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2"/>
  </p:notesMasterIdLst>
  <p:handoutMasterIdLst>
    <p:handoutMasterId r:id="rId23"/>
  </p:handoutMasterIdLst>
  <p:sldIdLst>
    <p:sldId id="314" r:id="rId5"/>
    <p:sldId id="308" r:id="rId6"/>
    <p:sldId id="317" r:id="rId7"/>
    <p:sldId id="315" r:id="rId8"/>
    <p:sldId id="316" r:id="rId9"/>
    <p:sldId id="322" r:id="rId10"/>
    <p:sldId id="379" r:id="rId11"/>
    <p:sldId id="380" r:id="rId12"/>
    <p:sldId id="321" r:id="rId13"/>
    <p:sldId id="320" r:id="rId14"/>
    <p:sldId id="378" r:id="rId15"/>
    <p:sldId id="374" r:id="rId16"/>
    <p:sldId id="318" r:id="rId17"/>
    <p:sldId id="381" r:id="rId18"/>
    <p:sldId id="394" r:id="rId19"/>
    <p:sldId id="408" r:id="rId20"/>
    <p:sldId id="312" r:id="rId21"/>
  </p:sldIdLst>
  <p:sldSz cx="9144000" cy="6858000" type="screen4x3"/>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5292"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84967" autoAdjust="0"/>
  </p:normalViewPr>
  <p:slideViewPr>
    <p:cSldViewPr snapToGrid="0">
      <p:cViewPr varScale="1">
        <p:scale>
          <a:sx n="114" d="100"/>
          <a:sy n="114" d="100"/>
        </p:scale>
        <p:origin x="1506" y="102"/>
      </p:cViewPr>
      <p:guideLst>
        <p:guide orient="horz" pos="1392"/>
        <p:guide pos="5292"/>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79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CA70EDB-4B36-4CA5-AB48-4ED7CCB713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EE198DCC-3E8D-4419-B930-82477F012A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F08DB3-0D29-4A43-857F-E099129922D1}" type="datetime1">
              <a:rPr lang="fr-FR" smtClean="0"/>
              <a:t>30/09/2022</a:t>
            </a:fld>
            <a:endParaRPr lang="fr-FR" dirty="0"/>
          </a:p>
        </p:txBody>
      </p:sp>
      <p:sp>
        <p:nvSpPr>
          <p:cNvPr id="4" name="Espace réservé du pied de page 3">
            <a:extLst>
              <a:ext uri="{FF2B5EF4-FFF2-40B4-BE49-F238E27FC236}">
                <a16:creationId xmlns:a16="http://schemas.microsoft.com/office/drawing/2014/main" id="{10811FE1-7A54-4024-AE57-E9290B12C1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8DB134E4-1F26-4974-A60F-F29A4212D5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615F8F-0F47-4F29-9881-7A839B3FAAFF}" type="slidenum">
              <a:rPr lang="fr-FR" smtClean="0"/>
              <a:t>‹N°›</a:t>
            </a:fld>
            <a:endParaRPr lang="fr-FR"/>
          </a:p>
        </p:txBody>
      </p:sp>
    </p:spTree>
    <p:extLst>
      <p:ext uri="{BB962C8B-B14F-4D97-AF65-F5344CB8AC3E}">
        <p14:creationId xmlns:p14="http://schemas.microsoft.com/office/powerpoint/2010/main" val="10035129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2E851-0615-4781-BC0D-A2E801150AE0}" type="datetime1">
              <a:rPr lang="fr-FR" smtClean="0"/>
              <a:pPr/>
              <a:t>30/09/2022</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939589-3E79-4C82-AA4A-FE78234FAA59}" type="slidenum">
              <a:rPr lang="fr-FR" noProof="0" smtClean="0"/>
              <a:t>‹N°›</a:t>
            </a:fld>
            <a:endParaRPr lang="fr-FR" noProof="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a:t>
            </a:fld>
            <a:endParaRPr lang="fr-FR"/>
          </a:p>
        </p:txBody>
      </p:sp>
    </p:spTree>
    <p:extLst>
      <p:ext uri="{BB962C8B-B14F-4D97-AF65-F5344CB8AC3E}">
        <p14:creationId xmlns:p14="http://schemas.microsoft.com/office/powerpoint/2010/main" val="2970937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10</a:t>
            </a:fld>
            <a:endParaRPr lang="fr-FR"/>
          </a:p>
        </p:txBody>
      </p:sp>
    </p:spTree>
    <p:extLst>
      <p:ext uri="{BB962C8B-B14F-4D97-AF65-F5344CB8AC3E}">
        <p14:creationId xmlns:p14="http://schemas.microsoft.com/office/powerpoint/2010/main" val="1408465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13</a:t>
            </a:fld>
            <a:endParaRPr lang="fr-FR"/>
          </a:p>
        </p:txBody>
      </p:sp>
    </p:spTree>
    <p:extLst>
      <p:ext uri="{BB962C8B-B14F-4D97-AF65-F5344CB8AC3E}">
        <p14:creationId xmlns:p14="http://schemas.microsoft.com/office/powerpoint/2010/main" val="508334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14</a:t>
            </a:fld>
            <a:endParaRPr lang="fr-FR"/>
          </a:p>
        </p:txBody>
      </p:sp>
    </p:spTree>
    <p:extLst>
      <p:ext uri="{BB962C8B-B14F-4D97-AF65-F5344CB8AC3E}">
        <p14:creationId xmlns:p14="http://schemas.microsoft.com/office/powerpoint/2010/main" val="1083311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17</a:t>
            </a:fld>
            <a:endParaRPr lang="fr-FR"/>
          </a:p>
        </p:txBody>
      </p:sp>
    </p:spTree>
    <p:extLst>
      <p:ext uri="{BB962C8B-B14F-4D97-AF65-F5344CB8AC3E}">
        <p14:creationId xmlns:p14="http://schemas.microsoft.com/office/powerpoint/2010/main" val="3327063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2</a:t>
            </a:fld>
            <a:endParaRPr lang="fr-FR"/>
          </a:p>
        </p:txBody>
      </p:sp>
    </p:spTree>
    <p:extLst>
      <p:ext uri="{BB962C8B-B14F-4D97-AF65-F5344CB8AC3E}">
        <p14:creationId xmlns:p14="http://schemas.microsoft.com/office/powerpoint/2010/main" val="341833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3</a:t>
            </a:fld>
            <a:endParaRPr lang="fr-FR"/>
          </a:p>
        </p:txBody>
      </p:sp>
    </p:spTree>
    <p:extLst>
      <p:ext uri="{BB962C8B-B14F-4D97-AF65-F5344CB8AC3E}">
        <p14:creationId xmlns:p14="http://schemas.microsoft.com/office/powerpoint/2010/main" val="241473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a:t>
            </a:fld>
            <a:endParaRPr lang="fr-FR"/>
          </a:p>
        </p:txBody>
      </p:sp>
    </p:spTree>
    <p:extLst>
      <p:ext uri="{BB962C8B-B14F-4D97-AF65-F5344CB8AC3E}">
        <p14:creationId xmlns:p14="http://schemas.microsoft.com/office/powerpoint/2010/main" val="54684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5</a:t>
            </a:fld>
            <a:endParaRPr lang="fr-FR"/>
          </a:p>
        </p:txBody>
      </p:sp>
    </p:spTree>
    <p:extLst>
      <p:ext uri="{BB962C8B-B14F-4D97-AF65-F5344CB8AC3E}">
        <p14:creationId xmlns:p14="http://schemas.microsoft.com/office/powerpoint/2010/main" val="1696113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6</a:t>
            </a:fld>
            <a:endParaRPr lang="fr-FR"/>
          </a:p>
        </p:txBody>
      </p:sp>
    </p:spTree>
    <p:extLst>
      <p:ext uri="{BB962C8B-B14F-4D97-AF65-F5344CB8AC3E}">
        <p14:creationId xmlns:p14="http://schemas.microsoft.com/office/powerpoint/2010/main" val="2619420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7</a:t>
            </a:fld>
            <a:endParaRPr lang="fr-FR"/>
          </a:p>
        </p:txBody>
      </p:sp>
    </p:spTree>
    <p:extLst>
      <p:ext uri="{BB962C8B-B14F-4D97-AF65-F5344CB8AC3E}">
        <p14:creationId xmlns:p14="http://schemas.microsoft.com/office/powerpoint/2010/main" val="2889395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8</a:t>
            </a:fld>
            <a:endParaRPr lang="fr-FR"/>
          </a:p>
        </p:txBody>
      </p:sp>
    </p:spTree>
    <p:extLst>
      <p:ext uri="{BB962C8B-B14F-4D97-AF65-F5344CB8AC3E}">
        <p14:creationId xmlns:p14="http://schemas.microsoft.com/office/powerpoint/2010/main" val="1344729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9</a:t>
            </a:fld>
            <a:endParaRPr lang="fr-FR"/>
          </a:p>
        </p:txBody>
      </p:sp>
    </p:spTree>
    <p:extLst>
      <p:ext uri="{BB962C8B-B14F-4D97-AF65-F5344CB8AC3E}">
        <p14:creationId xmlns:p14="http://schemas.microsoft.com/office/powerpoint/2010/main" val="3513300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40AAD-80AF-40E7-BE3F-43D32FC68ED4}"/>
              </a:ext>
            </a:extLst>
          </p:cNvPr>
          <p:cNvSpPr>
            <a:spLocks noGrp="1"/>
          </p:cNvSpPr>
          <p:nvPr>
            <p:ph type="ctrTitle"/>
          </p:nvPr>
        </p:nvSpPr>
        <p:spPr>
          <a:xfrm>
            <a:off x="1143000" y="1122363"/>
            <a:ext cx="6858000" cy="2387600"/>
          </a:xfrm>
        </p:spPr>
        <p:txBody>
          <a:bodyPr rtlCol="0" anchor="b"/>
          <a:lstStyle>
            <a:lvl1pPr algn="l">
              <a:defRPr sz="4500" b="1" i="0" cap="all" baseline="0"/>
            </a:lvl1pPr>
          </a:lstStyle>
          <a:p>
            <a:pPr rtl="0"/>
            <a:r>
              <a:rPr lang="fr-FR" noProof="0"/>
              <a:t>Modifiez le style du titre</a:t>
            </a:r>
          </a:p>
        </p:txBody>
      </p:sp>
      <p:sp>
        <p:nvSpPr>
          <p:cNvPr id="3" name="Sous-titre 2">
            <a:extLst>
              <a:ext uri="{FF2B5EF4-FFF2-40B4-BE49-F238E27FC236}">
                <a16:creationId xmlns:a16="http://schemas.microsoft.com/office/drawing/2014/main" id="{EC80FBD9-0977-4B2B-9318-30774BB0947C}"/>
              </a:ext>
            </a:extLst>
          </p:cNvPr>
          <p:cNvSpPr>
            <a:spLocks noGrp="1"/>
          </p:cNvSpPr>
          <p:nvPr>
            <p:ph type="subTitle" idx="1"/>
          </p:nvPr>
        </p:nvSpPr>
        <p:spPr>
          <a:xfrm>
            <a:off x="1143000" y="3602038"/>
            <a:ext cx="6858000" cy="1655762"/>
          </a:xfrm>
        </p:spPr>
        <p:txBody>
          <a:bodyPr rtlCol="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r-FR" noProof="0"/>
              <a:t>Modifiez le style des sous-titres du masque</a:t>
            </a:r>
          </a:p>
        </p:txBody>
      </p:sp>
      <p:cxnSp>
        <p:nvCxnSpPr>
          <p:cNvPr id="11" name="Connecteur droit 10">
            <a:extLst>
              <a:ext uri="{FF2B5EF4-FFF2-40B4-BE49-F238E27FC236}">
                <a16:creationId xmlns:a16="http://schemas.microsoft.com/office/drawing/2014/main" id="{D1B787A8-0D67-4B7E-9B48-86BD906AB6B5}"/>
              </a:ext>
            </a:extLst>
          </p:cNvPr>
          <p:cNvCxnSpPr>
            <a:cxnSpLocks/>
          </p:cNvCxnSpPr>
          <p:nvPr/>
        </p:nvCxnSpPr>
        <p:spPr>
          <a:xfrm>
            <a:off x="536918"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057AE-3B3B-4261-B912-BF9EB9A58C36}"/>
              </a:ext>
            </a:extLst>
          </p:cNvPr>
          <p:cNvSpPr>
            <a:spLocks noGrp="1"/>
          </p:cNvSpPr>
          <p:nvPr>
            <p:ph type="title"/>
          </p:nvPr>
        </p:nvSpPr>
        <p:spPr>
          <a:xfrm>
            <a:off x="629841" y="365126"/>
            <a:ext cx="7886700" cy="1325563"/>
          </a:xfrm>
        </p:spPr>
        <p:txBody>
          <a:bodyPr rtlCol="0"/>
          <a:lstStyle/>
          <a:p>
            <a:pPr rtl="0"/>
            <a:r>
              <a:rPr lang="fr-FR" noProof="0"/>
              <a:t>Modifiez le style du titre</a:t>
            </a:r>
          </a:p>
        </p:txBody>
      </p:sp>
      <p:sp>
        <p:nvSpPr>
          <p:cNvPr id="3" name="Espace réservé du texte 2">
            <a:extLst>
              <a:ext uri="{FF2B5EF4-FFF2-40B4-BE49-F238E27FC236}">
                <a16:creationId xmlns:a16="http://schemas.microsoft.com/office/drawing/2014/main" id="{72A2D237-A706-4712-90CA-B04517CBBE05}"/>
              </a:ext>
            </a:extLst>
          </p:cNvPr>
          <p:cNvSpPr>
            <a:spLocks noGrp="1"/>
          </p:cNvSpPr>
          <p:nvPr>
            <p:ph type="body" idx="1" hasCustomPrompt="1"/>
          </p:nvPr>
        </p:nvSpPr>
        <p:spPr>
          <a:xfrm>
            <a:off x="1083564" y="1681163"/>
            <a:ext cx="3415284"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083564" y="2505075"/>
            <a:ext cx="3415284" cy="3684588"/>
          </a:xfrm>
        </p:spPr>
        <p:txBody>
          <a:bodyPr rtlCol="0">
            <a:normAutofit/>
          </a:bodyPr>
          <a:lstStyle>
            <a:lvl1pPr>
              <a:defRPr sz="1500"/>
            </a:lvl1pPr>
            <a:lvl2pPr>
              <a:defRPr sz="1350"/>
            </a:lvl2pPr>
            <a:lvl3pPr>
              <a:defRPr sz="1200"/>
            </a:lvl3pPr>
            <a:lvl4pPr>
              <a:defRPr sz="1050"/>
            </a:lvl4pPr>
            <a:lvl5pPr>
              <a:defRPr sz="105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F3D53357-616B-47F4-944B-F979FE96635D}"/>
              </a:ext>
            </a:extLst>
          </p:cNvPr>
          <p:cNvSpPr>
            <a:spLocks noGrp="1"/>
          </p:cNvSpPr>
          <p:nvPr>
            <p:ph type="body" sz="quarter" idx="3" hasCustomPrompt="1"/>
          </p:nvPr>
        </p:nvSpPr>
        <p:spPr>
          <a:xfrm>
            <a:off x="5088636" y="1681163"/>
            <a:ext cx="3415284"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5088636" y="2505075"/>
            <a:ext cx="3415284" cy="3684588"/>
          </a:xfrm>
        </p:spPr>
        <p:txBody>
          <a:bodyPr rtlCol="0">
            <a:normAutofit/>
          </a:bodyPr>
          <a:lstStyle>
            <a:lvl1pPr>
              <a:defRPr sz="1500"/>
            </a:lvl1pPr>
            <a:lvl2pPr>
              <a:defRPr sz="1350"/>
            </a:lvl2pPr>
            <a:lvl3pPr>
              <a:defRPr sz="1200"/>
            </a:lvl3pPr>
            <a:lvl4pPr>
              <a:defRPr sz="1050"/>
            </a:lvl4pPr>
            <a:lvl5pPr>
              <a:defRPr sz="105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cxnSp>
        <p:nvCxnSpPr>
          <p:cNvPr id="10" name="Connecteur droit 9">
            <a:extLst>
              <a:ext uri="{FF2B5EF4-FFF2-40B4-BE49-F238E27FC236}">
                <a16:creationId xmlns:a16="http://schemas.microsoft.com/office/drawing/2014/main" id="{160F34ED-DA60-4CC2-B735-B0EC5D9FEA35}"/>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sme 15">
            <a:extLst>
              <a:ext uri="{FF2B5EF4-FFF2-40B4-BE49-F238E27FC236}">
                <a16:creationId xmlns:a16="http://schemas.microsoft.com/office/drawing/2014/main" id="{A9475260-301F-4744-B1DA-7B00F6FB4342}"/>
              </a:ext>
            </a:extLst>
          </p:cNvPr>
          <p:cNvSpPr/>
          <p:nvPr userDrawn="1"/>
        </p:nvSpPr>
        <p:spPr>
          <a:xfrm>
            <a:off x="7881238" y="492207"/>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r-FR" sz="1350" noProof="0"/>
          </a:p>
        </p:txBody>
      </p:sp>
      <p:sp>
        <p:nvSpPr>
          <p:cNvPr id="14" name="Graphisme 16">
            <a:extLst>
              <a:ext uri="{FF2B5EF4-FFF2-40B4-BE49-F238E27FC236}">
                <a16:creationId xmlns:a16="http://schemas.microsoft.com/office/drawing/2014/main" id="{9BBD3F4B-0836-48C5-AC68-747456D1DD50}"/>
              </a:ext>
            </a:extLst>
          </p:cNvPr>
          <p:cNvSpPr/>
          <p:nvPr userDrawn="1"/>
        </p:nvSpPr>
        <p:spPr>
          <a:xfrm>
            <a:off x="8608458" y="1055581"/>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fr-FR" sz="1350" noProof="0"/>
          </a:p>
        </p:txBody>
      </p:sp>
      <p:sp>
        <p:nvSpPr>
          <p:cNvPr id="16" name="Graphisme 14">
            <a:extLst>
              <a:ext uri="{FF2B5EF4-FFF2-40B4-BE49-F238E27FC236}">
                <a16:creationId xmlns:a16="http://schemas.microsoft.com/office/drawing/2014/main" id="{9B4398D5-99F4-4F83-AA77-9B4177648CAF}"/>
              </a:ext>
            </a:extLst>
          </p:cNvPr>
          <p:cNvSpPr/>
          <p:nvPr userDrawn="1"/>
        </p:nvSpPr>
        <p:spPr>
          <a:xfrm>
            <a:off x="8431166" y="44663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057AE-3B3B-4261-B912-BF9EB9A58C36}"/>
              </a:ext>
            </a:extLst>
          </p:cNvPr>
          <p:cNvSpPr>
            <a:spLocks noGrp="1"/>
          </p:cNvSpPr>
          <p:nvPr>
            <p:ph type="title"/>
          </p:nvPr>
        </p:nvSpPr>
        <p:spPr>
          <a:xfrm>
            <a:off x="629841" y="365126"/>
            <a:ext cx="7886700" cy="1325563"/>
          </a:xfrm>
        </p:spPr>
        <p:txBody>
          <a:bodyPr rtlCol="0"/>
          <a:lstStyle/>
          <a:p>
            <a:pPr rtl="0"/>
            <a:r>
              <a:rPr lang="fr-FR" noProof="0"/>
              <a:t>Modifiez le style du titre</a:t>
            </a:r>
          </a:p>
        </p:txBody>
      </p:sp>
      <p:sp>
        <p:nvSpPr>
          <p:cNvPr id="3" name="Espace réservé du texte 2">
            <a:extLst>
              <a:ext uri="{FF2B5EF4-FFF2-40B4-BE49-F238E27FC236}">
                <a16:creationId xmlns:a16="http://schemas.microsoft.com/office/drawing/2014/main" id="{72A2D237-A706-4712-90CA-B04517CBBE05}"/>
              </a:ext>
            </a:extLst>
          </p:cNvPr>
          <p:cNvSpPr>
            <a:spLocks noGrp="1"/>
          </p:cNvSpPr>
          <p:nvPr>
            <p:ph type="body" idx="1" hasCustomPrompt="1"/>
          </p:nvPr>
        </p:nvSpPr>
        <p:spPr>
          <a:xfrm>
            <a:off x="1083564" y="1681163"/>
            <a:ext cx="2125980"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083564" y="2505075"/>
            <a:ext cx="2125980" cy="3684588"/>
          </a:xfrm>
        </p:spPr>
        <p:txBody>
          <a:bodyPr rtlCol="0">
            <a:normAutofit/>
          </a:bodyPr>
          <a:lstStyle>
            <a:lvl1pPr>
              <a:defRPr sz="1500"/>
            </a:lvl1pPr>
            <a:lvl2pPr>
              <a:defRPr sz="1350"/>
            </a:lvl2pPr>
            <a:lvl3pPr>
              <a:defRPr sz="1200"/>
            </a:lvl3pPr>
            <a:lvl4pPr>
              <a:defRPr sz="1050"/>
            </a:lvl4pPr>
            <a:lvl5pPr>
              <a:defRPr sz="1050"/>
            </a:lvl5pPr>
          </a:lstStyle>
          <a:p>
            <a:pPr lvl="0" rtl="0"/>
            <a:r>
              <a:rPr lang="fr-FR" noProof="0"/>
              <a:t>Modifiez les styles du texte du masque</a:t>
            </a:r>
          </a:p>
          <a:p>
            <a:pPr lvl="1" rtl="0"/>
            <a:r>
              <a:rPr lang="fr-FR" noProof="0"/>
              <a:t>Deuxième niveau</a:t>
            </a:r>
          </a:p>
          <a:p>
            <a:pPr lvl="2" rtl="0"/>
            <a:r>
              <a:rPr lang="fr-FR" noProof="0"/>
              <a:t>Troisième niveau</a:t>
            </a:r>
          </a:p>
        </p:txBody>
      </p:sp>
      <p:sp>
        <p:nvSpPr>
          <p:cNvPr id="5" name="Espace réservé du texte 4">
            <a:extLst>
              <a:ext uri="{FF2B5EF4-FFF2-40B4-BE49-F238E27FC236}">
                <a16:creationId xmlns:a16="http://schemas.microsoft.com/office/drawing/2014/main" id="{F3D53357-616B-47F4-944B-F979FE96635D}"/>
              </a:ext>
            </a:extLst>
          </p:cNvPr>
          <p:cNvSpPr>
            <a:spLocks noGrp="1"/>
          </p:cNvSpPr>
          <p:nvPr>
            <p:ph type="body" sz="quarter" idx="3" hasCustomPrompt="1"/>
          </p:nvPr>
        </p:nvSpPr>
        <p:spPr>
          <a:xfrm>
            <a:off x="3737610" y="1681163"/>
            <a:ext cx="2125980"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3737610" y="2505075"/>
            <a:ext cx="2125980" cy="3684588"/>
          </a:xfrm>
        </p:spPr>
        <p:txBody>
          <a:bodyPr rtlCol="0">
            <a:normAutofit/>
          </a:bodyPr>
          <a:lstStyle>
            <a:lvl1pPr>
              <a:defRPr sz="1500"/>
            </a:lvl1pPr>
            <a:lvl2pPr>
              <a:defRPr sz="1350"/>
            </a:lvl2pPr>
            <a:lvl3pPr>
              <a:defRPr sz="1200"/>
            </a:lvl3pPr>
            <a:lvl4pPr>
              <a:defRPr sz="1050"/>
            </a:lvl4pPr>
            <a:lvl5pPr>
              <a:defRPr sz="1050"/>
            </a:lvl5pPr>
          </a:lstStyle>
          <a:p>
            <a:pPr lvl="0" rtl="0"/>
            <a:r>
              <a:rPr lang="fr-FR" noProof="0"/>
              <a:t>Modifiez les styles du texte du masque</a:t>
            </a:r>
          </a:p>
          <a:p>
            <a:pPr lvl="1" rtl="0"/>
            <a:r>
              <a:rPr lang="fr-FR" noProof="0"/>
              <a:t>Deuxième niveau</a:t>
            </a:r>
          </a:p>
          <a:p>
            <a:pPr lvl="2" rtl="0"/>
            <a:r>
              <a:rPr lang="fr-FR" noProof="0"/>
              <a:t>Troisième niveau</a:t>
            </a:r>
          </a:p>
        </p:txBody>
      </p:sp>
      <p:cxnSp>
        <p:nvCxnSpPr>
          <p:cNvPr id="10" name="Connecteur droit 9">
            <a:extLst>
              <a:ext uri="{FF2B5EF4-FFF2-40B4-BE49-F238E27FC236}">
                <a16:creationId xmlns:a16="http://schemas.microsoft.com/office/drawing/2014/main" id="{160F34ED-DA60-4CC2-B735-B0EC5D9FEA35}"/>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sme 15">
            <a:extLst>
              <a:ext uri="{FF2B5EF4-FFF2-40B4-BE49-F238E27FC236}">
                <a16:creationId xmlns:a16="http://schemas.microsoft.com/office/drawing/2014/main" id="{A9475260-301F-4744-B1DA-7B00F6FB4342}"/>
              </a:ext>
            </a:extLst>
          </p:cNvPr>
          <p:cNvSpPr/>
          <p:nvPr userDrawn="1"/>
        </p:nvSpPr>
        <p:spPr>
          <a:xfrm>
            <a:off x="7881238" y="492207"/>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r-FR" sz="1350" noProof="0"/>
          </a:p>
        </p:txBody>
      </p:sp>
      <p:sp>
        <p:nvSpPr>
          <p:cNvPr id="14" name="Graphisme 16">
            <a:extLst>
              <a:ext uri="{FF2B5EF4-FFF2-40B4-BE49-F238E27FC236}">
                <a16:creationId xmlns:a16="http://schemas.microsoft.com/office/drawing/2014/main" id="{9BBD3F4B-0836-48C5-AC68-747456D1DD50}"/>
              </a:ext>
            </a:extLst>
          </p:cNvPr>
          <p:cNvSpPr/>
          <p:nvPr userDrawn="1"/>
        </p:nvSpPr>
        <p:spPr>
          <a:xfrm>
            <a:off x="8608458" y="1055581"/>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fr-FR" sz="1350" noProof="0"/>
          </a:p>
        </p:txBody>
      </p:sp>
      <p:sp>
        <p:nvSpPr>
          <p:cNvPr id="16" name="Graphisme 14">
            <a:extLst>
              <a:ext uri="{FF2B5EF4-FFF2-40B4-BE49-F238E27FC236}">
                <a16:creationId xmlns:a16="http://schemas.microsoft.com/office/drawing/2014/main" id="{9B4398D5-99F4-4F83-AA77-9B4177648CAF}"/>
              </a:ext>
            </a:extLst>
          </p:cNvPr>
          <p:cNvSpPr/>
          <p:nvPr userDrawn="1"/>
        </p:nvSpPr>
        <p:spPr>
          <a:xfrm>
            <a:off x="8431166" y="44663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r-FR" sz="1350" noProof="0"/>
          </a:p>
        </p:txBody>
      </p:sp>
      <p:sp>
        <p:nvSpPr>
          <p:cNvPr id="15" name="Espace réservé du texte 4">
            <a:extLst>
              <a:ext uri="{FF2B5EF4-FFF2-40B4-BE49-F238E27FC236}">
                <a16:creationId xmlns:a16="http://schemas.microsoft.com/office/drawing/2014/main" id="{2D693B15-7265-4478-9579-62FCD5222D04}"/>
              </a:ext>
            </a:extLst>
          </p:cNvPr>
          <p:cNvSpPr>
            <a:spLocks noGrp="1"/>
          </p:cNvSpPr>
          <p:nvPr>
            <p:ph type="body" sz="quarter" idx="13" hasCustomPrompt="1"/>
          </p:nvPr>
        </p:nvSpPr>
        <p:spPr>
          <a:xfrm>
            <a:off x="6398514" y="1769269"/>
            <a:ext cx="2125980"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r-FR" noProof="0"/>
              <a:t>Modifiez les styles du texte du masque</a:t>
            </a:r>
          </a:p>
        </p:txBody>
      </p:sp>
      <p:sp>
        <p:nvSpPr>
          <p:cNvPr id="17" name="Espace réservé du contenu 5">
            <a:extLst>
              <a:ext uri="{FF2B5EF4-FFF2-40B4-BE49-F238E27FC236}">
                <a16:creationId xmlns:a16="http://schemas.microsoft.com/office/drawing/2014/main" id="{48F9E92F-BB16-4896-A47F-6497C3D705B9}"/>
              </a:ext>
            </a:extLst>
          </p:cNvPr>
          <p:cNvSpPr>
            <a:spLocks noGrp="1"/>
          </p:cNvSpPr>
          <p:nvPr>
            <p:ph sz="quarter" idx="14" hasCustomPrompt="1"/>
          </p:nvPr>
        </p:nvSpPr>
        <p:spPr>
          <a:xfrm>
            <a:off x="6398514" y="2593181"/>
            <a:ext cx="2125980" cy="3684588"/>
          </a:xfrm>
        </p:spPr>
        <p:txBody>
          <a:bodyPr rtlCol="0">
            <a:normAutofit/>
          </a:bodyPr>
          <a:lstStyle>
            <a:lvl1pPr>
              <a:defRPr sz="1500"/>
            </a:lvl1pPr>
            <a:lvl2pPr>
              <a:defRPr sz="1350"/>
            </a:lvl2pPr>
            <a:lvl3pPr>
              <a:defRPr sz="1200"/>
            </a:lvl3pPr>
            <a:lvl4pPr>
              <a:defRPr sz="1050"/>
            </a:lvl4pPr>
            <a:lvl5pPr>
              <a:defRPr sz="1050"/>
            </a:lvl5pPr>
          </a:lstStyle>
          <a:p>
            <a:pPr lvl="0" rtl="0"/>
            <a:r>
              <a:rPr lang="fr-FR" noProof="0"/>
              <a:t>Modifiez les styles du texte du masque</a:t>
            </a:r>
          </a:p>
          <a:p>
            <a:pPr lvl="1" rtl="0"/>
            <a:r>
              <a:rPr lang="fr-FR" noProof="0"/>
              <a:t>Deuxième niveau</a:t>
            </a:r>
          </a:p>
          <a:p>
            <a:pPr lvl="2" rtl="0"/>
            <a:r>
              <a:rPr lang="fr-FR" noProof="0"/>
              <a:t>Troisième niveau</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4793742" y="804672"/>
            <a:ext cx="3326130" cy="886968"/>
          </a:xfrm>
        </p:spPr>
        <p:txBody>
          <a:bodyPr rtlCol="0" anchor="b"/>
          <a:lstStyle>
            <a:lvl1pPr algn="l">
              <a:defRPr sz="4050" b="0" i="0" cap="none" baseline="0"/>
            </a:lvl1pPr>
          </a:lstStyle>
          <a:p>
            <a:pPr rtl="0"/>
            <a:r>
              <a:rPr lang="fr-FR" noProof="0"/>
              <a:t>Titre</a:t>
            </a:r>
          </a:p>
        </p:txBody>
      </p:sp>
      <p:sp>
        <p:nvSpPr>
          <p:cNvPr id="3" name="Sous-titre 2">
            <a:extLst>
              <a:ext uri="{FF2B5EF4-FFF2-40B4-BE49-F238E27FC236}">
                <a16:creationId xmlns:a16="http://schemas.microsoft.com/office/drawing/2014/main" id="{EC80FBD9-0977-4B2B-9318-30774BB0947C}"/>
              </a:ext>
            </a:extLst>
          </p:cNvPr>
          <p:cNvSpPr>
            <a:spLocks noGrp="1"/>
          </p:cNvSpPr>
          <p:nvPr>
            <p:ph type="subTitle" idx="1"/>
          </p:nvPr>
        </p:nvSpPr>
        <p:spPr>
          <a:xfrm>
            <a:off x="4793741" y="1801368"/>
            <a:ext cx="3326130" cy="4754880"/>
          </a:xfrm>
        </p:spPr>
        <p:txBody>
          <a:bodyPr rtlCol="0">
            <a:normAutofit/>
          </a:bodyPr>
          <a:lstStyle>
            <a:lvl1pPr marL="0" indent="0" algn="l">
              <a:lnSpc>
                <a:spcPct val="110000"/>
              </a:lnSpc>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r-FR" noProof="0"/>
              <a:t>Modifiez le style des sous-titres du masque</a:t>
            </a:r>
          </a:p>
        </p:txBody>
      </p:sp>
      <p:sp>
        <p:nvSpPr>
          <p:cNvPr id="5" name="Espace réservé du pied de page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6915150" y="1636697"/>
            <a:ext cx="3547872" cy="273844"/>
          </a:xfrm>
        </p:spPr>
        <p:txBody>
          <a:bodyPr rtlCol="0"/>
          <a:lstStyle>
            <a:lvl1pPr>
              <a:defRPr>
                <a:solidFill>
                  <a:schemeClr val="accent2"/>
                </a:solidFill>
              </a:defRPr>
            </a:lvl1pPr>
          </a:lstStyle>
          <a:p>
            <a:pPr rtl="0"/>
            <a:r>
              <a:rPr lang="fr-FR" noProof="0"/>
              <a:t>Conclusion, synthèse et bilan</a:t>
            </a:r>
          </a:p>
        </p:txBody>
      </p:sp>
      <p:sp>
        <p:nvSpPr>
          <p:cNvPr id="6" name="Espace réservé du numéro de diapositive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fr-FR" noProof="0" smtClean="0"/>
              <a:pPr rtl="0"/>
              <a:t>‹N°›</a:t>
            </a:fld>
            <a:endParaRPr lang="fr-FR" noProof="0"/>
          </a:p>
        </p:txBody>
      </p:sp>
      <p:cxnSp>
        <p:nvCxnSpPr>
          <p:cNvPr id="7" name="Connecteur droit 6">
            <a:extLst>
              <a:ext uri="{FF2B5EF4-FFF2-40B4-BE49-F238E27FC236}">
                <a16:creationId xmlns:a16="http://schemas.microsoft.com/office/drawing/2014/main" id="{6939C974-0ED4-4915-BBF7-1FB00C18AD45}"/>
              </a:ext>
            </a:extLst>
          </p:cNvPr>
          <p:cNvCxnSpPr>
            <a:cxnSpLocks/>
          </p:cNvCxnSpPr>
          <p:nvPr userDrawn="1"/>
        </p:nvCxnSpPr>
        <p:spPr>
          <a:xfrm>
            <a:off x="868962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1" y="0"/>
            <a:ext cx="4334933"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13" name="Espace réservé d’image 12">
            <a:extLst>
              <a:ext uri="{FF2B5EF4-FFF2-40B4-BE49-F238E27FC236}">
                <a16:creationId xmlns:a16="http://schemas.microsoft.com/office/drawing/2014/main" id="{9CEC7E0F-60E8-418B-978D-C607C82E97F7}"/>
              </a:ext>
            </a:extLst>
          </p:cNvPr>
          <p:cNvSpPr>
            <a:spLocks noGrp="1"/>
          </p:cNvSpPr>
          <p:nvPr>
            <p:ph type="pic" sz="quarter" idx="13"/>
          </p:nvPr>
        </p:nvSpPr>
        <p:spPr>
          <a:xfrm>
            <a:off x="212598" y="3108960"/>
            <a:ext cx="3915918" cy="3447288"/>
          </a:xfrm>
        </p:spPr>
        <p:txBody>
          <a:bodyPr rtlCol="0" anchor="ctr"/>
          <a:lstStyle>
            <a:lvl1pPr algn="ctr">
              <a:buNone/>
              <a:defRPr>
                <a:solidFill>
                  <a:schemeClr val="bg1"/>
                </a:solidFill>
              </a:defRPr>
            </a:lvl1pPr>
          </a:lstStyle>
          <a:p>
            <a:pPr rtl="0"/>
            <a:r>
              <a:rPr lang="fr-FR" noProof="0"/>
              <a:t>Cliquez sur l'icône pour ajouter une image</a:t>
            </a:r>
          </a:p>
        </p:txBody>
      </p:sp>
      <p:sp>
        <p:nvSpPr>
          <p:cNvPr id="10" name="Espace réservé d’image 12">
            <a:extLst>
              <a:ext uri="{FF2B5EF4-FFF2-40B4-BE49-F238E27FC236}">
                <a16:creationId xmlns:a16="http://schemas.microsoft.com/office/drawing/2014/main" id="{F146D6C1-343E-4F97-A565-55BBB15F4C77}"/>
              </a:ext>
            </a:extLst>
          </p:cNvPr>
          <p:cNvSpPr>
            <a:spLocks noGrp="1"/>
          </p:cNvSpPr>
          <p:nvPr>
            <p:ph type="pic" sz="quarter" idx="14"/>
          </p:nvPr>
        </p:nvSpPr>
        <p:spPr>
          <a:xfrm>
            <a:off x="212598" y="301752"/>
            <a:ext cx="1844802" cy="2505456"/>
          </a:xfrm>
        </p:spPr>
        <p:txBody>
          <a:bodyPr rtlCol="0" anchor="ctr"/>
          <a:lstStyle>
            <a:lvl1pPr algn="ctr">
              <a:buNone/>
              <a:defRPr>
                <a:solidFill>
                  <a:schemeClr val="bg1"/>
                </a:solidFill>
              </a:defRPr>
            </a:lvl1pPr>
          </a:lstStyle>
          <a:p>
            <a:pPr rtl="0"/>
            <a:r>
              <a:rPr lang="fr-FR" noProof="0"/>
              <a:t>Cliquez sur l'icône pour ajouter une image</a:t>
            </a:r>
          </a:p>
        </p:txBody>
      </p:sp>
      <p:sp>
        <p:nvSpPr>
          <p:cNvPr id="11" name="Espace réservé d’image 12">
            <a:extLst>
              <a:ext uri="{FF2B5EF4-FFF2-40B4-BE49-F238E27FC236}">
                <a16:creationId xmlns:a16="http://schemas.microsoft.com/office/drawing/2014/main" id="{BA123E2D-4554-47D5-B0EC-0C47EDB41626}"/>
              </a:ext>
            </a:extLst>
          </p:cNvPr>
          <p:cNvSpPr>
            <a:spLocks noGrp="1"/>
          </p:cNvSpPr>
          <p:nvPr>
            <p:ph type="pic" sz="quarter" idx="15"/>
          </p:nvPr>
        </p:nvSpPr>
        <p:spPr>
          <a:xfrm>
            <a:off x="2283714" y="301752"/>
            <a:ext cx="1844802" cy="2505456"/>
          </a:xfrm>
        </p:spPr>
        <p:txBody>
          <a:bodyPr rtlCol="0" anchor="ctr"/>
          <a:lstStyle>
            <a:lvl1pPr algn="ctr">
              <a:buNone/>
              <a:defRPr>
                <a:solidFill>
                  <a:schemeClr val="bg1"/>
                </a:solidFill>
              </a:defRPr>
            </a:lvl1pPr>
          </a:lstStyle>
          <a:p>
            <a:pPr rtl="0"/>
            <a:r>
              <a:rPr lang="fr-FR" noProof="0"/>
              <a:t>Cliquez sur l'icône pour ajouter une image</a:t>
            </a:r>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re uniquement">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Espace réservé d’image 32">
            <a:extLst>
              <a:ext uri="{FF2B5EF4-FFF2-40B4-BE49-F238E27FC236}">
                <a16:creationId xmlns:a16="http://schemas.microsoft.com/office/drawing/2014/main" id="{3186EA6A-5CD5-4DF7-9C8A-EDFAF28A80D9}"/>
              </a:ext>
            </a:extLst>
          </p:cNvPr>
          <p:cNvSpPr>
            <a:spLocks noGrp="1"/>
          </p:cNvSpPr>
          <p:nvPr>
            <p:ph type="pic" sz="quarter" idx="14"/>
          </p:nvPr>
        </p:nvSpPr>
        <p:spPr>
          <a:xfrm>
            <a:off x="1332834" y="407500"/>
            <a:ext cx="146420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32" name="Espace réservé d’image 31">
            <a:extLst>
              <a:ext uri="{FF2B5EF4-FFF2-40B4-BE49-F238E27FC236}">
                <a16:creationId xmlns:a16="http://schemas.microsoft.com/office/drawing/2014/main" id="{83D5117F-F235-498D-99A5-9DE2D665576C}"/>
              </a:ext>
            </a:extLst>
          </p:cNvPr>
          <p:cNvSpPr>
            <a:spLocks noGrp="1"/>
          </p:cNvSpPr>
          <p:nvPr>
            <p:ph type="pic" sz="quarter" idx="15"/>
          </p:nvPr>
        </p:nvSpPr>
        <p:spPr>
          <a:xfrm>
            <a:off x="2646259" y="1972581"/>
            <a:ext cx="1717549"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31" name="Espace réservé d’image 30">
            <a:extLst>
              <a:ext uri="{FF2B5EF4-FFF2-40B4-BE49-F238E27FC236}">
                <a16:creationId xmlns:a16="http://schemas.microsoft.com/office/drawing/2014/main" id="{E1E0A794-F1D3-4628-B5B1-9D48AB34C3D4}"/>
              </a:ext>
            </a:extLst>
          </p:cNvPr>
          <p:cNvSpPr>
            <a:spLocks noGrp="1"/>
          </p:cNvSpPr>
          <p:nvPr>
            <p:ph type="pic" sz="quarter" idx="16"/>
          </p:nvPr>
        </p:nvSpPr>
        <p:spPr>
          <a:xfrm>
            <a:off x="4184655" y="4386312"/>
            <a:ext cx="2339470"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30" name="Espace réservé d’image 29">
            <a:extLst>
              <a:ext uri="{FF2B5EF4-FFF2-40B4-BE49-F238E27FC236}">
                <a16:creationId xmlns:a16="http://schemas.microsoft.com/office/drawing/2014/main" id="{B8D3F45B-B631-47D3-A33C-71CEC2B3602C}"/>
              </a:ext>
            </a:extLst>
          </p:cNvPr>
          <p:cNvSpPr>
            <a:spLocks noGrp="1"/>
          </p:cNvSpPr>
          <p:nvPr>
            <p:ph type="pic" sz="quarter" idx="17"/>
          </p:nvPr>
        </p:nvSpPr>
        <p:spPr>
          <a:xfrm>
            <a:off x="819679" y="4018982"/>
            <a:ext cx="289062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p:nvPr>
        </p:nvSpPr>
        <p:spPr>
          <a:xfrm>
            <a:off x="4320540" y="585216"/>
            <a:ext cx="3957066" cy="2276856"/>
          </a:xfrm>
        </p:spPr>
        <p:txBody>
          <a:bodyPr rtlCol="0" anchor="b"/>
          <a:lstStyle>
            <a:lvl1pPr algn="r">
              <a:defRPr sz="3600" b="1" cap="all" spc="300" baseline="0">
                <a:solidFill>
                  <a:schemeClr val="bg1"/>
                </a:solidFill>
              </a:defRPr>
            </a:lvl1pPr>
          </a:lstStyle>
          <a:p>
            <a:pPr rtl="0"/>
            <a:r>
              <a:rPr lang="fr-FR" noProof="0"/>
              <a:t>Modifiez le style du 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69"/>
            <a:ext cx="2057400" cy="365125"/>
          </a:xfrm>
        </p:spPr>
        <p:txBody>
          <a:bodyPr rtlCol="0"/>
          <a:lstStyle>
            <a:lvl1pPr>
              <a:defRPr>
                <a:solidFill>
                  <a:schemeClr val="bg1"/>
                </a:solidFill>
              </a:defRPr>
            </a:lvl1pPr>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rtlCol="0"/>
          <a:lstStyle>
            <a:lvl1pPr>
              <a:defRPr>
                <a:solidFill>
                  <a:schemeClr val="bg1"/>
                </a:solidFill>
              </a:defRPr>
            </a:lvl1pPr>
          </a:lstStyle>
          <a:p>
            <a:pPr rtl="0"/>
            <a:r>
              <a:rPr lang="fr-FR" noProof="0"/>
              <a:t>Conclusion, synthèse et bilan</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9"/>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sp>
        <p:nvSpPr>
          <p:cNvPr id="8" name="Graphisme 32">
            <a:extLst>
              <a:ext uri="{FF2B5EF4-FFF2-40B4-BE49-F238E27FC236}">
                <a16:creationId xmlns:a16="http://schemas.microsoft.com/office/drawing/2014/main" id="{846CD0EA-B0AA-4845-81A5-4ADD7C58B12F}"/>
              </a:ext>
            </a:extLst>
          </p:cNvPr>
          <p:cNvSpPr/>
          <p:nvPr userDrawn="1"/>
        </p:nvSpPr>
        <p:spPr>
          <a:xfrm>
            <a:off x="1104275" y="1859535"/>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0" name="Graphisme 33">
            <a:extLst>
              <a:ext uri="{FF2B5EF4-FFF2-40B4-BE49-F238E27FC236}">
                <a16:creationId xmlns:a16="http://schemas.microsoft.com/office/drawing/2014/main" id="{0E97A0CB-7CB1-47F0-BD48-EEECBAC39CD2}"/>
              </a:ext>
            </a:extLst>
          </p:cNvPr>
          <p:cNvSpPr/>
          <p:nvPr userDrawn="1"/>
        </p:nvSpPr>
        <p:spPr>
          <a:xfrm>
            <a:off x="1510892" y="3146867"/>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
        <p:nvSpPr>
          <p:cNvPr id="12" name="Graphisme 31">
            <a:extLst>
              <a:ext uri="{FF2B5EF4-FFF2-40B4-BE49-F238E27FC236}">
                <a16:creationId xmlns:a16="http://schemas.microsoft.com/office/drawing/2014/main" id="{477816C9-06CB-4BC5-B26B-6A2877BD941A}"/>
              </a:ext>
            </a:extLst>
          </p:cNvPr>
          <p:cNvSpPr/>
          <p:nvPr userDrawn="1"/>
        </p:nvSpPr>
        <p:spPr>
          <a:xfrm>
            <a:off x="4053690" y="4508295"/>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77174"/>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4320540" y="3127248"/>
            <a:ext cx="3957066" cy="1124712"/>
          </a:xfrm>
        </p:spPr>
        <p:txBody>
          <a:bodyPr rtlCol="0"/>
          <a:lstStyle>
            <a:lvl1pPr marL="0" indent="0" algn="r">
              <a:buNone/>
              <a:defRPr sz="1350">
                <a:solidFill>
                  <a:schemeClr val="bg1"/>
                </a:solidFill>
              </a:defRPr>
            </a:lvl1pPr>
          </a:lstStyle>
          <a:p>
            <a:pPr lvl="0" rtl="0"/>
            <a:r>
              <a:rPr lang="fr-FR" noProof="0"/>
              <a:t>Modifiez les styles du texte</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69F227-D21C-48B3-828A-6BFA9585E82F}"/>
              </a:ext>
            </a:extLst>
          </p:cNvPr>
          <p:cNvSpPr>
            <a:spLocks noGrp="1"/>
          </p:cNvSpPr>
          <p:nvPr>
            <p:ph type="title"/>
          </p:nvPr>
        </p:nvSpPr>
        <p:spPr/>
        <p:txBody>
          <a:bodyPr rtlCol="0"/>
          <a:lstStyle/>
          <a:p>
            <a:pPr rtl="0"/>
            <a:r>
              <a:rPr lang="fr-FR" noProof="0"/>
              <a:t>Modifiez le style du 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p:txBody>
          <a:bodyPr rtlCol="0"/>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p:txBody>
          <a:bodyPr rtlCol="0"/>
          <a:lstStyle/>
          <a:p>
            <a:pPr rtl="0"/>
            <a:r>
              <a:rPr lang="fr-FR" noProof="0"/>
              <a:t>Conclusion, synthèse et bilan</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rtlCol="0"/>
          <a:lstStyle/>
          <a:p>
            <a:pPr rtl="0"/>
            <a:fld id="{D8DA9DAA-006C-4F4B-980E-E3DF019B24E2}" type="slidenum">
              <a:rPr lang="fr-FR" noProof="0" smtClean="0"/>
              <a:t>‹N°›</a:t>
            </a:fld>
            <a:endParaRPr lang="fr-FR" noProof="0"/>
          </a:p>
        </p:txBody>
      </p:sp>
      <p:cxnSp>
        <p:nvCxnSpPr>
          <p:cNvPr id="6" name="Connecteur droit 5">
            <a:extLst>
              <a:ext uri="{FF2B5EF4-FFF2-40B4-BE49-F238E27FC236}">
                <a16:creationId xmlns:a16="http://schemas.microsoft.com/office/drawing/2014/main" id="{57596AF9-469C-436D-B7D2-77952EF1825E}"/>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DFF36D6-399B-43E3-84DD-9FC5119ECCE9}"/>
              </a:ext>
            </a:extLst>
          </p:cNvPr>
          <p:cNvSpPr>
            <a:spLocks noGrp="1"/>
          </p:cNvSpPr>
          <p:nvPr>
            <p:ph type="dt" sz="half" idx="10"/>
          </p:nvPr>
        </p:nvSpPr>
        <p:spPr/>
        <p:txBody>
          <a:bodyPr rtlCol="0"/>
          <a:lstStyle/>
          <a:p>
            <a:pPr rtl="0"/>
            <a:r>
              <a:rPr lang="fr-FR" noProof="0"/>
              <a:t>03/09/20XX</a:t>
            </a:r>
          </a:p>
        </p:txBody>
      </p:sp>
      <p:sp>
        <p:nvSpPr>
          <p:cNvPr id="3" name="Espace réservé du pied de page 2">
            <a:extLst>
              <a:ext uri="{FF2B5EF4-FFF2-40B4-BE49-F238E27FC236}">
                <a16:creationId xmlns:a16="http://schemas.microsoft.com/office/drawing/2014/main" id="{50234AB7-3B85-4028-A500-5A1BDBF45C56}"/>
              </a:ext>
            </a:extLst>
          </p:cNvPr>
          <p:cNvSpPr>
            <a:spLocks noGrp="1"/>
          </p:cNvSpPr>
          <p:nvPr>
            <p:ph type="ftr" sz="quarter" idx="11"/>
          </p:nvPr>
        </p:nvSpPr>
        <p:spPr/>
        <p:txBody>
          <a:bodyPr rtlCol="0"/>
          <a:lstStyle/>
          <a:p>
            <a:pPr rtl="0"/>
            <a:r>
              <a:rPr lang="fr-FR" noProof="0"/>
              <a:t>Conclusion, synthèse et bilan</a:t>
            </a:r>
          </a:p>
        </p:txBody>
      </p:sp>
      <p:sp>
        <p:nvSpPr>
          <p:cNvPr id="4" name="Espace réservé du numéro de diapositive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rtlCol="0"/>
          <a:lstStyle/>
          <a:p>
            <a:pPr rtl="0"/>
            <a:fld id="{D8DA9DAA-006C-4F4B-980E-E3DF019B24E2}" type="slidenum">
              <a:rPr lang="fr-FR" noProof="0" smtClean="0"/>
              <a:t>‹N°›</a:t>
            </a:fld>
            <a:endParaRPr lang="fr-FR" noProof="0"/>
          </a:p>
        </p:txBody>
      </p:sp>
      <p:cxnSp>
        <p:nvCxnSpPr>
          <p:cNvPr id="5" name="Connecteur droit 4">
            <a:extLst>
              <a:ext uri="{FF2B5EF4-FFF2-40B4-BE49-F238E27FC236}">
                <a16:creationId xmlns:a16="http://schemas.microsoft.com/office/drawing/2014/main" id="{353C1207-D1C8-49E3-8837-E2B89D366FAE}"/>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40F214-646F-4D81-AD12-65628EC987DC}"/>
              </a:ext>
            </a:extLst>
          </p:cNvPr>
          <p:cNvSpPr>
            <a:spLocks noGrp="1"/>
          </p:cNvSpPr>
          <p:nvPr>
            <p:ph type="title"/>
          </p:nvPr>
        </p:nvSpPr>
        <p:spPr>
          <a:xfrm>
            <a:off x="629841" y="457200"/>
            <a:ext cx="2949178" cy="1600200"/>
          </a:xfrm>
        </p:spPr>
        <p:txBody>
          <a:bodyPr rtlCol="0" anchor="b"/>
          <a:lstStyle>
            <a:lvl1pPr>
              <a:defRPr sz="24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4EF71768-C3FA-49EF-99EF-06E6C3B2846F}"/>
              </a:ext>
            </a:extLst>
          </p:cNvPr>
          <p:cNvSpPr>
            <a:spLocks noGrp="1"/>
          </p:cNvSpPr>
          <p:nvPr>
            <p:ph idx="1" hasCustomPrompt="1"/>
          </p:nvPr>
        </p:nvSpPr>
        <p:spPr>
          <a:xfrm>
            <a:off x="3887391" y="987426"/>
            <a:ext cx="4629150" cy="4873625"/>
          </a:xfrm>
        </p:spPr>
        <p:txBody>
          <a:bodyPr rtlCol="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a:extLst>
              <a:ext uri="{FF2B5EF4-FFF2-40B4-BE49-F238E27FC236}">
                <a16:creationId xmlns:a16="http://schemas.microsoft.com/office/drawing/2014/main" id="{92DA6F24-ED6C-4D12-A9D6-EE37FBD68693}"/>
              </a:ext>
            </a:extLst>
          </p:cNvPr>
          <p:cNvSpPr>
            <a:spLocks noGrp="1"/>
          </p:cNvSpPr>
          <p:nvPr>
            <p:ph type="body" sz="half" idx="2" hasCustomPrompt="1"/>
          </p:nvPr>
        </p:nvSpPr>
        <p:spPr>
          <a:xfrm>
            <a:off x="629841" y="2057400"/>
            <a:ext cx="2949178" cy="3811588"/>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fr-FR" noProof="0"/>
              <a:t>Modifiez les styles du texte du masque</a:t>
            </a:r>
          </a:p>
        </p:txBody>
      </p:sp>
      <p:sp>
        <p:nvSpPr>
          <p:cNvPr id="5" name="Espace réservé de la date 4">
            <a:extLst>
              <a:ext uri="{FF2B5EF4-FFF2-40B4-BE49-F238E27FC236}">
                <a16:creationId xmlns:a16="http://schemas.microsoft.com/office/drawing/2014/main" id="{38E6AACE-FAFB-4934-8E3C-AB5B216353D8}"/>
              </a:ext>
            </a:extLst>
          </p:cNvPr>
          <p:cNvSpPr>
            <a:spLocks noGrp="1"/>
          </p:cNvSpPr>
          <p:nvPr>
            <p:ph type="dt" sz="half" idx="10"/>
          </p:nvPr>
        </p:nvSpPr>
        <p:spPr/>
        <p:txBody>
          <a:bodyPr rtlCol="0"/>
          <a:lstStyle/>
          <a:p>
            <a:pPr rtl="0"/>
            <a:r>
              <a:rPr lang="fr-FR" noProof="0"/>
              <a:t>03/09/20XX</a:t>
            </a:r>
          </a:p>
        </p:txBody>
      </p:sp>
      <p:sp>
        <p:nvSpPr>
          <p:cNvPr id="6" name="Espace réservé du pied de page 5">
            <a:extLst>
              <a:ext uri="{FF2B5EF4-FFF2-40B4-BE49-F238E27FC236}">
                <a16:creationId xmlns:a16="http://schemas.microsoft.com/office/drawing/2014/main" id="{181533EA-D0F8-4C79-8721-F190DE2D2DC0}"/>
              </a:ext>
            </a:extLst>
          </p:cNvPr>
          <p:cNvSpPr>
            <a:spLocks noGrp="1"/>
          </p:cNvSpPr>
          <p:nvPr>
            <p:ph type="ftr" sz="quarter" idx="11"/>
          </p:nvPr>
        </p:nvSpPr>
        <p:spPr/>
        <p:txBody>
          <a:bodyPr rtlCol="0"/>
          <a:lstStyle/>
          <a:p>
            <a:pPr rtl="0"/>
            <a:r>
              <a:rPr lang="fr-FR" noProof="0"/>
              <a:t>Conclusion, synthèse et bilan</a:t>
            </a:r>
          </a:p>
        </p:txBody>
      </p:sp>
      <p:sp>
        <p:nvSpPr>
          <p:cNvPr id="7" name="Espace réservé du numéro de diapositive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rtlCol="0"/>
          <a:lstStyle/>
          <a:p>
            <a:pPr rtl="0"/>
            <a:fld id="{D8DA9DAA-006C-4F4B-980E-E3DF019B24E2}" type="slidenum">
              <a:rPr lang="fr-FR" noProof="0" smtClean="0"/>
              <a:t>‹N°›</a:t>
            </a:fld>
            <a:endParaRPr lang="fr-FR" noProof="0"/>
          </a:p>
        </p:txBody>
      </p:sp>
      <p:cxnSp>
        <p:nvCxnSpPr>
          <p:cNvPr id="8" name="Connecteur droit 7">
            <a:extLst>
              <a:ext uri="{FF2B5EF4-FFF2-40B4-BE49-F238E27FC236}">
                <a16:creationId xmlns:a16="http://schemas.microsoft.com/office/drawing/2014/main" id="{0F3A79C9-7EDC-44F6-AC48-5DD98A7695AD}"/>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4CB71F-B6C2-4866-BC97-304F78816E4F}"/>
              </a:ext>
            </a:extLst>
          </p:cNvPr>
          <p:cNvSpPr>
            <a:spLocks noGrp="1"/>
          </p:cNvSpPr>
          <p:nvPr>
            <p:ph type="title"/>
          </p:nvPr>
        </p:nvSpPr>
        <p:spPr>
          <a:xfrm>
            <a:off x="629841" y="457200"/>
            <a:ext cx="2949178" cy="1600200"/>
          </a:xfrm>
        </p:spPr>
        <p:txBody>
          <a:bodyPr rtlCol="0" anchor="b"/>
          <a:lstStyle>
            <a:lvl1pPr>
              <a:defRPr sz="2400"/>
            </a:lvl1pPr>
          </a:lstStyle>
          <a:p>
            <a:pPr rtl="0"/>
            <a:r>
              <a:rPr lang="fr-FR" noProof="0"/>
              <a:t>Modifiez le style du titre</a:t>
            </a:r>
          </a:p>
        </p:txBody>
      </p:sp>
      <p:sp>
        <p:nvSpPr>
          <p:cNvPr id="3" name="Espace réservé d’image 2">
            <a:extLst>
              <a:ext uri="{FF2B5EF4-FFF2-40B4-BE49-F238E27FC236}">
                <a16:creationId xmlns:a16="http://schemas.microsoft.com/office/drawing/2014/main" id="{C55ED73B-8413-478D-80D7-B78B69763B69}"/>
              </a:ext>
            </a:extLst>
          </p:cNvPr>
          <p:cNvSpPr>
            <a:spLocks noGrp="1"/>
          </p:cNvSpPr>
          <p:nvPr>
            <p:ph type="pic" idx="1" hasCustomPrompt="1"/>
          </p:nvPr>
        </p:nvSpPr>
        <p:spPr>
          <a:xfrm>
            <a:off x="3887391" y="987426"/>
            <a:ext cx="4629150" cy="4873625"/>
          </a:xfrm>
        </p:spPr>
        <p:txBody>
          <a:bodyPr rtlCol="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fr-FR" noProof="0"/>
              <a:t>Cliquez sur l’icône pour ajouter une image</a:t>
            </a:r>
          </a:p>
        </p:txBody>
      </p:sp>
      <p:sp>
        <p:nvSpPr>
          <p:cNvPr id="4" name="Espace réservé du texte 3">
            <a:extLst>
              <a:ext uri="{FF2B5EF4-FFF2-40B4-BE49-F238E27FC236}">
                <a16:creationId xmlns:a16="http://schemas.microsoft.com/office/drawing/2014/main" id="{91BDF226-1B94-4D2D-98B3-7B932FB17DAA}"/>
              </a:ext>
            </a:extLst>
          </p:cNvPr>
          <p:cNvSpPr>
            <a:spLocks noGrp="1"/>
          </p:cNvSpPr>
          <p:nvPr>
            <p:ph type="body" sz="half" idx="2" hasCustomPrompt="1"/>
          </p:nvPr>
        </p:nvSpPr>
        <p:spPr>
          <a:xfrm>
            <a:off x="629841" y="2057400"/>
            <a:ext cx="2949178" cy="3811588"/>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fr-FR" noProof="0"/>
              <a:t>Modifiez les styles du texte du masque</a:t>
            </a:r>
          </a:p>
        </p:txBody>
      </p:sp>
      <p:sp>
        <p:nvSpPr>
          <p:cNvPr id="5" name="Espace réservé de la date 4">
            <a:extLst>
              <a:ext uri="{FF2B5EF4-FFF2-40B4-BE49-F238E27FC236}">
                <a16:creationId xmlns:a16="http://schemas.microsoft.com/office/drawing/2014/main" id="{100C4E9A-CA29-4CCD-ACFA-B29F80FBA163}"/>
              </a:ext>
            </a:extLst>
          </p:cNvPr>
          <p:cNvSpPr>
            <a:spLocks noGrp="1"/>
          </p:cNvSpPr>
          <p:nvPr>
            <p:ph type="dt" sz="half" idx="10"/>
          </p:nvPr>
        </p:nvSpPr>
        <p:spPr/>
        <p:txBody>
          <a:bodyPr rtlCol="0"/>
          <a:lstStyle/>
          <a:p>
            <a:pPr rtl="0"/>
            <a:r>
              <a:rPr lang="fr-FR" noProof="0"/>
              <a:t>03/09/20XX</a:t>
            </a:r>
          </a:p>
        </p:txBody>
      </p:sp>
      <p:sp>
        <p:nvSpPr>
          <p:cNvPr id="6" name="Espace réservé du pied de page 5">
            <a:extLst>
              <a:ext uri="{FF2B5EF4-FFF2-40B4-BE49-F238E27FC236}">
                <a16:creationId xmlns:a16="http://schemas.microsoft.com/office/drawing/2014/main" id="{71A5B7BE-3F1B-4FF3-B1D7-6E39B99D07BD}"/>
              </a:ext>
            </a:extLst>
          </p:cNvPr>
          <p:cNvSpPr>
            <a:spLocks noGrp="1"/>
          </p:cNvSpPr>
          <p:nvPr>
            <p:ph type="ftr" sz="quarter" idx="11"/>
          </p:nvPr>
        </p:nvSpPr>
        <p:spPr/>
        <p:txBody>
          <a:bodyPr rtlCol="0"/>
          <a:lstStyle/>
          <a:p>
            <a:pPr rtl="0"/>
            <a:r>
              <a:rPr lang="fr-FR" noProof="0"/>
              <a:t>Conclusion, synthèse et bilan</a:t>
            </a:r>
          </a:p>
        </p:txBody>
      </p:sp>
      <p:sp>
        <p:nvSpPr>
          <p:cNvPr id="7" name="Espace réservé du numéro de diapositive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rtlCol="0"/>
          <a:lstStyle/>
          <a:p>
            <a:pPr rtl="0"/>
            <a:fld id="{D8DA9DAA-006C-4F4B-980E-E3DF019B24E2}" type="slidenum">
              <a:rPr lang="fr-FR" noProof="0" smtClean="0"/>
              <a:t>‹N°›</a:t>
            </a:fld>
            <a:endParaRPr lang="fr-FR" noProof="0"/>
          </a:p>
        </p:txBody>
      </p:sp>
      <p:cxnSp>
        <p:nvCxnSpPr>
          <p:cNvPr id="8" name="Connecteur droit 7">
            <a:extLst>
              <a:ext uri="{FF2B5EF4-FFF2-40B4-BE49-F238E27FC236}">
                <a16:creationId xmlns:a16="http://schemas.microsoft.com/office/drawing/2014/main" id="{00F08750-B7F2-4119-B151-68DE77481335}"/>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28650" y="365125"/>
            <a:ext cx="7886700" cy="58118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09538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2">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40AAD-80AF-40E7-BE3F-43D32FC68ED4}"/>
              </a:ext>
            </a:extLst>
          </p:cNvPr>
          <p:cNvSpPr>
            <a:spLocks noGrp="1"/>
          </p:cNvSpPr>
          <p:nvPr>
            <p:ph type="ctrTitle"/>
          </p:nvPr>
        </p:nvSpPr>
        <p:spPr>
          <a:xfrm>
            <a:off x="973836" y="594360"/>
            <a:ext cx="4704588" cy="2843784"/>
          </a:xfrm>
        </p:spPr>
        <p:txBody>
          <a:bodyPr rtlCol="0" anchor="b"/>
          <a:lstStyle>
            <a:lvl1pPr algn="l">
              <a:defRPr sz="4050" b="1" i="0" cap="all" baseline="0">
                <a:solidFill>
                  <a:schemeClr val="bg1"/>
                </a:solidFill>
              </a:defRPr>
            </a:lvl1pPr>
          </a:lstStyle>
          <a:p>
            <a:pPr rtl="0"/>
            <a:r>
              <a:rPr lang="fr-FR" noProof="0"/>
              <a:t>Modifiez le style du titre</a:t>
            </a:r>
          </a:p>
        </p:txBody>
      </p:sp>
      <p:sp>
        <p:nvSpPr>
          <p:cNvPr id="3" name="Sous-titre 2">
            <a:extLst>
              <a:ext uri="{FF2B5EF4-FFF2-40B4-BE49-F238E27FC236}">
                <a16:creationId xmlns:a16="http://schemas.microsoft.com/office/drawing/2014/main" id="{EC80FBD9-0977-4B2B-9318-30774BB0947C}"/>
              </a:ext>
            </a:extLst>
          </p:cNvPr>
          <p:cNvSpPr>
            <a:spLocks noGrp="1"/>
          </p:cNvSpPr>
          <p:nvPr>
            <p:ph type="subTitle" idx="1"/>
          </p:nvPr>
        </p:nvSpPr>
        <p:spPr>
          <a:xfrm>
            <a:off x="4231386" y="4700016"/>
            <a:ext cx="3819906" cy="1197864"/>
          </a:xfrm>
        </p:spPr>
        <p:txBody>
          <a:bodyPr rtlCol="0">
            <a:normAutofit/>
          </a:bodyPr>
          <a:lstStyle>
            <a:lvl1pPr marL="0" indent="0" algn="r">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r-FR" noProof="0"/>
              <a:t>Modifiez le style des sous-titres du masque</a:t>
            </a:r>
          </a:p>
        </p:txBody>
      </p:sp>
      <p:cxnSp>
        <p:nvCxnSpPr>
          <p:cNvPr id="9" name="Connecteur droit 8">
            <a:extLst>
              <a:ext uri="{FF2B5EF4-FFF2-40B4-BE49-F238E27FC236}">
                <a16:creationId xmlns:a16="http://schemas.microsoft.com/office/drawing/2014/main" id="{8E825845-66DD-4B77-A729-CD97D156FE6C}"/>
              </a:ext>
            </a:extLst>
          </p:cNvPr>
          <p:cNvCxnSpPr>
            <a:cxnSpLocks/>
          </p:cNvCxnSpPr>
          <p:nvPr userDrawn="1"/>
        </p:nvCxnSpPr>
        <p:spPr>
          <a:xfrm>
            <a:off x="975947"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sme 12">
            <a:extLst>
              <a:ext uri="{FF2B5EF4-FFF2-40B4-BE49-F238E27FC236}">
                <a16:creationId xmlns:a16="http://schemas.microsoft.com/office/drawing/2014/main" id="{818B4386-1FCF-4ACE-BE25-AF9CC5E2256F}"/>
              </a:ext>
            </a:extLst>
          </p:cNvPr>
          <p:cNvSpPr/>
          <p:nvPr userDrawn="1"/>
        </p:nvSpPr>
        <p:spPr>
          <a:xfrm>
            <a:off x="6163335" y="2973840"/>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sp>
        <p:nvSpPr>
          <p:cNvPr id="21" name="Graphisme 13">
            <a:extLst>
              <a:ext uri="{FF2B5EF4-FFF2-40B4-BE49-F238E27FC236}">
                <a16:creationId xmlns:a16="http://schemas.microsoft.com/office/drawing/2014/main" id="{19319560-50ED-4963-A2CF-74663239D426}"/>
              </a:ext>
            </a:extLst>
          </p:cNvPr>
          <p:cNvSpPr/>
          <p:nvPr userDrawn="1"/>
        </p:nvSpPr>
        <p:spPr>
          <a:xfrm>
            <a:off x="5894251" y="2744546"/>
            <a:ext cx="104279"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23" name="Graphisme 15">
            <a:extLst>
              <a:ext uri="{FF2B5EF4-FFF2-40B4-BE49-F238E27FC236}">
                <a16:creationId xmlns:a16="http://schemas.microsoft.com/office/drawing/2014/main" id="{E5ABBDAD-943D-48F3-9C80-B29C48966C79}"/>
              </a:ext>
            </a:extLst>
          </p:cNvPr>
          <p:cNvSpPr/>
          <p:nvPr userDrawn="1"/>
        </p:nvSpPr>
        <p:spPr>
          <a:xfrm>
            <a:off x="5882597" y="3198266"/>
            <a:ext cx="95785"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uniquement">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Espace réservé d’image 18">
            <a:extLst>
              <a:ext uri="{FF2B5EF4-FFF2-40B4-BE49-F238E27FC236}">
                <a16:creationId xmlns:a16="http://schemas.microsoft.com/office/drawing/2014/main" id="{34120D15-E48C-4FBE-BB95-24DB36D9F458}"/>
              </a:ext>
            </a:extLst>
          </p:cNvPr>
          <p:cNvSpPr>
            <a:spLocks noGrp="1"/>
          </p:cNvSpPr>
          <p:nvPr>
            <p:ph type="pic" sz="quarter" idx="14"/>
          </p:nvPr>
        </p:nvSpPr>
        <p:spPr>
          <a:xfrm>
            <a:off x="1024824" y="2530059"/>
            <a:ext cx="2780979"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200" b="1">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hasCustomPrompt="1"/>
          </p:nvPr>
        </p:nvSpPr>
        <p:spPr>
          <a:xfrm>
            <a:off x="3902202" y="585216"/>
            <a:ext cx="4375404" cy="2276856"/>
          </a:xfrm>
        </p:spPr>
        <p:txBody>
          <a:bodyPr rtlCol="0" anchor="b"/>
          <a:lstStyle>
            <a:lvl1pPr algn="r">
              <a:defRPr sz="4500" b="1" cap="all" spc="300" baseline="0">
                <a:solidFill>
                  <a:schemeClr val="bg1"/>
                </a:solidFill>
              </a:defRPr>
            </a:lvl1pPr>
          </a:lstStyle>
          <a:p>
            <a:pPr rtl="0"/>
            <a:r>
              <a:rPr lang="fr-FR" noProof="0"/>
              <a:t>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69"/>
            <a:ext cx="2057400" cy="365125"/>
          </a:xfrm>
        </p:spPr>
        <p:txBody>
          <a:bodyPr rtlCol="0"/>
          <a:lstStyle>
            <a:lvl1pPr>
              <a:defRPr>
                <a:solidFill>
                  <a:schemeClr val="bg1"/>
                </a:solidFill>
              </a:defRPr>
            </a:lvl1pPr>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rtlCol="0"/>
          <a:lstStyle>
            <a:lvl1pPr>
              <a:defRPr>
                <a:solidFill>
                  <a:schemeClr val="bg1"/>
                </a:solidFill>
              </a:defRPr>
            </a:lvl1pPr>
          </a:lstStyle>
          <a:p>
            <a:pPr rtl="0"/>
            <a:r>
              <a:rPr lang="fr-FR" noProof="0"/>
              <a:t>Conclusion, synthèse et bilan</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9"/>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68936"/>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3902202" y="3127248"/>
            <a:ext cx="4375404" cy="3118104"/>
          </a:xfrm>
        </p:spPr>
        <p:txBody>
          <a:bodyPr rtlCol="0"/>
          <a:lstStyle>
            <a:lvl1pPr marL="0" indent="0" algn="r">
              <a:buNone/>
              <a:defRPr sz="1350">
                <a:solidFill>
                  <a:schemeClr val="bg1"/>
                </a:solidFill>
              </a:defRPr>
            </a:lvl1pPr>
          </a:lstStyle>
          <a:p>
            <a:pPr lvl="0" rtl="0"/>
            <a:r>
              <a:rPr lang="fr-FR" noProof="0"/>
              <a:t>Modifiez les styles du texte</a:t>
            </a:r>
          </a:p>
        </p:txBody>
      </p:sp>
      <p:sp>
        <p:nvSpPr>
          <p:cNvPr id="11" name="Graphisme 12">
            <a:extLst>
              <a:ext uri="{FF2B5EF4-FFF2-40B4-BE49-F238E27FC236}">
                <a16:creationId xmlns:a16="http://schemas.microsoft.com/office/drawing/2014/main" id="{EA1B6985-3E5A-40F4-9268-D4AB3BBF8C91}"/>
              </a:ext>
            </a:extLst>
          </p:cNvPr>
          <p:cNvSpPr/>
          <p:nvPr userDrawn="1"/>
        </p:nvSpPr>
        <p:spPr>
          <a:xfrm>
            <a:off x="3559045" y="276027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sp>
        <p:nvSpPr>
          <p:cNvPr id="13" name="Graphisme 13">
            <a:extLst>
              <a:ext uri="{FF2B5EF4-FFF2-40B4-BE49-F238E27FC236}">
                <a16:creationId xmlns:a16="http://schemas.microsoft.com/office/drawing/2014/main" id="{338BC906-9D03-4280-85E8-21A81BC21D73}"/>
              </a:ext>
            </a:extLst>
          </p:cNvPr>
          <p:cNvSpPr/>
          <p:nvPr userDrawn="1"/>
        </p:nvSpPr>
        <p:spPr>
          <a:xfrm>
            <a:off x="3289961" y="253098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7" name="Graphisme 15">
            <a:extLst>
              <a:ext uri="{FF2B5EF4-FFF2-40B4-BE49-F238E27FC236}">
                <a16:creationId xmlns:a16="http://schemas.microsoft.com/office/drawing/2014/main" id="{C5C06D53-C9F6-47E8-BFE1-B8193A1AED8B}"/>
              </a:ext>
            </a:extLst>
          </p:cNvPr>
          <p:cNvSpPr/>
          <p:nvPr userDrawn="1"/>
        </p:nvSpPr>
        <p:spPr>
          <a:xfrm>
            <a:off x="1252490" y="6031572"/>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15" name="Espace réservé d’image 14">
            <a:extLst>
              <a:ext uri="{FF2B5EF4-FFF2-40B4-BE49-F238E27FC236}">
                <a16:creationId xmlns:a16="http://schemas.microsoft.com/office/drawing/2014/main" id="{E62FC6D8-DD87-4B93-8491-43C84EE63FE2}"/>
              </a:ext>
            </a:extLst>
          </p:cNvPr>
          <p:cNvSpPr>
            <a:spLocks noGrp="1"/>
          </p:cNvSpPr>
          <p:nvPr>
            <p:ph type="pic" sz="quarter" idx="13"/>
          </p:nvPr>
        </p:nvSpPr>
        <p:spPr>
          <a:xfrm>
            <a:off x="5588974" y="1665520"/>
            <a:ext cx="320022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9696CF8C-1EA0-4E47-AC60-CAC3B80A3C5D}"/>
              </a:ext>
            </a:extLst>
          </p:cNvPr>
          <p:cNvSpPr>
            <a:spLocks noGrp="1"/>
          </p:cNvSpPr>
          <p:nvPr>
            <p:ph type="title"/>
          </p:nvPr>
        </p:nvSpPr>
        <p:spPr>
          <a:xfrm>
            <a:off x="603504" y="1335024"/>
            <a:ext cx="4642866" cy="1179576"/>
          </a:xfrm>
        </p:spPr>
        <p:txBody>
          <a:bodyPr lIns="91440" tIns="45720" rIns="91440" bIns="45720" rtlCol="0" anchor="b"/>
          <a:lstStyle>
            <a:lvl1pPr>
              <a:defRPr sz="405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628CABF8-19D8-4F3C-994F-4D35EC7A2C3E}"/>
              </a:ext>
            </a:extLst>
          </p:cNvPr>
          <p:cNvSpPr>
            <a:spLocks noGrp="1"/>
          </p:cNvSpPr>
          <p:nvPr>
            <p:ph idx="1" hasCustomPrompt="1"/>
          </p:nvPr>
        </p:nvSpPr>
        <p:spPr>
          <a:xfrm>
            <a:off x="637794" y="2825496"/>
            <a:ext cx="4642866" cy="3346704"/>
          </a:xfrm>
        </p:spPr>
        <p:txBody>
          <a:bodyPr rtlCol="0"/>
          <a:lstStyle>
            <a:lvl1pPr marL="0" indent="0">
              <a:lnSpc>
                <a:spcPct val="110000"/>
              </a:lnSpc>
              <a:buNone/>
              <a:defRPr sz="1500"/>
            </a:lvl1pPr>
            <a:lvl2pPr marL="171450">
              <a:defRPr sz="1350"/>
            </a:lvl2pPr>
            <a:lvl3pPr marL="342900">
              <a:defRPr sz="1200"/>
            </a:lvl3pPr>
            <a:lvl4pPr marL="514350">
              <a:defRPr sz="1050"/>
            </a:lvl4pPr>
            <a:lvl5pPr>
              <a:defRPr sz="105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p:txBody>
      </p:sp>
      <p:sp>
        <p:nvSpPr>
          <p:cNvPr id="4" name="Espace réservé de la date 3">
            <a:extLst>
              <a:ext uri="{FF2B5EF4-FFF2-40B4-BE49-F238E27FC236}">
                <a16:creationId xmlns:a16="http://schemas.microsoft.com/office/drawing/2014/main" id="{D097BB2D-4E2C-4490-A2A3-4B68BCC5D2F9}"/>
              </a:ext>
            </a:extLst>
          </p:cNvPr>
          <p:cNvSpPr>
            <a:spLocks noGrp="1"/>
          </p:cNvSpPr>
          <p:nvPr>
            <p:ph type="dt" sz="half" idx="10"/>
          </p:nvPr>
        </p:nvSpPr>
        <p:spPr/>
        <p:txBody>
          <a:bodyPr rtlCol="0"/>
          <a:lstStyle>
            <a:lvl1pPr>
              <a:defRPr>
                <a:solidFill>
                  <a:schemeClr val="accent2"/>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6140F15D-DD72-46D5-BF0F-F5064710700E}"/>
              </a:ext>
            </a:extLst>
          </p:cNvPr>
          <p:cNvSpPr>
            <a:spLocks noGrp="1"/>
          </p:cNvSpPr>
          <p:nvPr>
            <p:ph type="ftr" sz="quarter" idx="11"/>
          </p:nvPr>
        </p:nvSpPr>
        <p:spPr>
          <a:xfrm>
            <a:off x="5973318" y="621793"/>
            <a:ext cx="3086100" cy="365125"/>
          </a:xfrm>
        </p:spPr>
        <p:txBody>
          <a:bodyPr rtlCol="0"/>
          <a:lstStyle>
            <a:lvl1pPr>
              <a:defRPr baseline="0">
                <a:solidFill>
                  <a:schemeClr val="accent2"/>
                </a:solidFill>
              </a:defRPr>
            </a:lvl1pPr>
          </a:lstStyle>
          <a:p>
            <a:pPr rtl="0"/>
            <a:r>
              <a:rPr lang="fr-FR" noProof="0"/>
              <a:t>Conclusion, synthèse et bilan</a:t>
            </a:r>
          </a:p>
        </p:txBody>
      </p:sp>
      <p:sp>
        <p:nvSpPr>
          <p:cNvPr id="6" name="Espace réservé du numéro de diapositive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fr-FR" noProof="0" smtClean="0"/>
              <a:pPr rtl="0"/>
              <a:t>‹N°›</a:t>
            </a:fld>
            <a:endParaRPr lang="fr-FR" noProof="0"/>
          </a:p>
        </p:txBody>
      </p:sp>
      <p:cxnSp>
        <p:nvCxnSpPr>
          <p:cNvPr id="9" name="Connecteur droit 8">
            <a:extLst>
              <a:ext uri="{FF2B5EF4-FFF2-40B4-BE49-F238E27FC236}">
                <a16:creationId xmlns:a16="http://schemas.microsoft.com/office/drawing/2014/main" id="{FA8B3D0E-ED3F-46FA-AE79-5FEFDE9168E3}"/>
              </a:ext>
            </a:extLst>
          </p:cNvPr>
          <p:cNvCxnSpPr>
            <a:cxnSpLocks/>
          </p:cNvCxnSpPr>
          <p:nvPr userDrawn="1"/>
        </p:nvCxnSpPr>
        <p:spPr>
          <a:xfrm>
            <a:off x="1" y="806470"/>
            <a:ext cx="5927792"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sme 10">
            <a:extLst>
              <a:ext uri="{FF2B5EF4-FFF2-40B4-BE49-F238E27FC236}">
                <a16:creationId xmlns:a16="http://schemas.microsoft.com/office/drawing/2014/main" id="{AAD06B87-D9B2-4F94-B734-A8F039A2033F}"/>
              </a:ext>
            </a:extLst>
          </p:cNvPr>
          <p:cNvSpPr/>
          <p:nvPr userDrawn="1"/>
        </p:nvSpPr>
        <p:spPr>
          <a:xfrm>
            <a:off x="8461192" y="2070656"/>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r-FR" sz="1350" noProof="0"/>
          </a:p>
        </p:txBody>
      </p:sp>
      <p:sp>
        <p:nvSpPr>
          <p:cNvPr id="19" name="Graphisme 11">
            <a:extLst>
              <a:ext uri="{FF2B5EF4-FFF2-40B4-BE49-F238E27FC236}">
                <a16:creationId xmlns:a16="http://schemas.microsoft.com/office/drawing/2014/main" id="{BB13A13C-36EA-4B13-9175-C5FE95B34D33}"/>
              </a:ext>
            </a:extLst>
          </p:cNvPr>
          <p:cNvSpPr/>
          <p:nvPr userDrawn="1"/>
        </p:nvSpPr>
        <p:spPr>
          <a:xfrm>
            <a:off x="8226961" y="178001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En-tête de section">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40AAD-80AF-40E7-BE3F-43D32FC68ED4}"/>
              </a:ext>
            </a:extLst>
          </p:cNvPr>
          <p:cNvSpPr>
            <a:spLocks noGrp="1"/>
          </p:cNvSpPr>
          <p:nvPr>
            <p:ph type="ctrTitle"/>
          </p:nvPr>
        </p:nvSpPr>
        <p:spPr>
          <a:xfrm>
            <a:off x="1143000" y="1463040"/>
            <a:ext cx="6858000" cy="2340864"/>
          </a:xfrm>
        </p:spPr>
        <p:txBody>
          <a:bodyPr rtlCol="0" anchor="b">
            <a:normAutofit/>
          </a:bodyPr>
          <a:lstStyle>
            <a:lvl1pPr algn="ctr">
              <a:defRPr sz="4500" b="1" i="0" cap="all" baseline="0">
                <a:solidFill>
                  <a:schemeClr val="bg1"/>
                </a:solidFill>
              </a:defRPr>
            </a:lvl1pPr>
          </a:lstStyle>
          <a:p>
            <a:pPr rtl="0"/>
            <a:r>
              <a:rPr lang="fr-FR" noProof="0"/>
              <a:t>Modifiez le style du titre</a:t>
            </a:r>
          </a:p>
        </p:txBody>
      </p:sp>
      <p:sp>
        <p:nvSpPr>
          <p:cNvPr id="3" name="Sous-titre 2">
            <a:extLst>
              <a:ext uri="{FF2B5EF4-FFF2-40B4-BE49-F238E27FC236}">
                <a16:creationId xmlns:a16="http://schemas.microsoft.com/office/drawing/2014/main" id="{EC80FBD9-0977-4B2B-9318-30774BB0947C}"/>
              </a:ext>
            </a:extLst>
          </p:cNvPr>
          <p:cNvSpPr>
            <a:spLocks noGrp="1"/>
          </p:cNvSpPr>
          <p:nvPr>
            <p:ph type="subTitle" idx="1"/>
          </p:nvPr>
        </p:nvSpPr>
        <p:spPr>
          <a:xfrm>
            <a:off x="1145286" y="3858768"/>
            <a:ext cx="6858000" cy="1325880"/>
          </a:xfrm>
        </p:spPr>
        <p:txBody>
          <a:bodyPr rtlCol="0">
            <a:normAutofit/>
          </a:bodyPr>
          <a:lstStyle>
            <a:lvl1pPr marL="0" indent="0" algn="ctr">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r-FR" noProof="0"/>
              <a:t>Modifiez le style des sous-titres du masque</a:t>
            </a:r>
          </a:p>
        </p:txBody>
      </p:sp>
      <p:sp>
        <p:nvSpPr>
          <p:cNvPr id="4" name="Graphisme 12">
            <a:extLst>
              <a:ext uri="{FF2B5EF4-FFF2-40B4-BE49-F238E27FC236}">
                <a16:creationId xmlns:a16="http://schemas.microsoft.com/office/drawing/2014/main" id="{8A41917E-4B97-447C-98AB-970D625F1DE6}"/>
              </a:ext>
            </a:extLst>
          </p:cNvPr>
          <p:cNvSpPr/>
          <p:nvPr userDrawn="1"/>
        </p:nvSpPr>
        <p:spPr>
          <a:xfrm>
            <a:off x="8079199" y="3054359"/>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sp>
        <p:nvSpPr>
          <p:cNvPr id="5" name="Graphisme 13">
            <a:extLst>
              <a:ext uri="{FF2B5EF4-FFF2-40B4-BE49-F238E27FC236}">
                <a16:creationId xmlns:a16="http://schemas.microsoft.com/office/drawing/2014/main" id="{3B3FD238-4561-4AF8-A1F1-185B0CAFE2AC}"/>
              </a:ext>
            </a:extLst>
          </p:cNvPr>
          <p:cNvSpPr/>
          <p:nvPr userDrawn="1"/>
        </p:nvSpPr>
        <p:spPr>
          <a:xfrm>
            <a:off x="8043274" y="2515839"/>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6" name="Graphisme 15">
            <a:extLst>
              <a:ext uri="{FF2B5EF4-FFF2-40B4-BE49-F238E27FC236}">
                <a16:creationId xmlns:a16="http://schemas.microsoft.com/office/drawing/2014/main" id="{BAB9414C-AE69-4648-873E-9CE6B2DF8A71}"/>
              </a:ext>
            </a:extLst>
          </p:cNvPr>
          <p:cNvSpPr/>
          <p:nvPr userDrawn="1"/>
        </p:nvSpPr>
        <p:spPr>
          <a:xfrm>
            <a:off x="8268625" y="2787572"/>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
        <p:nvSpPr>
          <p:cNvPr id="7" name="Graphisme 22">
            <a:extLst>
              <a:ext uri="{FF2B5EF4-FFF2-40B4-BE49-F238E27FC236}">
                <a16:creationId xmlns:a16="http://schemas.microsoft.com/office/drawing/2014/main" id="{3BF75235-4E6E-4184-82A5-EE6FE7993BBC}"/>
              </a:ext>
            </a:extLst>
          </p:cNvPr>
          <p:cNvSpPr/>
          <p:nvPr userDrawn="1"/>
        </p:nvSpPr>
        <p:spPr>
          <a:xfrm>
            <a:off x="946402" y="2633448"/>
            <a:ext cx="113652"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fr-FR" sz="1350" noProof="0"/>
          </a:p>
        </p:txBody>
      </p:sp>
      <p:sp>
        <p:nvSpPr>
          <p:cNvPr id="11" name="Graphisme 21">
            <a:extLst>
              <a:ext uri="{FF2B5EF4-FFF2-40B4-BE49-F238E27FC236}">
                <a16:creationId xmlns:a16="http://schemas.microsoft.com/office/drawing/2014/main" id="{E66FE37C-2F4B-42DA-BFF6-92DD00BDC49B}"/>
              </a:ext>
            </a:extLst>
          </p:cNvPr>
          <p:cNvSpPr/>
          <p:nvPr userDrawn="1"/>
        </p:nvSpPr>
        <p:spPr>
          <a:xfrm>
            <a:off x="798040" y="3083339"/>
            <a:ext cx="7181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fr-FR" sz="1350" noProof="0"/>
          </a:p>
        </p:txBody>
      </p:sp>
      <p:sp>
        <p:nvSpPr>
          <p:cNvPr id="13" name="Graphisme 23">
            <a:extLst>
              <a:ext uri="{FF2B5EF4-FFF2-40B4-BE49-F238E27FC236}">
                <a16:creationId xmlns:a16="http://schemas.microsoft.com/office/drawing/2014/main" id="{DDD38822-731A-48DA-A8A0-FBBAF7A6D65D}"/>
              </a:ext>
            </a:extLst>
          </p:cNvPr>
          <p:cNvSpPr/>
          <p:nvPr userDrawn="1"/>
        </p:nvSpPr>
        <p:spPr>
          <a:xfrm>
            <a:off x="1060054" y="3492871"/>
            <a:ext cx="81469"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96CF8C-1EA0-4E47-AC60-CAC3B80A3C5D}"/>
              </a:ext>
            </a:extLst>
          </p:cNvPr>
          <p:cNvSpPr>
            <a:spLocks noGrp="1"/>
          </p:cNvSpPr>
          <p:nvPr>
            <p:ph type="title"/>
          </p:nvPr>
        </p:nvSpPr>
        <p:spPr/>
        <p:txBody>
          <a:bodyPr rtlCol="0"/>
          <a:lstStyle>
            <a:lvl1pPr>
              <a:defRPr sz="405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628CABF8-19D8-4F3C-994F-4D35EC7A2C3E}"/>
              </a:ext>
            </a:extLst>
          </p:cNvPr>
          <p:cNvSpPr>
            <a:spLocks noGrp="1"/>
          </p:cNvSpPr>
          <p:nvPr>
            <p:ph idx="1" hasCustomPrompt="1"/>
          </p:nvPr>
        </p:nvSpPr>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numéro de diapositive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pPr rtl="0"/>
            <a:fld id="{D8DA9DAA-006C-4F4B-980E-E3DF019B24E2}" type="slidenum">
              <a:rPr lang="fr-FR" noProof="0" smtClean="0"/>
              <a:t>‹N°›</a:t>
            </a:fld>
            <a:endParaRPr lang="fr-FR" noProof="0"/>
          </a:p>
        </p:txBody>
      </p:sp>
      <p:cxnSp>
        <p:nvCxnSpPr>
          <p:cNvPr id="7" name="Connecteur droit 6">
            <a:extLst>
              <a:ext uri="{FF2B5EF4-FFF2-40B4-BE49-F238E27FC236}">
                <a16:creationId xmlns:a16="http://schemas.microsoft.com/office/drawing/2014/main" id="{5C05CAAB-DBA2-4548-AD5F-01BB97FBB207}"/>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40AAD-80AF-40E7-BE3F-43D32FC68ED4}"/>
              </a:ext>
            </a:extLst>
          </p:cNvPr>
          <p:cNvSpPr>
            <a:spLocks noGrp="1"/>
          </p:cNvSpPr>
          <p:nvPr>
            <p:ph type="ctrTitle"/>
          </p:nvPr>
        </p:nvSpPr>
        <p:spPr>
          <a:xfrm>
            <a:off x="4793742" y="841248"/>
            <a:ext cx="3326130" cy="3236976"/>
          </a:xfrm>
        </p:spPr>
        <p:txBody>
          <a:bodyPr rtlCol="0" anchor="b"/>
          <a:lstStyle>
            <a:lvl1pPr algn="l">
              <a:lnSpc>
                <a:spcPct val="110000"/>
              </a:lnSpc>
              <a:spcBef>
                <a:spcPts val="750"/>
              </a:spcBef>
              <a:defRPr sz="2700" b="0" i="0" cap="none" baseline="0"/>
            </a:lvl1pPr>
          </a:lstStyle>
          <a:p>
            <a:pPr rtl="0"/>
            <a:r>
              <a:rPr lang="fr-FR" noProof="0"/>
              <a:t>Modifiez le style du titre</a:t>
            </a:r>
          </a:p>
        </p:txBody>
      </p:sp>
      <p:sp>
        <p:nvSpPr>
          <p:cNvPr id="3" name="Sous-titr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4793742" y="4498848"/>
            <a:ext cx="3326126" cy="510474"/>
          </a:xfrm>
        </p:spPr>
        <p:txBody>
          <a:bodyPr rtlCol="0"/>
          <a:lstStyle>
            <a:lvl1pPr marL="0" indent="0" algn="l">
              <a:lnSpc>
                <a:spcPct val="110000"/>
              </a:lnSpc>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r-FR" noProof="0"/>
              <a:t>Modifier le style du sous-titre du masque</a:t>
            </a:r>
          </a:p>
        </p:txBody>
      </p:sp>
      <p:sp>
        <p:nvSpPr>
          <p:cNvPr id="5" name="Espace réservé du pied de page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6915150" y="1636697"/>
            <a:ext cx="3547872" cy="273844"/>
          </a:xfrm>
        </p:spPr>
        <p:txBody>
          <a:bodyPr rtlCol="0"/>
          <a:lstStyle>
            <a:lvl1pPr>
              <a:defRPr>
                <a:solidFill>
                  <a:schemeClr val="accent2"/>
                </a:solidFill>
              </a:defRPr>
            </a:lvl1pPr>
          </a:lstStyle>
          <a:p>
            <a:pPr rtl="0"/>
            <a:r>
              <a:rPr lang="fr-FR" noProof="0"/>
              <a:t>Conclusion, synthèse et bilan</a:t>
            </a:r>
          </a:p>
        </p:txBody>
      </p:sp>
      <p:sp>
        <p:nvSpPr>
          <p:cNvPr id="6" name="Espace réservé au numéro de diapositive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fr-FR" noProof="0" smtClean="0"/>
              <a:pPr rtl="0"/>
              <a:t>‹N°›</a:t>
            </a:fld>
            <a:endParaRPr lang="fr-FR" noProof="0"/>
          </a:p>
        </p:txBody>
      </p:sp>
      <p:cxnSp>
        <p:nvCxnSpPr>
          <p:cNvPr id="7" name="Connecteur droit 6">
            <a:extLst>
              <a:ext uri="{FF2B5EF4-FFF2-40B4-BE49-F238E27FC236}">
                <a16:creationId xmlns:a16="http://schemas.microsoft.com/office/drawing/2014/main" id="{6939C974-0ED4-4915-BBF7-1FB00C18AD45}"/>
              </a:ext>
            </a:extLst>
          </p:cNvPr>
          <p:cNvCxnSpPr>
            <a:cxnSpLocks/>
          </p:cNvCxnSpPr>
          <p:nvPr userDrawn="1"/>
        </p:nvCxnSpPr>
        <p:spPr>
          <a:xfrm>
            <a:off x="868962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1" y="0"/>
            <a:ext cx="4334933"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350" noProof="0"/>
          </a:p>
        </p:txBody>
      </p:sp>
      <p:sp>
        <p:nvSpPr>
          <p:cNvPr id="13" name="Espace réservé d’image 12">
            <a:extLst>
              <a:ext uri="{FF2B5EF4-FFF2-40B4-BE49-F238E27FC236}">
                <a16:creationId xmlns:a16="http://schemas.microsoft.com/office/drawing/2014/main" id="{9CEC7E0F-60E8-418B-978D-C607C82E97F7}"/>
              </a:ext>
            </a:extLst>
          </p:cNvPr>
          <p:cNvSpPr>
            <a:spLocks noGrp="1"/>
          </p:cNvSpPr>
          <p:nvPr>
            <p:ph type="pic" sz="quarter" idx="13"/>
          </p:nvPr>
        </p:nvSpPr>
        <p:spPr>
          <a:xfrm>
            <a:off x="212598" y="301752"/>
            <a:ext cx="3915918" cy="6263640"/>
          </a:xfrm>
        </p:spPr>
        <p:txBody>
          <a:bodyPr rtlCol="0" anchor="ctr"/>
          <a:lstStyle>
            <a:lvl1pPr algn="ctr">
              <a:buNone/>
              <a:defRPr>
                <a:solidFill>
                  <a:schemeClr val="bg1"/>
                </a:solidFill>
              </a:defRPr>
            </a:lvl1pPr>
          </a:lstStyle>
          <a:p>
            <a:pPr rtl="0"/>
            <a:r>
              <a:rPr lang="fr-FR" noProof="0"/>
              <a:t>Cliquez sur l'icône pour ajouter une image</a:t>
            </a:r>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re et contenu">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96CF8C-1EA0-4E47-AC60-CAC3B80A3C5D}"/>
              </a:ext>
            </a:extLst>
          </p:cNvPr>
          <p:cNvSpPr>
            <a:spLocks noGrp="1"/>
          </p:cNvSpPr>
          <p:nvPr>
            <p:ph type="title" hasCustomPrompt="1"/>
          </p:nvPr>
        </p:nvSpPr>
        <p:spPr>
          <a:xfrm>
            <a:off x="432054" y="365126"/>
            <a:ext cx="8078724" cy="1325563"/>
          </a:xfrm>
        </p:spPr>
        <p:txBody>
          <a:bodyPr rtlCol="0"/>
          <a:lstStyle>
            <a:lvl1pPr>
              <a:defRPr sz="4050" b="1" cap="all" baseline="0">
                <a:solidFill>
                  <a:schemeClr val="bg1"/>
                </a:solidFill>
              </a:defRPr>
            </a:lvl1pPr>
          </a:lstStyle>
          <a:p>
            <a:pPr rtl="0"/>
            <a:r>
              <a:rPr lang="fr-FR" noProof="0"/>
              <a:t>Titre</a:t>
            </a:r>
          </a:p>
        </p:txBody>
      </p:sp>
      <p:sp>
        <p:nvSpPr>
          <p:cNvPr id="3" name="Espace réservé du contenu 2">
            <a:extLst>
              <a:ext uri="{FF2B5EF4-FFF2-40B4-BE49-F238E27FC236}">
                <a16:creationId xmlns:a16="http://schemas.microsoft.com/office/drawing/2014/main" id="{628CABF8-19D8-4F3C-994F-4D35EC7A2C3E}"/>
              </a:ext>
            </a:extLst>
          </p:cNvPr>
          <p:cNvSpPr>
            <a:spLocks noGrp="1"/>
          </p:cNvSpPr>
          <p:nvPr>
            <p:ph idx="1" hasCustomPrompt="1"/>
          </p:nvPr>
        </p:nvSpPr>
        <p:spPr>
          <a:xfrm>
            <a:off x="432054" y="1825625"/>
            <a:ext cx="8078724"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D097BB2D-4E2C-4490-A2A3-4B68BCC5D2F9}"/>
              </a:ext>
            </a:extLst>
          </p:cNvPr>
          <p:cNvSpPr>
            <a:spLocks noGrp="1"/>
          </p:cNvSpPr>
          <p:nvPr>
            <p:ph type="dt" sz="half" idx="10"/>
          </p:nvPr>
        </p:nvSpPr>
        <p:spPr>
          <a:xfrm>
            <a:off x="493776" y="6356351"/>
            <a:ext cx="2057400" cy="365125"/>
          </a:xfrm>
        </p:spPr>
        <p:txBody>
          <a:bodyPr rtlCol="0"/>
          <a:lstStyle>
            <a:lvl1pPr>
              <a:defRPr>
                <a:solidFill>
                  <a:schemeClr val="bg1"/>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6140F15D-DD72-46D5-BF0F-F5064710700E}"/>
              </a:ext>
            </a:extLst>
          </p:cNvPr>
          <p:cNvSpPr>
            <a:spLocks noGrp="1"/>
          </p:cNvSpPr>
          <p:nvPr>
            <p:ph type="ftr" sz="quarter" idx="11"/>
          </p:nvPr>
        </p:nvSpPr>
        <p:spPr>
          <a:xfrm>
            <a:off x="6377940" y="841249"/>
            <a:ext cx="2722626" cy="365125"/>
          </a:xfrm>
        </p:spPr>
        <p:txBody>
          <a:bodyPr rtlCol="0"/>
          <a:lstStyle>
            <a:lvl1pPr>
              <a:defRPr>
                <a:solidFill>
                  <a:schemeClr val="bg1"/>
                </a:solidFill>
              </a:defRPr>
            </a:lvl1pPr>
          </a:lstStyle>
          <a:p>
            <a:pPr rtl="0"/>
            <a:r>
              <a:rPr lang="fr-FR" noProof="0"/>
              <a:t>Conclusion, synthèse et bilan</a:t>
            </a:r>
          </a:p>
        </p:txBody>
      </p:sp>
      <p:sp>
        <p:nvSpPr>
          <p:cNvPr id="6" name="Espace réservé du numéro de diapositive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sp>
        <p:nvSpPr>
          <p:cNvPr id="9" name="Graphisme 22">
            <a:extLst>
              <a:ext uri="{FF2B5EF4-FFF2-40B4-BE49-F238E27FC236}">
                <a16:creationId xmlns:a16="http://schemas.microsoft.com/office/drawing/2014/main" id="{4EADA2ED-8A8C-4D17-8798-F26BF3B4CE25}"/>
              </a:ext>
            </a:extLst>
          </p:cNvPr>
          <p:cNvSpPr/>
          <p:nvPr userDrawn="1"/>
        </p:nvSpPr>
        <p:spPr>
          <a:xfrm>
            <a:off x="8401698" y="344083"/>
            <a:ext cx="113652"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fr-FR" sz="1350" noProof="0"/>
          </a:p>
        </p:txBody>
      </p:sp>
      <p:sp>
        <p:nvSpPr>
          <p:cNvPr id="11" name="Graphisme 23">
            <a:extLst>
              <a:ext uri="{FF2B5EF4-FFF2-40B4-BE49-F238E27FC236}">
                <a16:creationId xmlns:a16="http://schemas.microsoft.com/office/drawing/2014/main" id="{54AB3A25-6605-4446-9E53-ACEECD25E27B}"/>
              </a:ext>
            </a:extLst>
          </p:cNvPr>
          <p:cNvSpPr/>
          <p:nvPr userDrawn="1"/>
        </p:nvSpPr>
        <p:spPr>
          <a:xfrm>
            <a:off x="8672356" y="590911"/>
            <a:ext cx="81469"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p>
            <a:pPr rtl="0"/>
            <a:r>
              <a:rPr lang="fr-FR" noProof="0"/>
              <a:t>Modifiez le style du titre</a:t>
            </a:r>
          </a:p>
        </p:txBody>
      </p:sp>
      <p:sp>
        <p:nvSpPr>
          <p:cNvPr id="3" name="Espace réservé du contenu 2">
            <a:extLst>
              <a:ext uri="{FF2B5EF4-FFF2-40B4-BE49-F238E27FC236}">
                <a16:creationId xmlns:a16="http://schemas.microsoft.com/office/drawing/2014/main" id="{695B9122-6371-4049-B57A-33DED7DA2F76}"/>
              </a:ext>
            </a:extLst>
          </p:cNvPr>
          <p:cNvSpPr>
            <a:spLocks noGrp="1"/>
          </p:cNvSpPr>
          <p:nvPr>
            <p:ph sz="half" idx="1" hasCustomPrompt="1"/>
          </p:nvPr>
        </p:nvSpPr>
        <p:spPr>
          <a:xfrm>
            <a:off x="1083564" y="1825625"/>
            <a:ext cx="3415284" cy="4351338"/>
          </a:xfrm>
        </p:spPr>
        <p:txBody>
          <a:bodyPr rtlCol="0">
            <a:normAutofit/>
          </a:bodyPr>
          <a:lstStyle>
            <a:lvl1pPr>
              <a:defRPr sz="1800"/>
            </a:lvl1pPr>
            <a:lvl2pPr>
              <a:defRPr sz="1500"/>
            </a:lvl2pPr>
            <a:lvl3pPr>
              <a:defRPr sz="1350"/>
            </a:lvl3pPr>
            <a:lvl4pPr>
              <a:defRPr sz="1200"/>
            </a:lvl4pPr>
            <a:lvl5pPr>
              <a:defRPr sz="12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a:extLst>
              <a:ext uri="{FF2B5EF4-FFF2-40B4-BE49-F238E27FC236}">
                <a16:creationId xmlns:a16="http://schemas.microsoft.com/office/drawing/2014/main" id="{BA14555D-0753-4312-A26B-2338813F9BB1}"/>
              </a:ext>
            </a:extLst>
          </p:cNvPr>
          <p:cNvSpPr>
            <a:spLocks noGrp="1"/>
          </p:cNvSpPr>
          <p:nvPr>
            <p:ph sz="half" idx="2" hasCustomPrompt="1"/>
          </p:nvPr>
        </p:nvSpPr>
        <p:spPr>
          <a:xfrm>
            <a:off x="5088636" y="1825625"/>
            <a:ext cx="3415284" cy="4351338"/>
          </a:xfrm>
        </p:spPr>
        <p:txBody>
          <a:bodyPr rtlCol="0">
            <a:normAutofit/>
          </a:bodyPr>
          <a:lstStyle>
            <a:lvl1pPr>
              <a:defRPr sz="1800"/>
            </a:lvl1pPr>
            <a:lvl2pPr>
              <a:defRPr sz="1500"/>
            </a:lvl2pPr>
            <a:lvl3pPr>
              <a:defRPr sz="1350"/>
            </a:lvl3pPr>
            <a:lvl4pPr>
              <a:defRPr sz="1200"/>
            </a:lvl4pPr>
            <a:lvl5pPr>
              <a:defRPr sz="12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cxnSp>
        <p:nvCxnSpPr>
          <p:cNvPr id="8" name="Connecteur droit 7">
            <a:extLst>
              <a:ext uri="{FF2B5EF4-FFF2-40B4-BE49-F238E27FC236}">
                <a16:creationId xmlns:a16="http://schemas.microsoft.com/office/drawing/2014/main" id="{3FB7E8F4-3FB3-45AB-A381-9093CA95AAEE}"/>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sme 15">
            <a:extLst>
              <a:ext uri="{FF2B5EF4-FFF2-40B4-BE49-F238E27FC236}">
                <a16:creationId xmlns:a16="http://schemas.microsoft.com/office/drawing/2014/main" id="{D8685329-C6A1-4CB4-8AAE-150D0341F6A2}"/>
              </a:ext>
            </a:extLst>
          </p:cNvPr>
          <p:cNvSpPr/>
          <p:nvPr userDrawn="1"/>
        </p:nvSpPr>
        <p:spPr>
          <a:xfrm>
            <a:off x="7881238" y="492207"/>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r-FR" sz="1350" noProof="0"/>
          </a:p>
        </p:txBody>
      </p:sp>
      <p:sp>
        <p:nvSpPr>
          <p:cNvPr id="12" name="Graphisme 16">
            <a:extLst>
              <a:ext uri="{FF2B5EF4-FFF2-40B4-BE49-F238E27FC236}">
                <a16:creationId xmlns:a16="http://schemas.microsoft.com/office/drawing/2014/main" id="{83CE1DAA-30A3-41AE-8AE1-A7EE5C48A6F3}"/>
              </a:ext>
            </a:extLst>
          </p:cNvPr>
          <p:cNvSpPr/>
          <p:nvPr userDrawn="1"/>
        </p:nvSpPr>
        <p:spPr>
          <a:xfrm>
            <a:off x="8608458" y="1055581"/>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fr-FR" sz="1350" noProof="0"/>
          </a:p>
        </p:txBody>
      </p:sp>
      <p:sp>
        <p:nvSpPr>
          <p:cNvPr id="14" name="Graphisme 14">
            <a:extLst>
              <a:ext uri="{FF2B5EF4-FFF2-40B4-BE49-F238E27FC236}">
                <a16:creationId xmlns:a16="http://schemas.microsoft.com/office/drawing/2014/main" id="{065162DD-7ACB-4F9C-90DD-24C743035892}"/>
              </a:ext>
            </a:extLst>
          </p:cNvPr>
          <p:cNvSpPr/>
          <p:nvPr userDrawn="1"/>
        </p:nvSpPr>
        <p:spPr>
          <a:xfrm>
            <a:off x="8431166" y="44663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DA4224-F4E4-47A4-ACF7-2317493908A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a:extLst>
              <a:ext uri="{FF2B5EF4-FFF2-40B4-BE49-F238E27FC236}">
                <a16:creationId xmlns:a16="http://schemas.microsoft.com/office/drawing/2014/main" id="{31679907-DC49-4B86-A34C-C97DBC26A93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25DBC8A0-34FC-4B6E-B42B-A721267D890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609AC0B6-4CC4-4E41-8A4D-F62E17F2857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pPr rtl="0"/>
            <a:r>
              <a:rPr lang="fr-FR" noProof="0"/>
              <a:t>Conclusion, synthèse et bilan</a:t>
            </a:r>
          </a:p>
        </p:txBody>
      </p:sp>
      <p:sp>
        <p:nvSpPr>
          <p:cNvPr id="6" name="Espace réservé du numéro de diapositive 5">
            <a:extLst>
              <a:ext uri="{FF2B5EF4-FFF2-40B4-BE49-F238E27FC236}">
                <a16:creationId xmlns:a16="http://schemas.microsoft.com/office/drawing/2014/main" id="{F6C0E9BD-90BD-46AE-8A0D-06796ADB760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pPr rtl="0"/>
            <a:fld id="{D8DA9DAA-006C-4F4B-980E-E3DF019B24E2}" type="slidenum">
              <a:rPr lang="fr-FR" noProof="0" smtClean="0"/>
              <a:t>‹N°›</a:t>
            </a:fld>
            <a:endParaRPr lang="fr-FR" noProof="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 id="2147483718" r:id="rId18"/>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agriculture.gouv.fr/node/"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www.jardiner-autrement.fr/" TargetMode="External"/><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emf"/><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1716729" y="1637414"/>
            <a:ext cx="4128300" cy="624392"/>
          </a:xfrm>
        </p:spPr>
        <p:txBody>
          <a:bodyPr rtlCol="0">
            <a:normAutofit/>
          </a:bodyPr>
          <a:lstStyle/>
          <a:p>
            <a:pPr rtl="0"/>
            <a:r>
              <a:rPr lang="fr-FR" sz="3000" dirty="0">
                <a:latin typeface="+mn-lt"/>
              </a:rPr>
              <a:t>SOMMAIRE</a:t>
            </a:r>
            <a:endParaRPr lang="fr-FR" sz="3000" dirty="0"/>
          </a:p>
        </p:txBody>
      </p:sp>
      <p:sp>
        <p:nvSpPr>
          <p:cNvPr id="4" name="Espace réservé du texte 3">
            <a:extLst>
              <a:ext uri="{FF2B5EF4-FFF2-40B4-BE49-F238E27FC236}">
                <a16:creationId xmlns:a16="http://schemas.microsoft.com/office/drawing/2014/main" id="{65DE74E9-AA78-46C1-845A-0B72FA8AF35E}"/>
              </a:ext>
            </a:extLst>
          </p:cNvPr>
          <p:cNvSpPr>
            <a:spLocks noGrp="1"/>
          </p:cNvSpPr>
          <p:nvPr>
            <p:ph type="body" sz="quarter" idx="13"/>
          </p:nvPr>
        </p:nvSpPr>
        <p:spPr>
          <a:xfrm>
            <a:off x="916318" y="3332926"/>
            <a:ext cx="7432825" cy="2686700"/>
          </a:xfrm>
        </p:spPr>
        <p:txBody>
          <a:bodyPr rtlCol="0">
            <a:noAutofit/>
          </a:bodyPr>
          <a:lstStyle/>
          <a:p>
            <a:pPr algn="just">
              <a:lnSpc>
                <a:spcPct val="107000"/>
              </a:lnSpc>
              <a:spcAft>
                <a:spcPts val="600"/>
              </a:spcAft>
            </a:pPr>
            <a:r>
              <a:rPr lang="fr-FR"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Le cas des cimetières, les terrains sportifs, diapo</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just" latinLnBrk="1">
              <a:lnSpc>
                <a:spcPct val="107000"/>
              </a:lnSpc>
              <a:spcAft>
                <a:spcPts val="600"/>
              </a:spcAft>
            </a:pPr>
            <a:r>
              <a:rPr lang="fr-FR"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La communication auprès des usagers ères. L’information, les réunions publiques, l’affichage…diapo et film</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fr-FR"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Les plantes invasives : diapo, connaissance, signalement, lutte</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fr-FR"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La lutte biologique : diapo, généralités</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fr-FR"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Conclusion et synthèse.</a:t>
            </a:r>
            <a:r>
              <a:rPr lang="fr-FR" sz="105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fr-FR"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1</a:t>
            </a:fld>
            <a:endParaRPr lang="fr-FR"/>
          </a:p>
        </p:txBody>
      </p:sp>
      <p:sp>
        <p:nvSpPr>
          <p:cNvPr id="2" name="Titre 1">
            <a:extLst>
              <a:ext uri="{FF2B5EF4-FFF2-40B4-BE49-F238E27FC236}">
                <a16:creationId xmlns:a16="http://schemas.microsoft.com/office/drawing/2014/main" id="{46A27419-D21D-0729-84A5-CFD67DEDD874}"/>
              </a:ext>
            </a:extLst>
          </p:cNvPr>
          <p:cNvSpPr txBox="1">
            <a:spLocks/>
          </p:cNvSpPr>
          <p:nvPr/>
        </p:nvSpPr>
        <p:spPr>
          <a:xfrm>
            <a:off x="1568918" y="481984"/>
            <a:ext cx="6127624" cy="975221"/>
          </a:xfrm>
          <a:prstGeom prst="rect">
            <a:avLst/>
          </a:prstGeom>
        </p:spPr>
        <p:txBody>
          <a:bodyPr vert="horz" lIns="68580" tIns="34290" rIns="68580" bIns="34290" rtlCol="0" anchor="b">
            <a:normAutofit fontScale="90000"/>
          </a:bodyPr>
          <a:lstStyle>
            <a:lvl1pPr algn="l" defTabSz="685800" rtl="0" eaLnBrk="1" latinLnBrk="0" hangingPunct="1">
              <a:lnSpc>
                <a:spcPct val="90000"/>
              </a:lnSpc>
              <a:spcBef>
                <a:spcPct val="0"/>
              </a:spcBef>
              <a:buNone/>
              <a:defRPr sz="4050" b="1" i="0" kern="1200" cap="all" baseline="0">
                <a:solidFill>
                  <a:schemeClr val="bg1"/>
                </a:solidFill>
                <a:latin typeface="+mj-lt"/>
                <a:ea typeface="+mj-ea"/>
                <a:cs typeface="+mj-cs"/>
              </a:defRPr>
            </a:lvl1pPr>
          </a:lstStyle>
          <a:p>
            <a:r>
              <a:rPr lang="fr-FR" sz="3038" spc="225" dirty="0"/>
              <a:t>4 Acceptation et gestion de la flore spontanée</a:t>
            </a:r>
            <a:endParaRPr lang="fr-FR" sz="3038"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a:t>Conclusion, synthèse et bilan</a:t>
            </a:r>
          </a:p>
        </p:txBody>
      </p:sp>
    </p:spTree>
    <p:extLst>
      <p:ext uri="{BB962C8B-B14F-4D97-AF65-F5344CB8AC3E}">
        <p14:creationId xmlns:p14="http://schemas.microsoft.com/office/powerpoint/2010/main" val="3571195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10</a:t>
            </a:fld>
            <a:endParaRPr lang="fr-FR"/>
          </a:p>
        </p:txBody>
      </p:sp>
      <p:pic>
        <p:nvPicPr>
          <p:cNvPr id="3" name="Picture 24" descr="foetus-medium">
            <a:extLst>
              <a:ext uri="{FF2B5EF4-FFF2-40B4-BE49-F238E27FC236}">
                <a16:creationId xmlns:a16="http://schemas.microsoft.com/office/drawing/2014/main" id="{088BAB86-A696-5A9D-F7C7-D3187A720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6975" y="4603457"/>
            <a:ext cx="1192443" cy="22943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2">
            <a:extLst>
              <a:ext uri="{FF2B5EF4-FFF2-40B4-BE49-F238E27FC236}">
                <a16:creationId xmlns:a16="http://schemas.microsoft.com/office/drawing/2014/main" id="{9D80D428-9D12-D97E-4FAB-D416A51D68F0}"/>
              </a:ext>
            </a:extLst>
          </p:cNvPr>
          <p:cNvSpPr txBox="1">
            <a:spLocks noChangeArrowheads="1"/>
          </p:cNvSpPr>
          <p:nvPr/>
        </p:nvSpPr>
        <p:spPr bwMode="auto">
          <a:xfrm>
            <a:off x="352323" y="1059429"/>
            <a:ext cx="5591175"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1431925" algn="l"/>
              </a:tabLst>
              <a:defRPr>
                <a:solidFill>
                  <a:schemeClr val="tx1"/>
                </a:solidFill>
                <a:latin typeface="Arial" panose="020B0604020202020204" pitchFamily="34" charset="0"/>
                <a:ea typeface="MS PGothic" panose="020B0600070205080204" pitchFamily="34" charset="-128"/>
              </a:defRPr>
            </a:lvl1pPr>
            <a:lvl2pPr marL="742950" indent="-285750">
              <a:tabLst>
                <a:tab pos="1431925" algn="l"/>
              </a:tabLst>
              <a:defRPr>
                <a:solidFill>
                  <a:schemeClr val="tx1"/>
                </a:solidFill>
                <a:latin typeface="Arial" panose="020B0604020202020204" pitchFamily="34" charset="0"/>
                <a:ea typeface="MS PGothic" panose="020B0600070205080204" pitchFamily="34" charset="-128"/>
              </a:defRPr>
            </a:lvl2pPr>
            <a:lvl3pPr marL="1143000" indent="-228600">
              <a:tabLst>
                <a:tab pos="1431925" algn="l"/>
              </a:tabLst>
              <a:defRPr>
                <a:solidFill>
                  <a:schemeClr val="tx1"/>
                </a:solidFill>
                <a:latin typeface="Arial" panose="020B0604020202020204" pitchFamily="34" charset="0"/>
                <a:ea typeface="MS PGothic" panose="020B0600070205080204" pitchFamily="34" charset="-128"/>
              </a:defRPr>
            </a:lvl3pPr>
            <a:lvl4pPr marL="1600200" indent="-228600">
              <a:tabLst>
                <a:tab pos="1431925" algn="l"/>
              </a:tabLst>
              <a:defRPr>
                <a:solidFill>
                  <a:schemeClr val="tx1"/>
                </a:solidFill>
                <a:latin typeface="Arial" panose="020B0604020202020204" pitchFamily="34" charset="0"/>
                <a:ea typeface="MS PGothic" panose="020B0600070205080204" pitchFamily="34" charset="-128"/>
              </a:defRPr>
            </a:lvl4pPr>
            <a:lvl5pPr marL="2057400" indent="-228600">
              <a:tabLst>
                <a:tab pos="14319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14319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14319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14319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1431925" algn="l"/>
              </a:tabLst>
              <a:defRPr>
                <a:solidFill>
                  <a:schemeClr val="tx1"/>
                </a:solidFill>
                <a:latin typeface="Arial" panose="020B0604020202020204" pitchFamily="34" charset="0"/>
                <a:ea typeface="MS PGothic" panose="020B0600070205080204" pitchFamily="34" charset="-128"/>
              </a:defRPr>
            </a:lvl9pPr>
          </a:lstStyle>
          <a:p>
            <a:pPr eaLnBrk="1" hangingPunct="1">
              <a:lnSpc>
                <a:spcPct val="115000"/>
              </a:lnSpc>
              <a:spcBef>
                <a:spcPct val="25000"/>
              </a:spcBef>
              <a:buClr>
                <a:srgbClr val="A02504"/>
              </a:buClr>
              <a:buFont typeface="Wingdings" panose="05000000000000000000" pitchFamily="2" charset="2"/>
              <a:buNone/>
            </a:pPr>
            <a:r>
              <a:rPr lang="fr-FR" altLang="fr-FR" sz="2400" dirty="0"/>
              <a:t>Les différentes problématiques des produits chimiques :</a:t>
            </a:r>
          </a:p>
          <a:p>
            <a:pPr eaLnBrk="1" hangingPunct="1">
              <a:lnSpc>
                <a:spcPct val="115000"/>
              </a:lnSpc>
              <a:spcBef>
                <a:spcPct val="70000"/>
              </a:spcBef>
              <a:buClr>
                <a:srgbClr val="A02504"/>
              </a:buClr>
              <a:buFont typeface="Wingdings" panose="05000000000000000000" pitchFamily="2" charset="2"/>
              <a:buNone/>
            </a:pPr>
            <a:r>
              <a:rPr lang="fr-FR" altLang="fr-FR" sz="2400" dirty="0"/>
              <a:t>- combattre des pucerons et nuire à la biodiversité et aux abeilles,</a:t>
            </a:r>
          </a:p>
          <a:p>
            <a:pPr eaLnBrk="1" hangingPunct="1">
              <a:lnSpc>
                <a:spcPct val="115000"/>
              </a:lnSpc>
              <a:spcBef>
                <a:spcPct val="70000"/>
              </a:spcBef>
              <a:buClr>
                <a:srgbClr val="A02504"/>
              </a:buClr>
              <a:buFont typeface="Wingdings" panose="05000000000000000000" pitchFamily="2" charset="2"/>
              <a:buNone/>
            </a:pPr>
            <a:r>
              <a:rPr lang="fr-FR" altLang="fr-FR" sz="2400" dirty="0"/>
              <a:t>- tuer les mauvaises herbes et favoriser les cancers et la perte de fertilité humaine,</a:t>
            </a:r>
          </a:p>
          <a:p>
            <a:pPr eaLnBrk="1" hangingPunct="1">
              <a:lnSpc>
                <a:spcPct val="115000"/>
              </a:lnSpc>
              <a:spcBef>
                <a:spcPct val="70000"/>
              </a:spcBef>
              <a:buClr>
                <a:srgbClr val="A02504"/>
              </a:buClr>
              <a:buFont typeface="Wingdings" panose="05000000000000000000" pitchFamily="2" charset="2"/>
              <a:buNone/>
            </a:pPr>
            <a:r>
              <a:rPr lang="fr-FR" altLang="fr-FR" sz="2400" dirty="0"/>
              <a:t>- </a:t>
            </a:r>
            <a:r>
              <a:rPr lang="fr-FR" altLang="fr-FR" sz="2400" b="1" dirty="0"/>
              <a:t>avoir du rendement vert inutile et polluer efficacement.</a:t>
            </a:r>
          </a:p>
        </p:txBody>
      </p:sp>
      <p:pic>
        <p:nvPicPr>
          <p:cNvPr id="12" name="Picture 8" descr="Nos-enfants-nous-accuseront-735755">
            <a:extLst>
              <a:ext uri="{FF2B5EF4-FFF2-40B4-BE49-F238E27FC236}">
                <a16:creationId xmlns:a16="http://schemas.microsoft.com/office/drawing/2014/main" id="{F4627DAA-82D8-22B0-CCB0-A464C78E3C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423" y="1194922"/>
            <a:ext cx="3440577" cy="219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a:extLst>
              <a:ext uri="{FF2B5EF4-FFF2-40B4-BE49-F238E27FC236}">
                <a16:creationId xmlns:a16="http://schemas.microsoft.com/office/drawing/2014/main" id="{4CBB8359-0557-08B1-F38F-F6B14557AD10}"/>
              </a:ext>
            </a:extLst>
          </p:cNvPr>
          <p:cNvSpPr>
            <a:spLocks noGrp="1"/>
          </p:cNvSpPr>
          <p:nvPr>
            <p:ph type="ftr" sz="quarter" idx="11"/>
          </p:nvPr>
        </p:nvSpPr>
        <p:spPr/>
        <p:txBody>
          <a:bodyPr/>
          <a:lstStyle/>
          <a:p>
            <a:pPr rtl="0"/>
            <a:r>
              <a:rPr lang="fr-FR" noProof="0" dirty="0"/>
              <a:t>LA COMMUNICATION AGRESSIVE</a:t>
            </a:r>
          </a:p>
        </p:txBody>
      </p:sp>
    </p:spTree>
    <p:extLst>
      <p:ext uri="{BB962C8B-B14F-4D97-AF65-F5344CB8AC3E}">
        <p14:creationId xmlns:p14="http://schemas.microsoft.com/office/powerpoint/2010/main" val="4024723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re 1">
            <a:extLst>
              <a:ext uri="{FF2B5EF4-FFF2-40B4-BE49-F238E27FC236}">
                <a16:creationId xmlns:a16="http://schemas.microsoft.com/office/drawing/2014/main" id="{AC3D2EF4-67AF-A97E-38C5-0880C3BA18AB}"/>
              </a:ext>
            </a:extLst>
          </p:cNvPr>
          <p:cNvSpPr>
            <a:spLocks noGrp="1"/>
          </p:cNvSpPr>
          <p:nvPr>
            <p:ph type="title" idx="4294967295"/>
          </p:nvPr>
        </p:nvSpPr>
        <p:spPr bwMode="auto">
          <a:xfrm>
            <a:off x="868712" y="83890"/>
            <a:ext cx="7737475" cy="922338"/>
          </a:xfrm>
          <a:prstGeom prst="rect">
            <a:avLst/>
          </a:prstGeom>
          <a:solidFill>
            <a:srgbClr val="FFFFFF"/>
          </a:solidFill>
          <a:ln>
            <a:solidFill>
              <a:srgbClr val="000000"/>
            </a:solidFill>
            <a:miter lim="800000"/>
            <a:headEnd/>
            <a:tailEnd/>
          </a:ln>
        </p:spPr>
        <p:txBody>
          <a:bodyPr anchor="b"/>
          <a:lstStyle/>
          <a:p>
            <a:pPr eaLnBrk="1" hangingPunct="1"/>
            <a:r>
              <a:rPr lang="fr-FR" altLang="fr-FR" sz="3800" b="1"/>
              <a:t>DEMAIN c’est aujourd’hui.</a:t>
            </a:r>
            <a:endParaRPr lang="fr-FR" altLang="fr-FR" sz="3800"/>
          </a:p>
        </p:txBody>
      </p:sp>
      <p:sp>
        <p:nvSpPr>
          <p:cNvPr id="69635" name="Espace réservé du contenu 2">
            <a:extLst>
              <a:ext uri="{FF2B5EF4-FFF2-40B4-BE49-F238E27FC236}">
                <a16:creationId xmlns:a16="http://schemas.microsoft.com/office/drawing/2014/main" id="{DEC6EB89-40FE-6056-FB25-A7225AB06876}"/>
              </a:ext>
            </a:extLst>
          </p:cNvPr>
          <p:cNvSpPr>
            <a:spLocks noGrp="1"/>
          </p:cNvSpPr>
          <p:nvPr>
            <p:ph idx="4294967295"/>
          </p:nvPr>
        </p:nvSpPr>
        <p:spPr bwMode="auto">
          <a:xfrm>
            <a:off x="796954" y="1168400"/>
            <a:ext cx="8459759" cy="568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sz="2800" dirty="0"/>
              <a:t>Former les agents aux méthodes alternatives de désherbage et de la lutte chimique: production de purin, connaissances biologiques sur les prédateurs et les auxiliaires, utilisation des produits de </a:t>
            </a:r>
            <a:r>
              <a:rPr lang="fr-FR" altLang="fr-FR" sz="2800" dirty="0" err="1"/>
              <a:t>biocontrol</a:t>
            </a:r>
            <a:endParaRPr lang="fr-FR" altLang="fr-FR" sz="2800" dirty="0"/>
          </a:p>
          <a:p>
            <a:pPr eaLnBrk="1" hangingPunct="1"/>
            <a:r>
              <a:rPr lang="fr-FR" altLang="fr-FR" sz="2800" dirty="0"/>
              <a:t>Faire les investissements nécessaires.</a:t>
            </a:r>
          </a:p>
          <a:p>
            <a:pPr eaLnBrk="1" hangingPunct="1"/>
            <a:r>
              <a:rPr lang="fr-FR" altLang="fr-FR" sz="2800" dirty="0"/>
              <a:t>Augmenter les actions environnementales: préservation de la biodiversité et renaturation des villes.</a:t>
            </a:r>
          </a:p>
          <a:p>
            <a:pPr eaLnBrk="1" hangingPunct="1"/>
            <a:r>
              <a:rPr lang="fr-FR" altLang="fr-FR" sz="2800" dirty="0"/>
              <a:t>Concevoir les espaces verts différemment.</a:t>
            </a:r>
          </a:p>
          <a:p>
            <a:pPr eaLnBrk="1" hangingPunct="1"/>
            <a:r>
              <a:rPr lang="fr-FR" altLang="fr-FR" sz="2800" dirty="0"/>
              <a:t>Développer des méthodes alternatives.</a:t>
            </a:r>
          </a:p>
          <a:p>
            <a:pPr eaLnBrk="1" hangingPunct="1"/>
            <a:r>
              <a:rPr lang="fr-FR" altLang="fr-FR" sz="2800" dirty="0"/>
              <a:t>Communiquer en continu sur ces nouvelles méthodes.</a:t>
            </a:r>
          </a:p>
        </p:txBody>
      </p:sp>
      <p:sp>
        <p:nvSpPr>
          <p:cNvPr id="2" name="Espace réservé du numéro de diapositive 1">
            <a:extLst>
              <a:ext uri="{FF2B5EF4-FFF2-40B4-BE49-F238E27FC236}">
                <a16:creationId xmlns:a16="http://schemas.microsoft.com/office/drawing/2014/main" id="{0A054BE2-58FB-24CC-5AB4-C6D0EC2F6E0C}"/>
              </a:ext>
            </a:extLst>
          </p:cNvPr>
          <p:cNvSpPr>
            <a:spLocks noGrp="1"/>
          </p:cNvSpPr>
          <p:nvPr>
            <p:ph type="sldNum" sz="quarter" idx="12"/>
          </p:nvPr>
        </p:nvSpPr>
        <p:spPr/>
        <p:txBody>
          <a:bodyPr/>
          <a:lstStyle/>
          <a:p>
            <a:pPr rtl="0"/>
            <a:fld id="{D8DA9DAA-006C-4F4B-980E-E3DF019B24E2}" type="slidenum">
              <a:rPr lang="fr-FR" noProof="0" smtClean="0"/>
              <a:t>11</a:t>
            </a:fld>
            <a:endParaRPr lang="fr-FR" noProof="0"/>
          </a:p>
        </p:txBody>
      </p:sp>
      <p:sp>
        <p:nvSpPr>
          <p:cNvPr id="3" name="Espace réservé du pied de page 2">
            <a:extLst>
              <a:ext uri="{FF2B5EF4-FFF2-40B4-BE49-F238E27FC236}">
                <a16:creationId xmlns:a16="http://schemas.microsoft.com/office/drawing/2014/main" id="{AE0D70D2-DBF5-2273-875C-456A1A681AA2}"/>
              </a:ext>
            </a:extLst>
          </p:cNvPr>
          <p:cNvSpPr>
            <a:spLocks noGrp="1"/>
          </p:cNvSpPr>
          <p:nvPr>
            <p:ph type="ftr" sz="quarter" idx="11"/>
          </p:nvPr>
        </p:nvSpPr>
        <p:spPr/>
        <p:txBody>
          <a:bodyPr/>
          <a:lstStyle/>
          <a:p>
            <a:pPr rtl="0"/>
            <a:r>
              <a:rPr lang="fr-FR" noProof="0"/>
              <a:t>Conclusion, synthèse et bilan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5" descr="Afficher l'image d'origine">
            <a:extLst>
              <a:ext uri="{FF2B5EF4-FFF2-40B4-BE49-F238E27FC236}">
                <a16:creationId xmlns:a16="http://schemas.microsoft.com/office/drawing/2014/main" id="{E8DFBF9C-0B6F-0EE0-11F9-892B7F4C5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2905125"/>
            <a:ext cx="66675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descr="Nouvelle image7">
            <a:extLst>
              <a:ext uri="{FF2B5EF4-FFF2-40B4-BE49-F238E27FC236}">
                <a16:creationId xmlns:a16="http://schemas.microsoft.com/office/drawing/2014/main" id="{9059B0FF-B76E-DA06-B468-B10A907D5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0"/>
            <a:ext cx="3121025"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descr="Nouvelle image12">
            <a:extLst>
              <a:ext uri="{FF2B5EF4-FFF2-40B4-BE49-F238E27FC236}">
                <a16:creationId xmlns:a16="http://schemas.microsoft.com/office/drawing/2014/main" id="{243E3A48-1EA9-567F-40E0-11C844A53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975" y="2205038"/>
            <a:ext cx="3121025"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6" descr="Nouvelle image">
            <a:extLst>
              <a:ext uri="{FF2B5EF4-FFF2-40B4-BE49-F238E27FC236}">
                <a16:creationId xmlns:a16="http://schemas.microsoft.com/office/drawing/2014/main" id="{10063386-9A53-C34C-4422-5294E2C230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94300"/>
            <a:ext cx="2484438"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7" descr="Nouvelle image1">
            <a:extLst>
              <a:ext uri="{FF2B5EF4-FFF2-40B4-BE49-F238E27FC236}">
                <a16:creationId xmlns:a16="http://schemas.microsoft.com/office/drawing/2014/main" id="{922CCDDD-01F4-177F-D951-CDED5ED866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05038"/>
            <a:ext cx="3121025"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9" descr="Nouvelle image3">
            <a:extLst>
              <a:ext uri="{FF2B5EF4-FFF2-40B4-BE49-F238E27FC236}">
                <a16:creationId xmlns:a16="http://schemas.microsoft.com/office/drawing/2014/main" id="{A005C612-15EC-C9AA-1FD6-34C0D034C2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2975" y="0"/>
            <a:ext cx="3121025"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11" descr="Nouvelle image6">
            <a:extLst>
              <a:ext uri="{FF2B5EF4-FFF2-40B4-BE49-F238E27FC236}">
                <a16:creationId xmlns:a16="http://schemas.microsoft.com/office/drawing/2014/main" id="{AC84D30E-446B-4A91-6CA0-BBDA3EC920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121025"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0C0A84C9-9B0C-1A32-B3DD-5C7817E4F373}"/>
              </a:ext>
            </a:extLst>
          </p:cNvPr>
          <p:cNvSpPr txBox="1"/>
          <p:nvPr/>
        </p:nvSpPr>
        <p:spPr>
          <a:xfrm>
            <a:off x="3204594" y="2205038"/>
            <a:ext cx="2676089" cy="369332"/>
          </a:xfrm>
          <a:prstGeom prst="rect">
            <a:avLst/>
          </a:prstGeom>
          <a:noFill/>
        </p:spPr>
        <p:txBody>
          <a:bodyPr wrap="square" rtlCol="0">
            <a:spAutoFit/>
          </a:bodyPr>
          <a:lstStyle/>
          <a:p>
            <a:r>
              <a:rPr lang="fr-FR" dirty="0"/>
              <a:t>Liens</a:t>
            </a:r>
          </a:p>
        </p:txBody>
      </p:sp>
      <p:sp>
        <p:nvSpPr>
          <p:cNvPr id="3" name="Espace réservé du numéro de diapositive 2">
            <a:extLst>
              <a:ext uri="{FF2B5EF4-FFF2-40B4-BE49-F238E27FC236}">
                <a16:creationId xmlns:a16="http://schemas.microsoft.com/office/drawing/2014/main" id="{469AD963-FBB9-8BEA-AADD-61DCE56ECC55}"/>
              </a:ext>
            </a:extLst>
          </p:cNvPr>
          <p:cNvSpPr>
            <a:spLocks noGrp="1"/>
          </p:cNvSpPr>
          <p:nvPr>
            <p:ph type="sldNum" sz="quarter" idx="12"/>
          </p:nvPr>
        </p:nvSpPr>
        <p:spPr/>
        <p:txBody>
          <a:bodyPr/>
          <a:lstStyle/>
          <a:p>
            <a:pPr rtl="0"/>
            <a:fld id="{D8DA9DAA-006C-4F4B-980E-E3DF019B24E2}" type="slidenum">
              <a:rPr lang="fr-FR" noProof="0" smtClean="0"/>
              <a:t>12</a:t>
            </a:fld>
            <a:endParaRPr lang="fr-FR" noProof="0"/>
          </a:p>
        </p:txBody>
      </p:sp>
      <p:sp>
        <p:nvSpPr>
          <p:cNvPr id="4" name="Espace réservé du pied de page 3">
            <a:extLst>
              <a:ext uri="{FF2B5EF4-FFF2-40B4-BE49-F238E27FC236}">
                <a16:creationId xmlns:a16="http://schemas.microsoft.com/office/drawing/2014/main" id="{8644A781-E3B9-DE6C-B045-DF47692F03FE}"/>
              </a:ext>
            </a:extLst>
          </p:cNvPr>
          <p:cNvSpPr>
            <a:spLocks noGrp="1"/>
          </p:cNvSpPr>
          <p:nvPr>
            <p:ph type="ftr" sz="quarter" idx="11"/>
          </p:nvPr>
        </p:nvSpPr>
        <p:spPr/>
        <p:txBody>
          <a:bodyPr/>
          <a:lstStyle/>
          <a:p>
            <a:pPr rtl="0"/>
            <a:r>
              <a:rPr lang="fr-FR" noProof="0"/>
              <a:t>Conclusion, synthèse et bilan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ficher l’image source">
            <a:extLst>
              <a:ext uri="{FF2B5EF4-FFF2-40B4-BE49-F238E27FC236}">
                <a16:creationId xmlns:a16="http://schemas.microsoft.com/office/drawing/2014/main" id="{27093745-48F0-51DC-8BA4-1103DCD61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830" y="1189446"/>
            <a:ext cx="3151170" cy="210742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contenu 3">
            <a:extLst>
              <a:ext uri="{FF2B5EF4-FFF2-40B4-BE49-F238E27FC236}">
                <a16:creationId xmlns:a16="http://schemas.microsoft.com/office/drawing/2014/main" id="{B0881FA9-F3B0-4912-B0E1-352094195C30}"/>
              </a:ext>
            </a:extLst>
          </p:cNvPr>
          <p:cNvSpPr>
            <a:spLocks noGrp="1"/>
          </p:cNvSpPr>
          <p:nvPr>
            <p:ph idx="1"/>
          </p:nvPr>
        </p:nvSpPr>
        <p:spPr>
          <a:xfrm>
            <a:off x="176168" y="986918"/>
            <a:ext cx="6467913" cy="5717097"/>
          </a:xfrm>
        </p:spPr>
        <p:txBody>
          <a:bodyPr rtlCol="0">
            <a:normAutofit fontScale="85000" lnSpcReduction="10000"/>
          </a:bodyPr>
          <a:lstStyle/>
          <a:p>
            <a:pPr>
              <a:lnSpc>
                <a:spcPct val="107000"/>
              </a:lnSpc>
              <a:spcAft>
                <a:spcPts val="800"/>
              </a:spcAft>
            </a:pPr>
            <a:r>
              <a:rPr lang="fr-FR" sz="1800" b="1" kern="1800" spc="-75" dirty="0">
                <a:solidFill>
                  <a:srgbClr val="009ADD"/>
                </a:solidFill>
                <a:effectLst/>
                <a:latin typeface="Montserrat" panose="00000500000000000000" pitchFamily="2" charset="0"/>
                <a:ea typeface="Times New Roman" panose="02020603050405020304" pitchFamily="18" charset="0"/>
                <a:cs typeface="Times New Roman" panose="02020603050405020304" pitchFamily="18" charset="0"/>
              </a:rPr>
              <a:t>La lutte contre les plantes invasives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60"/>
              </a:lnSpc>
              <a:spcAft>
                <a:spcPts val="800"/>
              </a:spcAft>
            </a:pPr>
            <a:r>
              <a:rPr lang="fr-FR" sz="1800" dirty="0">
                <a:solidFill>
                  <a:srgbClr val="000000"/>
                </a:solidFill>
                <a:latin typeface="Montserrat" panose="00000500000000000000" pitchFamily="2" charset="0"/>
                <a:cs typeface="Times New Roman" panose="02020603050405020304" pitchFamily="18" charset="0"/>
              </a:rPr>
              <a:t>Les plantes invasives sont des espèces exotiques au développement dynamique néfaste aux écosystèmes locaux. Il est important de savoir les identifier très tôt, d’éviter leur installation et leur dissémination. Brest métropole édite une plaquette des plantes invasives pour en savoir plus et apprendre à les repérer et à les supprimer.</a:t>
            </a:r>
          </a:p>
          <a:p>
            <a:pPr fontAlgn="t">
              <a:lnSpc>
                <a:spcPct val="107000"/>
              </a:lnSpc>
              <a:spcAft>
                <a:spcPts val="1285"/>
              </a:spcAft>
            </a:pPr>
            <a:r>
              <a:rPr lang="fr-FR" sz="180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Certaines sont magnifiques et ont su trouver une place dans les jardins. Pourtant, les plantes invasives sont des dangers pour les écosystèmes locaux en raison de leur développement dynamique et rapide.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fontAlgn="t">
              <a:lnSpc>
                <a:spcPct val="107000"/>
              </a:lnSpc>
              <a:spcAft>
                <a:spcPts val="1285"/>
              </a:spcAft>
            </a:pPr>
            <a:r>
              <a:rPr lang="fr-FR" sz="180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Il en existe plus d’une douzaine répertoriée sur le territoire de Brest métropole, mais seules trois à quatre plantes posent un vrai souci comme l’Arbre aux papillons (Buddleia) aux racines très profondes, l’Herbe de la Pampa, très belle mais très envahissante, ou la Renouée du Japon dont il est fastidieux de se débarrasser.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fontAlgn="t">
              <a:lnSpc>
                <a:spcPct val="107000"/>
              </a:lnSpc>
              <a:spcAft>
                <a:spcPts val="800"/>
              </a:spcAft>
            </a:pPr>
            <a:br>
              <a:rPr lang="fr-FR" sz="180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br>
            <a:r>
              <a:rPr lang="fr-FR" sz="180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Il est recommandé de savoir les identifier afin d’éviter de les planter, de les supprimer et d’éviter leur dissémination.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fr-FR" dirty="0"/>
          </a:p>
        </p:txBody>
      </p:sp>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13</a:t>
            </a:fld>
            <a:endParaRPr lang="fr-FR"/>
          </a:p>
        </p:txBody>
      </p:sp>
      <p:sp>
        <p:nvSpPr>
          <p:cNvPr id="3" name="Espace réservé du pied de page 2">
            <a:extLst>
              <a:ext uri="{FF2B5EF4-FFF2-40B4-BE49-F238E27FC236}">
                <a16:creationId xmlns:a16="http://schemas.microsoft.com/office/drawing/2014/main" id="{38CE78BB-87AA-B2FF-11CD-0A01D971BD18}"/>
              </a:ext>
            </a:extLst>
          </p:cNvPr>
          <p:cNvSpPr>
            <a:spLocks noGrp="1"/>
          </p:cNvSpPr>
          <p:nvPr>
            <p:ph type="ftr" sz="quarter" idx="11"/>
          </p:nvPr>
        </p:nvSpPr>
        <p:spPr/>
        <p:txBody>
          <a:bodyPr/>
          <a:lstStyle/>
          <a:p>
            <a:pPr rtl="0"/>
            <a:r>
              <a:rPr lang="fr-FR" noProof="0" dirty="0"/>
              <a:t>LES PLANTES INVASIVES</a:t>
            </a:r>
          </a:p>
        </p:txBody>
      </p:sp>
      <p:pic>
        <p:nvPicPr>
          <p:cNvPr id="2" name="Image 1">
            <a:extLst>
              <a:ext uri="{FF2B5EF4-FFF2-40B4-BE49-F238E27FC236}">
                <a16:creationId xmlns:a16="http://schemas.microsoft.com/office/drawing/2014/main" id="{F83C0279-5DC5-3FE7-EA47-535A2EEAB17E}"/>
              </a:ext>
            </a:extLst>
          </p:cNvPr>
          <p:cNvPicPr>
            <a:picLocks noChangeAspect="1"/>
          </p:cNvPicPr>
          <p:nvPr/>
        </p:nvPicPr>
        <p:blipFill>
          <a:blip r:embed="rId4"/>
          <a:stretch>
            <a:fillRect/>
          </a:stretch>
        </p:blipFill>
        <p:spPr>
          <a:xfrm>
            <a:off x="6583785" y="3296874"/>
            <a:ext cx="2620511" cy="3494015"/>
          </a:xfrm>
          <a:prstGeom prst="rect">
            <a:avLst/>
          </a:prstGeom>
        </p:spPr>
      </p:pic>
    </p:spTree>
    <p:extLst>
      <p:ext uri="{BB962C8B-B14F-4D97-AF65-F5344CB8AC3E}">
        <p14:creationId xmlns:p14="http://schemas.microsoft.com/office/powerpoint/2010/main" val="3150850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14</a:t>
            </a:fld>
            <a:endParaRPr lang="fr-FR"/>
          </a:p>
        </p:txBody>
      </p:sp>
      <p:sp>
        <p:nvSpPr>
          <p:cNvPr id="2" name="ZoneTexte 1">
            <a:extLst>
              <a:ext uri="{FF2B5EF4-FFF2-40B4-BE49-F238E27FC236}">
                <a16:creationId xmlns:a16="http://schemas.microsoft.com/office/drawing/2014/main" id="{C95951AF-FA2F-CB4E-CFD5-57D9195B62A6}"/>
              </a:ext>
            </a:extLst>
          </p:cNvPr>
          <p:cNvSpPr txBox="1"/>
          <p:nvPr/>
        </p:nvSpPr>
        <p:spPr>
          <a:xfrm>
            <a:off x="176169" y="986918"/>
            <a:ext cx="8883249" cy="5546518"/>
          </a:xfrm>
          <a:prstGeom prst="rect">
            <a:avLst/>
          </a:prstGeom>
          <a:noFill/>
        </p:spPr>
        <p:txBody>
          <a:bodyPr wrap="square" rtlCol="0">
            <a:spAutoFit/>
          </a:bodyPr>
          <a:lstStyle/>
          <a:p>
            <a:pPr fontAlgn="t">
              <a:lnSpc>
                <a:spcPct val="107000"/>
              </a:lnSpc>
              <a:spcBef>
                <a:spcPts val="2570"/>
              </a:spcBef>
              <a:spcAft>
                <a:spcPts val="1070"/>
              </a:spcAft>
            </a:pPr>
            <a:r>
              <a:rPr lang="fr-FR" sz="1800" b="1" spc="-75" dirty="0">
                <a:solidFill>
                  <a:srgbClr val="009ADD"/>
                </a:solidFill>
                <a:effectLst/>
                <a:latin typeface="Montserrat" panose="00000500000000000000" pitchFamily="2" charset="0"/>
                <a:ea typeface="Times New Roman" panose="02020603050405020304" pitchFamily="18" charset="0"/>
                <a:cs typeface="Times New Roman" panose="02020603050405020304" pitchFamily="18" charset="0"/>
              </a:rPr>
              <a:t>Désherbez-les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fontAlgn="t">
              <a:lnSpc>
                <a:spcPct val="107000"/>
              </a:lnSpc>
              <a:spcAft>
                <a:spcPts val="800"/>
              </a:spcAft>
            </a:pPr>
            <a:r>
              <a:rPr lang="fr-FR" sz="140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Lorsque vous désherbez devant chez vous ou dans votre jardin, pensez aux plantes invasives.</a:t>
            </a:r>
            <a:br>
              <a:rPr lang="fr-FR" sz="140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br>
            <a:r>
              <a:rPr lang="fr-FR" sz="140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Pour les reconnaître, télécharger La plaquette ci-contre.</a:t>
            </a:r>
            <a:endParaRPr lang="fr-FR" sz="1400" dirty="0">
              <a:latin typeface="Calibri" panose="020F0502020204030204" pitchFamily="34" charset="0"/>
              <a:ea typeface="Times New Roman" panose="02020603050405020304" pitchFamily="18" charset="0"/>
              <a:cs typeface="Times New Roman" panose="02020603050405020304" pitchFamily="18" charset="0"/>
            </a:endParaRPr>
          </a:p>
          <a:p>
            <a:pPr fontAlgn="t">
              <a:lnSpc>
                <a:spcPct val="107000"/>
              </a:lnSpc>
              <a:spcAft>
                <a:spcPts val="800"/>
              </a:spcAft>
            </a:pPr>
            <a:r>
              <a:rPr lang="fr-FR" sz="1400" b="1" spc="-75" dirty="0">
                <a:solidFill>
                  <a:srgbClr val="009ADD"/>
                </a:solidFill>
                <a:effectLst/>
                <a:latin typeface="Montserrat" panose="00000500000000000000" pitchFamily="2" charset="0"/>
                <a:ea typeface="Times New Roman" panose="02020603050405020304" pitchFamily="18" charset="0"/>
                <a:cs typeface="Times New Roman" panose="02020603050405020304" pitchFamily="18" charset="0"/>
              </a:rPr>
              <a:t>Les plantes invasives, c’est quoi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fontAlgn="t">
              <a:lnSpc>
                <a:spcPct val="107000"/>
              </a:lnSpc>
              <a:spcAft>
                <a:spcPts val="1285"/>
              </a:spcAft>
            </a:pPr>
            <a:r>
              <a:rPr lang="fr-FR" sz="140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Les plantes invasives sont des espèces exotiques introduites volontairement ou non. Elles se sont adaptées à leur nouvel environnement et y prolifèrent au dépend des écosystèmes locaux. En colonisant de plus en plus d’espaces, elles provoquent la disparition d’espèces locales plus fragiles ou moins vivaces avec, pour conséquences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t">
              <a:lnSpc>
                <a:spcPct val="107000"/>
              </a:lnSpc>
              <a:spcAft>
                <a:spcPts val="800"/>
              </a:spcAft>
              <a:buSzPts val="1000"/>
              <a:buFont typeface="Symbol" panose="05050102010706020507" pitchFamily="18" charset="2"/>
              <a:buChar char=""/>
              <a:tabLst>
                <a:tab pos="457200" algn="l"/>
              </a:tabLst>
            </a:pPr>
            <a:r>
              <a:rPr lang="fr-FR" sz="140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Diminution de la biodiversité et déséquilibre des écosystèmes,</a:t>
            </a:r>
            <a:endPar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t">
              <a:lnSpc>
                <a:spcPct val="107000"/>
              </a:lnSpc>
              <a:spcAft>
                <a:spcPts val="800"/>
              </a:spcAft>
              <a:buSzPts val="1000"/>
              <a:buFont typeface="Symbol" panose="05050102010706020507" pitchFamily="18" charset="2"/>
              <a:buChar char=""/>
              <a:tabLst>
                <a:tab pos="457200" algn="l"/>
              </a:tabLst>
            </a:pPr>
            <a:r>
              <a:rPr lang="fr-FR" sz="140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Colonisation des milieux naturels, concurrence avec les espèces locales et mises en péril de la survie des espèces les plus rares,</a:t>
            </a:r>
            <a:endPar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t">
              <a:lnSpc>
                <a:spcPct val="107000"/>
              </a:lnSpc>
              <a:spcAft>
                <a:spcPts val="800"/>
              </a:spcAft>
              <a:buSzPts val="1000"/>
              <a:buFont typeface="Symbol" panose="05050102010706020507" pitchFamily="18" charset="2"/>
              <a:buChar char=""/>
              <a:tabLst>
                <a:tab pos="457200" algn="l"/>
              </a:tabLst>
            </a:pPr>
            <a:r>
              <a:rPr lang="fr-FR" sz="140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Transformation des paysages,</a:t>
            </a:r>
            <a:endPar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t">
              <a:lnSpc>
                <a:spcPct val="107000"/>
              </a:lnSpc>
              <a:spcAft>
                <a:spcPts val="800"/>
              </a:spcAft>
              <a:buSzPts val="1000"/>
              <a:buFont typeface="Symbol" panose="05050102010706020507" pitchFamily="18" charset="2"/>
              <a:buChar char=""/>
              <a:tabLst>
                <a:tab pos="457200" algn="l"/>
              </a:tabLst>
            </a:pPr>
            <a:r>
              <a:rPr lang="fr-FR" sz="140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Problèmes sanitaires avec des espèces allergènes ou urticantes,</a:t>
            </a:r>
            <a:endPar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t">
              <a:lnSpc>
                <a:spcPct val="107000"/>
              </a:lnSpc>
              <a:spcAft>
                <a:spcPts val="800"/>
              </a:spcAft>
              <a:buSzPts val="1000"/>
              <a:buFont typeface="Symbol" panose="05050102010706020507" pitchFamily="18" charset="2"/>
              <a:buChar char=""/>
              <a:tabLst>
                <a:tab pos="457200" algn="l"/>
              </a:tabLst>
            </a:pPr>
            <a:r>
              <a:rPr lang="fr-FR" sz="140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Problèmes économiques : gêne pour la pêche, la navigation, perturbation des captages d’eau potable, coûts importants de gestion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fontAlgn="t">
              <a:lnSpc>
                <a:spcPct val="107000"/>
              </a:lnSpc>
              <a:spcAft>
                <a:spcPts val="1285"/>
              </a:spcAft>
            </a:pPr>
            <a:r>
              <a:rPr lang="fr-FR" sz="140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La progression des espèces invasives est considérée comme l'une des causes principales de perte de biodiversité dans le monde.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6" name="Espace réservé du pied de page 5">
            <a:extLst>
              <a:ext uri="{FF2B5EF4-FFF2-40B4-BE49-F238E27FC236}">
                <a16:creationId xmlns:a16="http://schemas.microsoft.com/office/drawing/2014/main" id="{F7A779B4-8715-6954-0199-EB2897720744}"/>
              </a:ext>
            </a:extLst>
          </p:cNvPr>
          <p:cNvSpPr>
            <a:spLocks noGrp="1"/>
          </p:cNvSpPr>
          <p:nvPr>
            <p:ph type="ftr" sz="quarter" idx="11"/>
          </p:nvPr>
        </p:nvSpPr>
        <p:spPr/>
        <p:txBody>
          <a:bodyPr/>
          <a:lstStyle/>
          <a:p>
            <a:pPr rtl="0"/>
            <a:r>
              <a:rPr lang="fr-FR" noProof="0" dirty="0"/>
              <a:t>LES PLANTES INVASIVES</a:t>
            </a:r>
          </a:p>
        </p:txBody>
      </p:sp>
    </p:spTree>
    <p:extLst>
      <p:ext uri="{BB962C8B-B14F-4D97-AF65-F5344CB8AC3E}">
        <p14:creationId xmlns:p14="http://schemas.microsoft.com/office/powerpoint/2010/main" val="3633736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F586B7D6-58C0-49FF-45D9-EA7F858E1B1E}"/>
              </a:ext>
            </a:extLst>
          </p:cNvPr>
          <p:cNvSpPr>
            <a:spLocks noChangeArrowheads="1"/>
          </p:cNvSpPr>
          <p:nvPr/>
        </p:nvSpPr>
        <p:spPr bwMode="auto">
          <a:xfrm>
            <a:off x="98425" y="754063"/>
            <a:ext cx="9144000" cy="585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b="1" dirty="0"/>
              <a:t>Le biocontrôle est </a:t>
            </a:r>
            <a:r>
              <a:rPr lang="fr-FR" altLang="fr-FR" b="1" dirty="0">
                <a:hlinkClick r:id="rId2"/>
              </a:rPr>
              <a:t>un ensemble de méthodes de protection des végétaux</a:t>
            </a:r>
            <a:r>
              <a:rPr lang="fr-FR" altLang="fr-FR" b="1" dirty="0"/>
              <a:t> par l’utilisation de mécanismes naturels. Seules ou associées à d’autres moyens de protection des plantes, ces techniques sont fondées sur les mécanismes et interactions qui régissent les relations entre espèces dans le milieu naturel. Ainsi, le principe du biocontrôle repose sur la gestion des équilibres des populations d’agresseurs plutôt que sur leur éradication.</a:t>
            </a:r>
            <a:endParaRPr lang="fr-FR" altLang="fr-FR" dirty="0"/>
          </a:p>
          <a:p>
            <a:r>
              <a:rPr lang="fr-FR" altLang="fr-FR" b="1" dirty="0"/>
              <a:t>Pourquoi faire ce choix ?</a:t>
            </a:r>
            <a:endParaRPr lang="fr-FR" altLang="fr-FR" dirty="0"/>
          </a:p>
          <a:p>
            <a:r>
              <a:rPr lang="fr-FR" altLang="fr-FR" dirty="0"/>
              <a:t>Les techniques de biocontrôle s’inscrivent dans le </a:t>
            </a:r>
            <a:r>
              <a:rPr lang="fr-FR" altLang="fr-FR" dirty="0">
                <a:hlinkClick r:id="rId2"/>
              </a:rPr>
              <a:t>plan Ecophyto</a:t>
            </a:r>
            <a:r>
              <a:rPr lang="fr-FR" altLang="fr-FR" dirty="0"/>
              <a:t> et permettent de protéger les cultures en réduisant l’usage des produits phytosanitaires. Ces alternatives contribuent ainsi à la réduction des risques pour la santé humaine et l’environnement.</a:t>
            </a:r>
          </a:p>
          <a:p>
            <a:r>
              <a:rPr lang="fr-FR" altLang="fr-FR" dirty="0"/>
              <a:t>Les produits de biocontrôle se classent en 4 familles : </a:t>
            </a:r>
            <a:br>
              <a:rPr lang="fr-FR" altLang="fr-FR" dirty="0"/>
            </a:br>
            <a:r>
              <a:rPr lang="fr-FR" altLang="fr-FR" dirty="0"/>
              <a:t>Les macro-organismes auxiliaires sont des invertébrés, insectes, acariens ou nématodes utilisés de façon raisonnée pour protéger les cultures contre les attaques Les micro-organismes sont des champignons, bactéries et virus utilisés pour protéger les cultures contre les ravageurs et les maladies ou stimuler la vitalité des plantes.</a:t>
            </a:r>
          </a:p>
          <a:p>
            <a:r>
              <a:rPr lang="fr-FR" altLang="fr-FR" dirty="0"/>
              <a:t>Les médiateurs chimiques comprennent les phéromones d’insectes et les kairomones. Ils permettent le suivi des vols et le contrôle des populations d’insectes ravageurs par le piégeage et la méthode de confusion sexuelle.</a:t>
            </a:r>
          </a:p>
          <a:p>
            <a:r>
              <a:rPr lang="fr-FR" altLang="fr-FR" dirty="0"/>
              <a:t>Les substances naturelles utilisées comme produits de biocontrôle sont composées de substances présentes dans le milieu naturel et peuvent être d’origine végétale, animale ou minérale.</a:t>
            </a:r>
          </a:p>
        </p:txBody>
      </p:sp>
      <p:sp>
        <p:nvSpPr>
          <p:cNvPr id="52227" name="ZoneTexte 3">
            <a:extLst>
              <a:ext uri="{FF2B5EF4-FFF2-40B4-BE49-F238E27FC236}">
                <a16:creationId xmlns:a16="http://schemas.microsoft.com/office/drawing/2014/main" id="{8DDB117E-3627-D846-2407-D1B4B3166154}"/>
              </a:ext>
            </a:extLst>
          </p:cNvPr>
          <p:cNvSpPr txBox="1">
            <a:spLocks noChangeArrowheads="1"/>
          </p:cNvSpPr>
          <p:nvPr/>
        </p:nvSpPr>
        <p:spPr bwMode="auto">
          <a:xfrm>
            <a:off x="277813" y="188913"/>
            <a:ext cx="7816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fr-FR" altLang="fr-FR" b="1" dirty="0"/>
              <a:t>LUTTE BIOLOGIQUE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a:extLst>
              <a:ext uri="{FF2B5EF4-FFF2-40B4-BE49-F238E27FC236}">
                <a16:creationId xmlns:a16="http://schemas.microsoft.com/office/drawing/2014/main" id="{7A0A6D5C-78EE-E987-994D-EE917F21BC13}"/>
              </a:ext>
            </a:extLst>
          </p:cNvPr>
          <p:cNvSpPr>
            <a:spLocks noGrp="1" noChangeArrowheads="1"/>
          </p:cNvSpPr>
          <p:nvPr>
            <p:ph type="title"/>
          </p:nvPr>
        </p:nvSpPr>
        <p:spPr bwMode="auto">
          <a:xfrm>
            <a:off x="457200" y="152400"/>
            <a:ext cx="8229600" cy="7096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fr-FR" altLang="fr-FR" sz="4000"/>
              <a:t>Les produits Bio Control</a:t>
            </a:r>
          </a:p>
        </p:txBody>
      </p:sp>
      <p:pic>
        <p:nvPicPr>
          <p:cNvPr id="53251" name="Picture 5" descr="RTEmagicC_Koppert_verpakkingen_13">
            <a:extLst>
              <a:ext uri="{FF2B5EF4-FFF2-40B4-BE49-F238E27FC236}">
                <a16:creationId xmlns:a16="http://schemas.microsoft.com/office/drawing/2014/main" id="{CC0D3BA9-AA8B-0C4D-44E2-3F687E0848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3516313"/>
            <a:ext cx="7272338" cy="2974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Text Box 8">
            <a:extLst>
              <a:ext uri="{FF2B5EF4-FFF2-40B4-BE49-F238E27FC236}">
                <a16:creationId xmlns:a16="http://schemas.microsoft.com/office/drawing/2014/main" id="{6A79C991-72DC-C1D8-9CA3-163CD48E5BBC}"/>
              </a:ext>
            </a:extLst>
          </p:cNvPr>
          <p:cNvSpPr txBox="1">
            <a:spLocks noChangeArrowheads="1"/>
          </p:cNvSpPr>
          <p:nvPr/>
        </p:nvSpPr>
        <p:spPr bwMode="auto">
          <a:xfrm>
            <a:off x="654341" y="862013"/>
            <a:ext cx="4924338"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fr-FR" altLang="fr-FR" dirty="0"/>
              <a:t>FOURNISSEURS: KOPPERT, BIOTOP, BIOBEST, COMPO,  DE SANGOSSE…. www.ecophytozna-pro.fr         </a:t>
            </a:r>
            <a:r>
              <a:rPr lang="fr-FR" altLang="fr-FR" dirty="0">
                <a:hlinkClick r:id="rId3"/>
              </a:rPr>
              <a:t>www.jardiner-autrement.fr</a:t>
            </a:r>
            <a:r>
              <a:rPr lang="fr-FR" altLang="fr-FR" dirty="0"/>
              <a:t> </a:t>
            </a:r>
          </a:p>
          <a:p>
            <a:pPr>
              <a:spcBef>
                <a:spcPct val="50000"/>
              </a:spcBef>
            </a:pPr>
            <a:r>
              <a:rPr lang="fr-FR" altLang="fr-FR" dirty="0"/>
              <a:t>ASSOCIATION DES ENTREPRISES: IBMA France</a:t>
            </a:r>
          </a:p>
          <a:p>
            <a:r>
              <a:rPr lang="fr-FR" altLang="fr-FR" dirty="0"/>
              <a:t>Ces produits sont répertoriés dans une liste téléchargeable sur le site</a:t>
            </a:r>
          </a:p>
          <a:p>
            <a:r>
              <a:rPr lang="fr-FR" altLang="fr-FR" dirty="0"/>
              <a:t>du ministère de l’agriculture (http://agriculture.gouv.fr/nodu-vertbiocontrole</a:t>
            </a:r>
          </a:p>
        </p:txBody>
      </p:sp>
      <p:sp>
        <p:nvSpPr>
          <p:cNvPr id="53253" name="Rectangle 6">
            <a:extLst>
              <a:ext uri="{FF2B5EF4-FFF2-40B4-BE49-F238E27FC236}">
                <a16:creationId xmlns:a16="http://schemas.microsoft.com/office/drawing/2014/main" id="{B74DA8EF-AD16-2B59-4378-562329C369A9}"/>
              </a:ext>
            </a:extLst>
          </p:cNvPr>
          <p:cNvSpPr>
            <a:spLocks noChangeArrowheads="1"/>
          </p:cNvSpPr>
          <p:nvPr/>
        </p:nvSpPr>
        <p:spPr bwMode="auto">
          <a:xfrm>
            <a:off x="5805182" y="1162094"/>
            <a:ext cx="333881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dirty="0"/>
              <a:t>Produit à base d’acide </a:t>
            </a:r>
            <a:r>
              <a:rPr lang="fr-FR" altLang="fr-FR" dirty="0" err="1"/>
              <a:t>pelargonique</a:t>
            </a:r>
            <a:r>
              <a:rPr lang="fr-FR" altLang="fr-FR" dirty="0"/>
              <a:t>, herbicide? Attention le bio peut être nocif.</a:t>
            </a:r>
          </a:p>
          <a:p>
            <a:r>
              <a:rPr lang="fr-FR" altLang="fr-FR" dirty="0"/>
              <a:t>Danger aux propositions de substitution aux désherbants.</a:t>
            </a:r>
          </a:p>
        </p:txBody>
      </p:sp>
      <p:sp>
        <p:nvSpPr>
          <p:cNvPr id="2" name="Espace réservé du numéro de diapositive 1">
            <a:extLst>
              <a:ext uri="{FF2B5EF4-FFF2-40B4-BE49-F238E27FC236}">
                <a16:creationId xmlns:a16="http://schemas.microsoft.com/office/drawing/2014/main" id="{3DCC0D34-46A5-7EEC-4310-2CA3506BA6CF}"/>
              </a:ext>
            </a:extLst>
          </p:cNvPr>
          <p:cNvSpPr>
            <a:spLocks noGrp="1"/>
          </p:cNvSpPr>
          <p:nvPr>
            <p:ph type="sldNum" sz="quarter" idx="12"/>
          </p:nvPr>
        </p:nvSpPr>
        <p:spPr/>
        <p:txBody>
          <a:bodyPr/>
          <a:lstStyle/>
          <a:p>
            <a:pPr rtl="0"/>
            <a:fld id="{D8DA9DAA-006C-4F4B-980E-E3DF019B24E2}" type="slidenum">
              <a:rPr lang="fr-FR" noProof="0" smtClean="0"/>
              <a:t>16</a:t>
            </a:fld>
            <a:endParaRPr lang="fr-FR" noProof="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FF777B66-94CB-491C-AC6B-BDAC98E21D57}"/>
              </a:ext>
            </a:extLst>
          </p:cNvPr>
          <p:cNvSpPr>
            <a:spLocks noGrp="1"/>
          </p:cNvSpPr>
          <p:nvPr>
            <p:ph type="title"/>
          </p:nvPr>
        </p:nvSpPr>
        <p:spPr>
          <a:xfrm>
            <a:off x="1124125" y="0"/>
            <a:ext cx="7751427" cy="1100384"/>
          </a:xfrm>
        </p:spPr>
        <p:txBody>
          <a:bodyPr rtlCol="0">
            <a:normAutofit/>
          </a:bodyPr>
          <a:lstStyle/>
          <a:p>
            <a:pPr rtl="0"/>
            <a:r>
              <a:rPr lang="fr-FR" dirty="0"/>
              <a:t>Merci DE VOTRE ATTENTION</a:t>
            </a:r>
          </a:p>
        </p:txBody>
      </p:sp>
      <p:pic>
        <p:nvPicPr>
          <p:cNvPr id="3" name="Image 2">
            <a:extLst>
              <a:ext uri="{FF2B5EF4-FFF2-40B4-BE49-F238E27FC236}">
                <a16:creationId xmlns:a16="http://schemas.microsoft.com/office/drawing/2014/main" id="{5207B737-2B24-419A-33B7-F97BB8D2518B}"/>
              </a:ext>
            </a:extLst>
          </p:cNvPr>
          <p:cNvPicPr>
            <a:picLocks noChangeAspect="1"/>
          </p:cNvPicPr>
          <p:nvPr/>
        </p:nvPicPr>
        <p:blipFill>
          <a:blip r:embed="rId3"/>
          <a:stretch>
            <a:fillRect/>
          </a:stretch>
        </p:blipFill>
        <p:spPr>
          <a:xfrm>
            <a:off x="4626309" y="4562507"/>
            <a:ext cx="4517691" cy="2295493"/>
          </a:xfrm>
          <a:prstGeom prst="rect">
            <a:avLst/>
          </a:prstGeom>
        </p:spPr>
      </p:pic>
      <p:pic>
        <p:nvPicPr>
          <p:cNvPr id="17" name="Espace réservé pour une image  16">
            <a:extLst>
              <a:ext uri="{FF2B5EF4-FFF2-40B4-BE49-F238E27FC236}">
                <a16:creationId xmlns:a16="http://schemas.microsoft.com/office/drawing/2014/main" id="{64DDD9C0-3A0A-5E74-BC87-D8C8327E53BF}"/>
              </a:ext>
            </a:extLst>
          </p:cNvPr>
          <p:cNvPicPr>
            <a:picLocks noGrp="1" noChangeAspect="1"/>
          </p:cNvPicPr>
          <p:nvPr>
            <p:ph type="pic" sz="quarter" idx="15"/>
          </p:nvPr>
        </p:nvPicPr>
        <p:blipFill>
          <a:blip r:embed="rId4"/>
          <a:srcRect l="24814" r="24814"/>
          <a:stretch>
            <a:fillRect/>
          </a:stretch>
        </p:blipFill>
        <p:spPr>
          <a:xfrm>
            <a:off x="1929811" y="1268420"/>
            <a:ext cx="1678387" cy="2221663"/>
          </a:xfrm>
        </p:spPr>
      </p:pic>
      <p:pic>
        <p:nvPicPr>
          <p:cNvPr id="21" name="Espace réservé pour une image  20">
            <a:extLst>
              <a:ext uri="{FF2B5EF4-FFF2-40B4-BE49-F238E27FC236}">
                <a16:creationId xmlns:a16="http://schemas.microsoft.com/office/drawing/2014/main" id="{C8FDA51D-4266-FAF3-46A5-6C3EBDF5FB49}"/>
              </a:ext>
            </a:extLst>
          </p:cNvPr>
          <p:cNvPicPr>
            <a:picLocks noGrp="1" noChangeAspect="1"/>
          </p:cNvPicPr>
          <p:nvPr>
            <p:ph type="pic" sz="quarter" idx="17"/>
          </p:nvPr>
        </p:nvPicPr>
        <p:blipFill>
          <a:blip r:embed="rId5"/>
          <a:srcRect l="23902" r="23902"/>
          <a:stretch>
            <a:fillRect/>
          </a:stretch>
        </p:blipFill>
        <p:spPr>
          <a:xfrm>
            <a:off x="813044" y="3985034"/>
            <a:ext cx="2890621" cy="2839018"/>
          </a:xfrm>
          <a:prstGeom prst="rect">
            <a:avLst/>
          </a:prstGeom>
        </p:spPr>
      </p:pic>
      <p:sp>
        <p:nvSpPr>
          <p:cNvPr id="20" name="Espace réservé pour une image  18">
            <a:extLst>
              <a:ext uri="{FF2B5EF4-FFF2-40B4-BE49-F238E27FC236}">
                <a16:creationId xmlns:a16="http://schemas.microsoft.com/office/drawing/2014/main" id="{EE3591D2-C498-0C4E-AEDB-F2546A0D17B2}"/>
              </a:ext>
            </a:extLst>
          </p:cNvPr>
          <p:cNvSpPr txBox="1">
            <a:spLocks/>
          </p:cNvSpPr>
          <p:nvPr/>
        </p:nvSpPr>
        <p:spPr>
          <a:xfrm>
            <a:off x="813044" y="4018982"/>
            <a:ext cx="289062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sp>
      <p:pic>
        <p:nvPicPr>
          <p:cNvPr id="25" name="Image 24">
            <a:extLst>
              <a:ext uri="{FF2B5EF4-FFF2-40B4-BE49-F238E27FC236}">
                <a16:creationId xmlns:a16="http://schemas.microsoft.com/office/drawing/2014/main" id="{CF363B3C-54BE-09C6-FDD8-6AC0E5A3C047}"/>
              </a:ext>
            </a:extLst>
          </p:cNvPr>
          <p:cNvPicPr>
            <a:picLocks noChangeAspect="1"/>
          </p:cNvPicPr>
          <p:nvPr/>
        </p:nvPicPr>
        <p:blipFill>
          <a:blip r:embed="rId6"/>
          <a:stretch>
            <a:fillRect/>
          </a:stretch>
        </p:blipFill>
        <p:spPr>
          <a:xfrm>
            <a:off x="5659626" y="1530182"/>
            <a:ext cx="3484374" cy="2602526"/>
          </a:xfrm>
          <a:prstGeom prst="rect">
            <a:avLst/>
          </a:prstGeom>
        </p:spPr>
      </p:pic>
      <p:sp>
        <p:nvSpPr>
          <p:cNvPr id="2" name="Espace réservé du numéro de diapositive 1">
            <a:extLst>
              <a:ext uri="{FF2B5EF4-FFF2-40B4-BE49-F238E27FC236}">
                <a16:creationId xmlns:a16="http://schemas.microsoft.com/office/drawing/2014/main" id="{A7F1BCFD-39F9-A377-4687-9DAD533576CC}"/>
              </a:ext>
            </a:extLst>
          </p:cNvPr>
          <p:cNvSpPr>
            <a:spLocks noGrp="1"/>
          </p:cNvSpPr>
          <p:nvPr>
            <p:ph type="sldNum" sz="quarter" idx="12"/>
          </p:nvPr>
        </p:nvSpPr>
        <p:spPr/>
        <p:txBody>
          <a:bodyPr/>
          <a:lstStyle/>
          <a:p>
            <a:pPr rtl="0"/>
            <a:fld id="{D8DA9DAA-006C-4F4B-980E-E3DF019B24E2}" type="slidenum">
              <a:rPr lang="fr-FR" noProof="0" smtClean="0"/>
              <a:pPr rtl="0"/>
              <a:t>17</a:t>
            </a:fld>
            <a:endParaRPr lang="fr-FR" noProof="0"/>
          </a:p>
        </p:txBody>
      </p:sp>
      <p:sp>
        <p:nvSpPr>
          <p:cNvPr id="4" name="Espace réservé du pied de page 3">
            <a:extLst>
              <a:ext uri="{FF2B5EF4-FFF2-40B4-BE49-F238E27FC236}">
                <a16:creationId xmlns:a16="http://schemas.microsoft.com/office/drawing/2014/main" id="{527B9620-4E80-B009-BA89-F58B992AEC61}"/>
              </a:ext>
            </a:extLst>
          </p:cNvPr>
          <p:cNvSpPr>
            <a:spLocks noGrp="1"/>
          </p:cNvSpPr>
          <p:nvPr>
            <p:ph type="ftr" sz="quarter" idx="11"/>
          </p:nvPr>
        </p:nvSpPr>
        <p:spPr/>
        <p:txBody>
          <a:bodyPr/>
          <a:lstStyle/>
          <a:p>
            <a:pPr rtl="0"/>
            <a:r>
              <a:rPr lang="fr-FR" noProof="0"/>
              <a:t>Conclusion, synthèse et bilan</a:t>
            </a:r>
          </a:p>
        </p:txBody>
      </p:sp>
    </p:spTree>
    <p:extLst>
      <p:ext uri="{BB962C8B-B14F-4D97-AF65-F5344CB8AC3E}">
        <p14:creationId xmlns:p14="http://schemas.microsoft.com/office/powerpoint/2010/main" val="927313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B0881FA9-F3B0-4912-B0E1-352094195C30}"/>
              </a:ext>
            </a:extLst>
          </p:cNvPr>
          <p:cNvSpPr>
            <a:spLocks noGrp="1"/>
          </p:cNvSpPr>
          <p:nvPr>
            <p:ph idx="1"/>
          </p:nvPr>
        </p:nvSpPr>
        <p:spPr>
          <a:xfrm>
            <a:off x="226734" y="120344"/>
            <a:ext cx="4642866" cy="429432"/>
          </a:xfrm>
        </p:spPr>
        <p:txBody>
          <a:bodyPr rtlCol="0"/>
          <a:lstStyle/>
          <a:p>
            <a:pPr rtl="0"/>
            <a:r>
              <a:rPr lang="fr-FR" dirty="0"/>
              <a:t>Webinaire CNFPT</a:t>
            </a:r>
          </a:p>
          <a:p>
            <a:pPr rtl="0"/>
            <a:endParaRPr lang="fr-FR" dirty="0"/>
          </a:p>
        </p:txBody>
      </p:sp>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2</a:t>
            </a:fld>
            <a:endParaRPr lang="fr-FR"/>
          </a:p>
        </p:txBody>
      </p:sp>
      <p:sp>
        <p:nvSpPr>
          <p:cNvPr id="2" name="ZoneTexte 1">
            <a:extLst>
              <a:ext uri="{FF2B5EF4-FFF2-40B4-BE49-F238E27FC236}">
                <a16:creationId xmlns:a16="http://schemas.microsoft.com/office/drawing/2014/main" id="{017221C3-81F0-FB67-8900-C810CCED32A6}"/>
              </a:ext>
            </a:extLst>
          </p:cNvPr>
          <p:cNvSpPr txBox="1"/>
          <p:nvPr/>
        </p:nvSpPr>
        <p:spPr>
          <a:xfrm>
            <a:off x="2937696" y="504141"/>
            <a:ext cx="2997599" cy="323165"/>
          </a:xfrm>
          <a:prstGeom prst="rect">
            <a:avLst/>
          </a:prstGeom>
          <a:solidFill>
            <a:schemeClr val="bg1"/>
          </a:solidFill>
        </p:spPr>
        <p:txBody>
          <a:bodyPr wrap="square" rtlCol="0">
            <a:spAutoFit/>
          </a:bodyPr>
          <a:lstStyle/>
          <a:p>
            <a:r>
              <a:rPr lang="fr-FR" sz="1500" b="1" dirty="0">
                <a:effectLst>
                  <a:outerShdw blurRad="38100" dist="38100" dir="2700000" algn="tl">
                    <a:srgbClr val="000000">
                      <a:alpha val="43137"/>
                    </a:srgbClr>
                  </a:outerShdw>
                </a:effectLst>
              </a:rPr>
              <a:t>Cimetière de Canet d’Aude</a:t>
            </a:r>
          </a:p>
        </p:txBody>
      </p:sp>
      <p:pic>
        <p:nvPicPr>
          <p:cNvPr id="3" name="Picture 6">
            <a:extLst>
              <a:ext uri="{FF2B5EF4-FFF2-40B4-BE49-F238E27FC236}">
                <a16:creationId xmlns:a16="http://schemas.microsoft.com/office/drawing/2014/main" id="{E80DD73E-1704-B505-2E84-D63C24ED9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5" y="986918"/>
            <a:ext cx="4355696" cy="31794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a:extLst>
              <a:ext uri="{FF2B5EF4-FFF2-40B4-BE49-F238E27FC236}">
                <a16:creationId xmlns:a16="http://schemas.microsoft.com/office/drawing/2014/main" id="{9009762B-B15C-252B-8C35-6186FE899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5561" y="986918"/>
            <a:ext cx="3994726" cy="2872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547217BC-C0F5-DF07-0347-5AF662C2E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0" y="3785781"/>
            <a:ext cx="4426671" cy="3085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B1E5DBF1-F92D-FE80-0707-D0F5DB0BFE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5561" y="3847639"/>
            <a:ext cx="3970367" cy="2967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pied de page 5">
            <a:extLst>
              <a:ext uri="{FF2B5EF4-FFF2-40B4-BE49-F238E27FC236}">
                <a16:creationId xmlns:a16="http://schemas.microsoft.com/office/drawing/2014/main" id="{FC7BFFBC-F7E8-383D-9B21-A61C05F62DB6}"/>
              </a:ext>
            </a:extLst>
          </p:cNvPr>
          <p:cNvSpPr>
            <a:spLocks noGrp="1"/>
          </p:cNvSpPr>
          <p:nvPr>
            <p:ph type="ftr" sz="quarter" idx="11"/>
          </p:nvPr>
        </p:nvSpPr>
        <p:spPr/>
        <p:txBody>
          <a:bodyPr/>
          <a:lstStyle/>
          <a:p>
            <a:pPr rtl="0"/>
            <a:r>
              <a:rPr lang="fr-FR" noProof="0" dirty="0"/>
              <a:t>LES CIMETIERES</a:t>
            </a:r>
          </a:p>
        </p:txBody>
      </p:sp>
    </p:spTree>
    <p:extLst>
      <p:ext uri="{BB962C8B-B14F-4D97-AF65-F5344CB8AC3E}">
        <p14:creationId xmlns:p14="http://schemas.microsoft.com/office/powerpoint/2010/main" val="365334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B0881FA9-F3B0-4912-B0E1-352094195C30}"/>
              </a:ext>
            </a:extLst>
          </p:cNvPr>
          <p:cNvSpPr>
            <a:spLocks noGrp="1"/>
          </p:cNvSpPr>
          <p:nvPr>
            <p:ph idx="1"/>
          </p:nvPr>
        </p:nvSpPr>
        <p:spPr>
          <a:xfrm>
            <a:off x="226734" y="120344"/>
            <a:ext cx="4642866" cy="429432"/>
          </a:xfrm>
        </p:spPr>
        <p:txBody>
          <a:bodyPr rtlCol="0"/>
          <a:lstStyle/>
          <a:p>
            <a:pPr rtl="0"/>
            <a:r>
              <a:rPr lang="fr-FR" dirty="0"/>
              <a:t>Webinaire CNFPT</a:t>
            </a:r>
          </a:p>
          <a:p>
            <a:pPr rtl="0"/>
            <a:endParaRPr lang="fr-FR" dirty="0"/>
          </a:p>
        </p:txBody>
      </p:sp>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3</a:t>
            </a:fld>
            <a:endParaRPr lang="fr-FR"/>
          </a:p>
        </p:txBody>
      </p:sp>
      <p:sp>
        <p:nvSpPr>
          <p:cNvPr id="6" name="ZoneTexte 5">
            <a:extLst>
              <a:ext uri="{FF2B5EF4-FFF2-40B4-BE49-F238E27FC236}">
                <a16:creationId xmlns:a16="http://schemas.microsoft.com/office/drawing/2014/main" id="{6552F5C4-8B0B-F67A-53D0-FECAD3640B7E}"/>
              </a:ext>
            </a:extLst>
          </p:cNvPr>
          <p:cNvSpPr txBox="1"/>
          <p:nvPr/>
        </p:nvSpPr>
        <p:spPr>
          <a:xfrm>
            <a:off x="2299793" y="390896"/>
            <a:ext cx="3874503" cy="461793"/>
          </a:xfrm>
          <a:prstGeom prst="rect">
            <a:avLst/>
          </a:prstGeom>
          <a:noFill/>
        </p:spPr>
        <p:txBody>
          <a:bodyPr wrap="square" rtlCol="0">
            <a:spAutoFit/>
          </a:bodyPr>
          <a:lstStyle/>
          <a:p>
            <a:r>
              <a:rPr lang="fr-FR" sz="2401" b="1" dirty="0">
                <a:effectLst>
                  <a:outerShdw blurRad="38100" dist="38100" dir="2700000" algn="tl">
                    <a:srgbClr val="000000">
                      <a:alpha val="43137"/>
                    </a:srgbClr>
                  </a:outerShdw>
                </a:effectLst>
              </a:rPr>
              <a:t>Cimetière de </a:t>
            </a:r>
            <a:r>
              <a:rPr lang="fr-FR" sz="2401" b="1" dirty="0" err="1">
                <a:effectLst>
                  <a:outerShdw blurRad="38100" dist="38100" dir="2700000" algn="tl">
                    <a:srgbClr val="000000">
                      <a:alpha val="43137"/>
                    </a:srgbClr>
                  </a:outerShdw>
                </a:effectLst>
              </a:rPr>
              <a:t>Pennautier</a:t>
            </a:r>
            <a:endParaRPr lang="fr-FR" sz="2401" b="1" dirty="0">
              <a:effectLst>
                <a:outerShdw blurRad="38100" dist="38100" dir="2700000" algn="tl">
                  <a:srgbClr val="000000">
                    <a:alpha val="43137"/>
                  </a:srgbClr>
                </a:outerShdw>
              </a:effectLst>
            </a:endParaRPr>
          </a:p>
        </p:txBody>
      </p:sp>
      <p:pic>
        <p:nvPicPr>
          <p:cNvPr id="12" name="Picture 2">
            <a:extLst>
              <a:ext uri="{FF2B5EF4-FFF2-40B4-BE49-F238E27FC236}">
                <a16:creationId xmlns:a16="http://schemas.microsoft.com/office/drawing/2014/main" id="{4399A2D8-14AF-B3C5-F38D-351CC64FD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34" y="852689"/>
            <a:ext cx="3263317" cy="2972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a:extLst>
              <a:ext uri="{FF2B5EF4-FFF2-40B4-BE49-F238E27FC236}">
                <a16:creationId xmlns:a16="http://schemas.microsoft.com/office/drawing/2014/main" id="{093FA290-23BB-5A9B-E40F-272BD55C0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239" y="989992"/>
            <a:ext cx="3145179" cy="28430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a:extLst>
              <a:ext uri="{FF2B5EF4-FFF2-40B4-BE49-F238E27FC236}">
                <a16:creationId xmlns:a16="http://schemas.microsoft.com/office/drawing/2014/main" id="{A9B15397-0CB3-EC31-E8AB-F37E1BDF9A9B}"/>
              </a:ext>
            </a:extLst>
          </p:cNvPr>
          <p:cNvSpPr txBox="1"/>
          <p:nvPr/>
        </p:nvSpPr>
        <p:spPr>
          <a:xfrm>
            <a:off x="0" y="3836742"/>
            <a:ext cx="3673524" cy="461793"/>
          </a:xfrm>
          <a:prstGeom prst="rect">
            <a:avLst/>
          </a:prstGeom>
          <a:noFill/>
        </p:spPr>
        <p:txBody>
          <a:bodyPr wrap="square" rtlCol="0">
            <a:spAutoFit/>
          </a:bodyPr>
          <a:lstStyle/>
          <a:p>
            <a:r>
              <a:rPr lang="fr-FR" sz="2401" b="1" dirty="0">
                <a:effectLst>
                  <a:outerShdw blurRad="38100" dist="38100" dir="2700000" algn="tl">
                    <a:srgbClr val="000000">
                      <a:alpha val="43137"/>
                    </a:srgbClr>
                  </a:outerShdw>
                </a:effectLst>
              </a:rPr>
              <a:t>Cimetière de Fanjeaux</a:t>
            </a:r>
          </a:p>
        </p:txBody>
      </p:sp>
      <p:pic>
        <p:nvPicPr>
          <p:cNvPr id="16" name="Picture 3">
            <a:extLst>
              <a:ext uri="{FF2B5EF4-FFF2-40B4-BE49-F238E27FC236}">
                <a16:creationId xmlns:a16="http://schemas.microsoft.com/office/drawing/2014/main" id="{8E3DEB1C-A11A-838D-93AB-ABA59AB202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97770"/>
            <a:ext cx="3490051" cy="24606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ZoneTexte 16">
            <a:extLst>
              <a:ext uri="{FF2B5EF4-FFF2-40B4-BE49-F238E27FC236}">
                <a16:creationId xmlns:a16="http://schemas.microsoft.com/office/drawing/2014/main" id="{F63E74B2-71C5-70C6-1F31-4A7139F6B3ED}"/>
              </a:ext>
            </a:extLst>
          </p:cNvPr>
          <p:cNvSpPr txBox="1"/>
          <p:nvPr/>
        </p:nvSpPr>
        <p:spPr>
          <a:xfrm>
            <a:off x="5914239" y="3824980"/>
            <a:ext cx="3673524" cy="461793"/>
          </a:xfrm>
          <a:prstGeom prst="rect">
            <a:avLst/>
          </a:prstGeom>
          <a:noFill/>
        </p:spPr>
        <p:txBody>
          <a:bodyPr wrap="square" rtlCol="0">
            <a:spAutoFit/>
          </a:bodyPr>
          <a:lstStyle/>
          <a:p>
            <a:r>
              <a:rPr lang="fr-FR" sz="2401" b="1" dirty="0">
                <a:effectLst>
                  <a:outerShdw blurRad="38100" dist="38100" dir="2700000" algn="tl">
                    <a:srgbClr val="000000">
                      <a:alpha val="43137"/>
                    </a:srgbClr>
                  </a:outerShdw>
                </a:effectLst>
              </a:rPr>
              <a:t>Cimetière de Brenac</a:t>
            </a:r>
          </a:p>
        </p:txBody>
      </p:sp>
      <p:pic>
        <p:nvPicPr>
          <p:cNvPr id="18" name="Picture 3">
            <a:extLst>
              <a:ext uri="{FF2B5EF4-FFF2-40B4-BE49-F238E27FC236}">
                <a16:creationId xmlns:a16="http://schemas.microsoft.com/office/drawing/2014/main" id="{BDC35E2D-AE1F-A99E-9672-43C22D3115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3786" y="4318938"/>
            <a:ext cx="3800213" cy="25390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a:extLst>
              <a:ext uri="{FF2B5EF4-FFF2-40B4-BE49-F238E27FC236}">
                <a16:creationId xmlns:a16="http://schemas.microsoft.com/office/drawing/2014/main" id="{C384C918-82B8-926E-7680-CEADA6F379F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2929"/>
          <a:stretch/>
        </p:blipFill>
        <p:spPr bwMode="auto">
          <a:xfrm>
            <a:off x="3506464" y="2398637"/>
            <a:ext cx="2247529" cy="1960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pied de page 1">
            <a:extLst>
              <a:ext uri="{FF2B5EF4-FFF2-40B4-BE49-F238E27FC236}">
                <a16:creationId xmlns:a16="http://schemas.microsoft.com/office/drawing/2014/main" id="{13B19F1A-1B35-012B-435D-477A33A77DE3}"/>
              </a:ext>
            </a:extLst>
          </p:cNvPr>
          <p:cNvSpPr>
            <a:spLocks noGrp="1"/>
          </p:cNvSpPr>
          <p:nvPr>
            <p:ph type="ftr" sz="quarter" idx="11"/>
          </p:nvPr>
        </p:nvSpPr>
        <p:spPr/>
        <p:txBody>
          <a:bodyPr/>
          <a:lstStyle/>
          <a:p>
            <a:pPr rtl="0"/>
            <a:r>
              <a:rPr lang="fr-FR" noProof="0" dirty="0"/>
              <a:t>LES CIMETIERES</a:t>
            </a:r>
          </a:p>
        </p:txBody>
      </p:sp>
    </p:spTree>
    <p:extLst>
      <p:ext uri="{BB962C8B-B14F-4D97-AF65-F5344CB8AC3E}">
        <p14:creationId xmlns:p14="http://schemas.microsoft.com/office/powerpoint/2010/main" val="4190859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4</a:t>
            </a:fld>
            <a:endParaRPr lang="fr-FR"/>
          </a:p>
        </p:txBody>
      </p:sp>
      <p:sp>
        <p:nvSpPr>
          <p:cNvPr id="2" name="ZoneTexte 1">
            <a:extLst>
              <a:ext uri="{FF2B5EF4-FFF2-40B4-BE49-F238E27FC236}">
                <a16:creationId xmlns:a16="http://schemas.microsoft.com/office/drawing/2014/main" id="{611CBE45-28B8-85AA-2FE3-8804E78F2319}"/>
              </a:ext>
            </a:extLst>
          </p:cNvPr>
          <p:cNvSpPr txBox="1"/>
          <p:nvPr/>
        </p:nvSpPr>
        <p:spPr>
          <a:xfrm>
            <a:off x="276837" y="335560"/>
            <a:ext cx="5003823" cy="369332"/>
          </a:xfrm>
          <a:prstGeom prst="rect">
            <a:avLst/>
          </a:prstGeom>
          <a:noFill/>
        </p:spPr>
        <p:txBody>
          <a:bodyPr wrap="square" rtlCol="0">
            <a:spAutoFit/>
          </a:bodyPr>
          <a:lstStyle/>
          <a:p>
            <a:r>
              <a:rPr lang="fr-FR" dirty="0"/>
              <a:t>Webinaire CNFPT</a:t>
            </a:r>
          </a:p>
        </p:txBody>
      </p:sp>
      <p:pic>
        <p:nvPicPr>
          <p:cNvPr id="5" name="Image 4">
            <a:extLst>
              <a:ext uri="{FF2B5EF4-FFF2-40B4-BE49-F238E27FC236}">
                <a16:creationId xmlns:a16="http://schemas.microsoft.com/office/drawing/2014/main" id="{A94899BF-A1F2-94EE-8414-2C2625CA3BC6}"/>
              </a:ext>
            </a:extLst>
          </p:cNvPr>
          <p:cNvPicPr>
            <a:picLocks noChangeAspect="1"/>
          </p:cNvPicPr>
          <p:nvPr/>
        </p:nvPicPr>
        <p:blipFill>
          <a:blip r:embed="rId3"/>
          <a:stretch>
            <a:fillRect/>
          </a:stretch>
        </p:blipFill>
        <p:spPr>
          <a:xfrm>
            <a:off x="0" y="1400715"/>
            <a:ext cx="9144000" cy="2849562"/>
          </a:xfrm>
          <a:prstGeom prst="rect">
            <a:avLst/>
          </a:prstGeom>
        </p:spPr>
      </p:pic>
      <p:pic>
        <p:nvPicPr>
          <p:cNvPr id="12" name="Image 11">
            <a:extLst>
              <a:ext uri="{FF2B5EF4-FFF2-40B4-BE49-F238E27FC236}">
                <a16:creationId xmlns:a16="http://schemas.microsoft.com/office/drawing/2014/main" id="{5E52A699-BC97-7852-956C-0ECDA6DB29A8}"/>
              </a:ext>
            </a:extLst>
          </p:cNvPr>
          <p:cNvPicPr>
            <a:picLocks noChangeAspect="1"/>
          </p:cNvPicPr>
          <p:nvPr/>
        </p:nvPicPr>
        <p:blipFill>
          <a:blip r:embed="rId4"/>
          <a:stretch>
            <a:fillRect/>
          </a:stretch>
        </p:blipFill>
        <p:spPr>
          <a:xfrm>
            <a:off x="0" y="4966447"/>
            <a:ext cx="3801035" cy="1891553"/>
          </a:xfrm>
          <a:prstGeom prst="rect">
            <a:avLst/>
          </a:prstGeom>
        </p:spPr>
      </p:pic>
      <p:pic>
        <p:nvPicPr>
          <p:cNvPr id="14" name="Image 13">
            <a:extLst>
              <a:ext uri="{FF2B5EF4-FFF2-40B4-BE49-F238E27FC236}">
                <a16:creationId xmlns:a16="http://schemas.microsoft.com/office/drawing/2014/main" id="{94C43D61-0A2D-DA8A-BB7B-E061AA415834}"/>
              </a:ext>
            </a:extLst>
          </p:cNvPr>
          <p:cNvPicPr>
            <a:picLocks noChangeAspect="1"/>
          </p:cNvPicPr>
          <p:nvPr/>
        </p:nvPicPr>
        <p:blipFill>
          <a:blip r:embed="rId5"/>
          <a:stretch>
            <a:fillRect/>
          </a:stretch>
        </p:blipFill>
        <p:spPr>
          <a:xfrm>
            <a:off x="3875714" y="4374859"/>
            <a:ext cx="5268286" cy="2483141"/>
          </a:xfrm>
          <a:prstGeom prst="rect">
            <a:avLst/>
          </a:prstGeom>
        </p:spPr>
      </p:pic>
      <p:sp>
        <p:nvSpPr>
          <p:cNvPr id="3" name="Espace réservé du pied de page 2">
            <a:extLst>
              <a:ext uri="{FF2B5EF4-FFF2-40B4-BE49-F238E27FC236}">
                <a16:creationId xmlns:a16="http://schemas.microsoft.com/office/drawing/2014/main" id="{E6964691-FF1B-89DB-0E25-EC2A9AF0665A}"/>
              </a:ext>
            </a:extLst>
          </p:cNvPr>
          <p:cNvSpPr>
            <a:spLocks noGrp="1"/>
          </p:cNvSpPr>
          <p:nvPr>
            <p:ph type="ftr" sz="quarter" idx="11"/>
          </p:nvPr>
        </p:nvSpPr>
        <p:spPr/>
        <p:txBody>
          <a:bodyPr/>
          <a:lstStyle/>
          <a:p>
            <a:pPr rtl="0"/>
            <a:r>
              <a:rPr lang="fr-FR" noProof="0" dirty="0"/>
              <a:t>LES TERRAINS DE SPORTS</a:t>
            </a:r>
          </a:p>
        </p:txBody>
      </p:sp>
    </p:spTree>
    <p:extLst>
      <p:ext uri="{BB962C8B-B14F-4D97-AF65-F5344CB8AC3E}">
        <p14:creationId xmlns:p14="http://schemas.microsoft.com/office/powerpoint/2010/main" val="23139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5</a:t>
            </a:fld>
            <a:endParaRPr lang="fr-FR"/>
          </a:p>
        </p:txBody>
      </p:sp>
      <p:sp>
        <p:nvSpPr>
          <p:cNvPr id="6" name="Espace réservé du texte 3">
            <a:extLst>
              <a:ext uri="{FF2B5EF4-FFF2-40B4-BE49-F238E27FC236}">
                <a16:creationId xmlns:a16="http://schemas.microsoft.com/office/drawing/2014/main" id="{DB1FE924-3373-E116-E9D3-58B7CB6292BB}"/>
              </a:ext>
            </a:extLst>
          </p:cNvPr>
          <p:cNvSpPr txBox="1">
            <a:spLocks/>
          </p:cNvSpPr>
          <p:nvPr/>
        </p:nvSpPr>
        <p:spPr>
          <a:xfrm>
            <a:off x="198507" y="986918"/>
            <a:ext cx="8744157" cy="5871081"/>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fontScale="55000" lnSpcReduction="20000"/>
          </a:bodyPr>
          <a:lstStyle>
            <a:defPPr rtl="0">
              <a:defRPr lang="fr-fr"/>
            </a:defPPr>
            <a:lvl1pPr marL="0" algn="r" defTabSz="914400" rtl="0" eaLnBrk="1" latinLnBrk="0" hangingPunct="1">
              <a:defRPr sz="900" b="1" i="0" kern="1200" cap="all" spc="75" baseline="0">
                <a:solidFill>
                  <a:schemeClr val="accent2"/>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fr-FR" sz="3400" dirty="0">
                <a:effectLst>
                  <a:outerShdw blurRad="38100" dist="38100" dir="2700000" algn="tl">
                    <a:srgbClr val="000000">
                      <a:alpha val="43137"/>
                    </a:srgbClr>
                  </a:outerShdw>
                </a:effectLst>
              </a:rPr>
              <a:t>Sensibiliser le grand public </a:t>
            </a:r>
          </a:p>
          <a:p>
            <a:pPr lvl="1"/>
            <a:r>
              <a:rPr lang="fr-FR" sz="3400" dirty="0"/>
              <a:t>Articles dans le bulletin municipal, dans la presse locale (Indépendant,….)</a:t>
            </a:r>
          </a:p>
          <a:p>
            <a:pPr lvl="1"/>
            <a:r>
              <a:rPr lang="fr-FR" sz="3400" dirty="0"/>
              <a:t>Réunion publique</a:t>
            </a:r>
          </a:p>
          <a:p>
            <a:pPr lvl="1"/>
            <a:r>
              <a:rPr lang="fr-FR" sz="3400" dirty="0"/>
              <a:t>Espace vert pilote sur la commune</a:t>
            </a:r>
          </a:p>
          <a:p>
            <a:pPr lvl="1"/>
            <a:r>
              <a:rPr lang="fr-FR" sz="3400" dirty="0"/>
              <a:t>Panneaux explicatifs sur cimetière, sur certains espaces verts</a:t>
            </a:r>
          </a:p>
          <a:p>
            <a:pPr lvl="1"/>
            <a:r>
              <a:rPr lang="fr-FR" sz="3400" dirty="0"/>
              <a:t>Flyers, affiches, autocollants</a:t>
            </a:r>
          </a:p>
          <a:p>
            <a:pPr lvl="1"/>
            <a:r>
              <a:rPr lang="fr-FR" sz="3400" dirty="0"/>
              <a:t>Journée de démonstration des matériels alternatifs</a:t>
            </a:r>
          </a:p>
          <a:p>
            <a:pPr lvl="1"/>
            <a:r>
              <a:rPr lang="fr-FR" sz="3400" dirty="0"/>
              <a:t>une animation lors de la semaine sans pesticides ou semaine du développement durable</a:t>
            </a:r>
          </a:p>
          <a:p>
            <a:pPr marL="238173" lvl="1"/>
            <a:endParaRPr lang="fr-FR" sz="3400" dirty="0"/>
          </a:p>
          <a:p>
            <a:pPr algn="l"/>
            <a:r>
              <a:rPr lang="fr-FR" sz="3400" dirty="0">
                <a:effectLst>
                  <a:outerShdw blurRad="38100" dist="38100" dir="2700000" algn="tl">
                    <a:srgbClr val="000000">
                      <a:alpha val="43137"/>
                    </a:srgbClr>
                  </a:outerShdw>
                </a:effectLst>
              </a:rPr>
              <a:t>Sensibiliser les jardiniers amateurs</a:t>
            </a:r>
          </a:p>
          <a:p>
            <a:pPr lvl="1"/>
            <a:r>
              <a:rPr lang="fr-FR" sz="3400" dirty="0"/>
              <a:t>Faire intervenir une association pour une conférence/débat sur le jardinage au naturel</a:t>
            </a:r>
          </a:p>
          <a:p>
            <a:pPr lvl="1"/>
            <a:r>
              <a:rPr lang="fr-FR" sz="3400" dirty="0"/>
              <a:t>Pour des conférences sur le jardinage au naturel :</a:t>
            </a:r>
          </a:p>
          <a:p>
            <a:pPr algn="l"/>
            <a:r>
              <a:rPr lang="fr-FR" sz="3400" dirty="0"/>
              <a:t>      La </a:t>
            </a:r>
            <a:r>
              <a:rPr lang="fr-FR" sz="3400" i="1" dirty="0"/>
              <a:t>commune doit prendre en charge les frais de déplacement de l’association</a:t>
            </a:r>
            <a:endParaRPr lang="fr-FR" sz="3400" dirty="0"/>
          </a:p>
          <a:p>
            <a:pPr lvl="1"/>
            <a:endParaRPr lang="fr-FR" sz="3400" dirty="0"/>
          </a:p>
          <a:p>
            <a:pPr algn="l"/>
            <a:r>
              <a:rPr lang="fr-FR" sz="3400" dirty="0">
                <a:effectLst>
                  <a:outerShdw blurRad="38100" dist="38100" dir="2700000" algn="tl">
                    <a:srgbClr val="000000">
                      <a:alpha val="43137"/>
                    </a:srgbClr>
                  </a:outerShdw>
                </a:effectLst>
              </a:rPr>
              <a:t>Sensibiliser les scolaires</a:t>
            </a:r>
          </a:p>
          <a:p>
            <a:pPr lvl="1"/>
            <a:r>
              <a:rPr lang="fr-FR" sz="3400" dirty="0"/>
              <a:t>Réalisation de nichoirs, hôtel à insectes, création d’un potager,…</a:t>
            </a:r>
          </a:p>
          <a:p>
            <a:pPr lvl="1"/>
            <a:r>
              <a:rPr lang="fr-FR" sz="3400" dirty="0"/>
              <a:t>Solliciter une association de jardinier pour créer un potager à l’école.</a:t>
            </a:r>
          </a:p>
          <a:p>
            <a:pPr lvl="1"/>
            <a:r>
              <a:rPr lang="fr-FR" sz="3400" b="1" dirty="0"/>
              <a:t>Pour des animations à destination du grand public ou des scolaires :</a:t>
            </a:r>
            <a:endParaRPr lang="fr-FR" sz="3400" dirty="0"/>
          </a:p>
          <a:p>
            <a:pPr lvl="1"/>
            <a:endParaRPr lang="fr-FR" dirty="0"/>
          </a:p>
          <a:p>
            <a:pPr lvl="1"/>
            <a:endParaRPr lang="fr-FR" dirty="0"/>
          </a:p>
        </p:txBody>
      </p:sp>
      <p:sp>
        <p:nvSpPr>
          <p:cNvPr id="7" name="ZoneTexte 6">
            <a:extLst>
              <a:ext uri="{FF2B5EF4-FFF2-40B4-BE49-F238E27FC236}">
                <a16:creationId xmlns:a16="http://schemas.microsoft.com/office/drawing/2014/main" id="{2DECA20B-7A6A-FE42-B47A-A3BA0DF9287B}"/>
              </a:ext>
            </a:extLst>
          </p:cNvPr>
          <p:cNvSpPr txBox="1"/>
          <p:nvPr/>
        </p:nvSpPr>
        <p:spPr>
          <a:xfrm>
            <a:off x="335560" y="293615"/>
            <a:ext cx="4152550" cy="369332"/>
          </a:xfrm>
          <a:prstGeom prst="rect">
            <a:avLst/>
          </a:prstGeom>
          <a:noFill/>
        </p:spPr>
        <p:txBody>
          <a:bodyPr wrap="square" rtlCol="0">
            <a:spAutoFit/>
          </a:bodyPr>
          <a:lstStyle/>
          <a:p>
            <a:r>
              <a:rPr lang="fr-FR" dirty="0">
                <a:solidFill>
                  <a:srgbClr val="FF0000"/>
                </a:solidFill>
              </a:rPr>
              <a:t>FORMER LES AGENTS ET LES ELUS</a:t>
            </a:r>
          </a:p>
        </p:txBody>
      </p:sp>
      <p:sp>
        <p:nvSpPr>
          <p:cNvPr id="2" name="Espace réservé du pied de page 1">
            <a:extLst>
              <a:ext uri="{FF2B5EF4-FFF2-40B4-BE49-F238E27FC236}">
                <a16:creationId xmlns:a16="http://schemas.microsoft.com/office/drawing/2014/main" id="{D02F5798-A304-5953-C63A-884C6D2D3A99}"/>
              </a:ext>
            </a:extLst>
          </p:cNvPr>
          <p:cNvSpPr>
            <a:spLocks noGrp="1"/>
          </p:cNvSpPr>
          <p:nvPr>
            <p:ph type="ftr" sz="quarter" idx="11"/>
          </p:nvPr>
        </p:nvSpPr>
        <p:spPr/>
        <p:txBody>
          <a:bodyPr/>
          <a:lstStyle/>
          <a:p>
            <a:pPr rtl="0"/>
            <a:r>
              <a:rPr lang="fr-FR" noProof="0" dirty="0"/>
              <a:t>LA COMMUNICATION</a:t>
            </a:r>
          </a:p>
        </p:txBody>
      </p:sp>
    </p:spTree>
    <p:extLst>
      <p:ext uri="{BB962C8B-B14F-4D97-AF65-F5344CB8AC3E}">
        <p14:creationId xmlns:p14="http://schemas.microsoft.com/office/powerpoint/2010/main" val="400765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6</a:t>
            </a:fld>
            <a:endParaRPr lang="fr-FR"/>
          </a:p>
        </p:txBody>
      </p:sp>
      <p:sp>
        <p:nvSpPr>
          <p:cNvPr id="2" name="ZoneTexte 1">
            <a:extLst>
              <a:ext uri="{FF2B5EF4-FFF2-40B4-BE49-F238E27FC236}">
                <a16:creationId xmlns:a16="http://schemas.microsoft.com/office/drawing/2014/main" id="{5DA9BF6D-0813-2914-DE6E-8CFBAE5CB2CD}"/>
              </a:ext>
            </a:extLst>
          </p:cNvPr>
          <p:cNvSpPr txBox="1"/>
          <p:nvPr/>
        </p:nvSpPr>
        <p:spPr>
          <a:xfrm>
            <a:off x="6918929" y="150319"/>
            <a:ext cx="1879134" cy="369332"/>
          </a:xfrm>
          <a:prstGeom prst="rect">
            <a:avLst/>
          </a:prstGeom>
          <a:noFill/>
        </p:spPr>
        <p:txBody>
          <a:bodyPr wrap="square" rtlCol="0">
            <a:spAutoFit/>
          </a:bodyPr>
          <a:lstStyle/>
          <a:p>
            <a:r>
              <a:rPr lang="fr-FR" dirty="0"/>
              <a:t>L’information</a:t>
            </a:r>
          </a:p>
        </p:txBody>
      </p:sp>
      <p:pic>
        <p:nvPicPr>
          <p:cNvPr id="6" name="Image 3">
            <a:extLst>
              <a:ext uri="{FF2B5EF4-FFF2-40B4-BE49-F238E27FC236}">
                <a16:creationId xmlns:a16="http://schemas.microsoft.com/office/drawing/2014/main" id="{1910A89B-BC6A-DA08-BC75-4A569EFC27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1003300"/>
            <a:ext cx="4144962"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4">
            <a:extLst>
              <a:ext uri="{FF2B5EF4-FFF2-40B4-BE49-F238E27FC236}">
                <a16:creationId xmlns:a16="http://schemas.microsoft.com/office/drawing/2014/main" id="{4A621341-24A8-FE1F-239B-A007186AB1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4860" y="1003300"/>
            <a:ext cx="4148137"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pied de page 2">
            <a:extLst>
              <a:ext uri="{FF2B5EF4-FFF2-40B4-BE49-F238E27FC236}">
                <a16:creationId xmlns:a16="http://schemas.microsoft.com/office/drawing/2014/main" id="{7EC8C75E-F74C-84CD-EB70-6ECF61422CA9}"/>
              </a:ext>
            </a:extLst>
          </p:cNvPr>
          <p:cNvSpPr>
            <a:spLocks noGrp="1"/>
          </p:cNvSpPr>
          <p:nvPr>
            <p:ph type="ftr" sz="quarter" idx="11"/>
          </p:nvPr>
        </p:nvSpPr>
        <p:spPr/>
        <p:txBody>
          <a:bodyPr/>
          <a:lstStyle/>
          <a:p>
            <a:pPr rtl="0"/>
            <a:r>
              <a:rPr lang="fr-FR" noProof="0" dirty="0"/>
              <a:t>FLYER</a:t>
            </a:r>
          </a:p>
        </p:txBody>
      </p:sp>
    </p:spTree>
    <p:extLst>
      <p:ext uri="{BB962C8B-B14F-4D97-AF65-F5344CB8AC3E}">
        <p14:creationId xmlns:p14="http://schemas.microsoft.com/office/powerpoint/2010/main" val="4076406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7</a:t>
            </a:fld>
            <a:endParaRPr lang="fr-FR"/>
          </a:p>
        </p:txBody>
      </p:sp>
      <p:sp>
        <p:nvSpPr>
          <p:cNvPr id="2" name="ZoneTexte 1">
            <a:extLst>
              <a:ext uri="{FF2B5EF4-FFF2-40B4-BE49-F238E27FC236}">
                <a16:creationId xmlns:a16="http://schemas.microsoft.com/office/drawing/2014/main" id="{5DA9BF6D-0813-2914-DE6E-8CFBAE5CB2CD}"/>
              </a:ext>
            </a:extLst>
          </p:cNvPr>
          <p:cNvSpPr txBox="1"/>
          <p:nvPr/>
        </p:nvSpPr>
        <p:spPr>
          <a:xfrm>
            <a:off x="7113864" y="986918"/>
            <a:ext cx="1879134" cy="369332"/>
          </a:xfrm>
          <a:prstGeom prst="rect">
            <a:avLst/>
          </a:prstGeom>
          <a:noFill/>
        </p:spPr>
        <p:txBody>
          <a:bodyPr wrap="square" rtlCol="0">
            <a:spAutoFit/>
          </a:bodyPr>
          <a:lstStyle/>
          <a:p>
            <a:r>
              <a:rPr lang="fr-FR" dirty="0"/>
              <a:t>L’information</a:t>
            </a:r>
          </a:p>
        </p:txBody>
      </p:sp>
      <p:pic>
        <p:nvPicPr>
          <p:cNvPr id="3" name="Image 3">
            <a:extLst>
              <a:ext uri="{FF2B5EF4-FFF2-40B4-BE49-F238E27FC236}">
                <a16:creationId xmlns:a16="http://schemas.microsoft.com/office/drawing/2014/main" id="{CC63B299-938A-FFB1-B58D-CAB11DFC5F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98717" cy="480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54E41E60-4542-F9F0-E262-07CA223F5D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6527" y="2946786"/>
            <a:ext cx="2687473" cy="391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6424ED8C-873F-D206-FEEA-90DADC67F7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0774" y="491786"/>
            <a:ext cx="1802833" cy="2525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e 5">
            <a:extLst>
              <a:ext uri="{FF2B5EF4-FFF2-40B4-BE49-F238E27FC236}">
                <a16:creationId xmlns:a16="http://schemas.microsoft.com/office/drawing/2014/main" id="{E1EA7BE7-DC3E-244E-9382-65544A39FFAC}"/>
              </a:ext>
            </a:extLst>
          </p:cNvPr>
          <p:cNvGrpSpPr/>
          <p:nvPr/>
        </p:nvGrpSpPr>
        <p:grpSpPr>
          <a:xfrm>
            <a:off x="0" y="4697835"/>
            <a:ext cx="5452844" cy="2170624"/>
            <a:chOff x="432698" y="600572"/>
            <a:chExt cx="11753720" cy="5472230"/>
          </a:xfrm>
        </p:grpSpPr>
        <p:pic>
          <p:nvPicPr>
            <p:cNvPr id="7" name="Picture 2">
              <a:extLst>
                <a:ext uri="{FF2B5EF4-FFF2-40B4-BE49-F238E27FC236}">
                  <a16:creationId xmlns:a16="http://schemas.microsoft.com/office/drawing/2014/main" id="{3116B00F-156B-2A4C-2508-9880EB14C8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6564" y="600572"/>
              <a:ext cx="7879854" cy="5406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BE4D60CA-30CC-7B5F-F2C8-114394595B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698" y="672580"/>
              <a:ext cx="3745315" cy="5400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1152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8</a:t>
            </a:fld>
            <a:endParaRPr lang="fr-FR"/>
          </a:p>
        </p:txBody>
      </p:sp>
      <p:sp>
        <p:nvSpPr>
          <p:cNvPr id="2" name="ZoneTexte 1">
            <a:extLst>
              <a:ext uri="{FF2B5EF4-FFF2-40B4-BE49-F238E27FC236}">
                <a16:creationId xmlns:a16="http://schemas.microsoft.com/office/drawing/2014/main" id="{5DA9BF6D-0813-2914-DE6E-8CFBAE5CB2CD}"/>
              </a:ext>
            </a:extLst>
          </p:cNvPr>
          <p:cNvSpPr txBox="1"/>
          <p:nvPr/>
        </p:nvSpPr>
        <p:spPr>
          <a:xfrm>
            <a:off x="7113864" y="986918"/>
            <a:ext cx="1879134" cy="369332"/>
          </a:xfrm>
          <a:prstGeom prst="rect">
            <a:avLst/>
          </a:prstGeom>
          <a:noFill/>
        </p:spPr>
        <p:txBody>
          <a:bodyPr wrap="square" rtlCol="0">
            <a:spAutoFit/>
          </a:bodyPr>
          <a:lstStyle/>
          <a:p>
            <a:r>
              <a:rPr lang="fr-FR" dirty="0"/>
              <a:t>L’information</a:t>
            </a:r>
          </a:p>
        </p:txBody>
      </p:sp>
      <p:pic>
        <p:nvPicPr>
          <p:cNvPr id="3" name="Image 2">
            <a:extLst>
              <a:ext uri="{FF2B5EF4-FFF2-40B4-BE49-F238E27FC236}">
                <a16:creationId xmlns:a16="http://schemas.microsoft.com/office/drawing/2014/main" id="{7665F2C0-1DE5-30B6-F466-D72D513C3397}"/>
              </a:ext>
            </a:extLst>
          </p:cNvPr>
          <p:cNvPicPr>
            <a:picLocks noChangeAspect="1"/>
          </p:cNvPicPr>
          <p:nvPr/>
        </p:nvPicPr>
        <p:blipFill>
          <a:blip r:embed="rId3"/>
          <a:stretch>
            <a:fillRect/>
          </a:stretch>
        </p:blipFill>
        <p:spPr>
          <a:xfrm>
            <a:off x="5598343" y="4730312"/>
            <a:ext cx="2840982" cy="2127688"/>
          </a:xfrm>
          <a:prstGeom prst="rect">
            <a:avLst/>
          </a:prstGeom>
        </p:spPr>
      </p:pic>
      <p:pic>
        <p:nvPicPr>
          <p:cNvPr id="4" name="Picture 13" descr="ClefdesChamps_04oct09 (13)">
            <a:extLst>
              <a:ext uri="{FF2B5EF4-FFF2-40B4-BE49-F238E27FC236}">
                <a16:creationId xmlns:a16="http://schemas.microsoft.com/office/drawing/2014/main" id="{3DF85182-7526-43C2-D9AE-CEA902BC70E1}"/>
              </a:ext>
            </a:extLst>
          </p:cNvPr>
          <p:cNvPicPr>
            <a:picLocks noChangeAspect="1" noChangeArrowheads="1"/>
          </p:cNvPicPr>
          <p:nvPr/>
        </p:nvPicPr>
        <p:blipFill>
          <a:blip r:embed="rId4"/>
          <a:srcRect t="10657" r="4997" b="6660"/>
          <a:stretch>
            <a:fillRect/>
          </a:stretch>
        </p:blipFill>
        <p:spPr bwMode="auto">
          <a:xfrm>
            <a:off x="704675" y="4815281"/>
            <a:ext cx="3126863" cy="2042719"/>
          </a:xfrm>
          <a:prstGeom prst="rect">
            <a:avLst/>
          </a:prstGeom>
          <a:noFill/>
          <a:ln w="9525">
            <a:noFill/>
            <a:miter lim="800000"/>
            <a:headEnd/>
            <a:tailEnd/>
          </a:ln>
        </p:spPr>
      </p:pic>
      <p:pic>
        <p:nvPicPr>
          <p:cNvPr id="5" name="Image 4">
            <a:extLst>
              <a:ext uri="{FF2B5EF4-FFF2-40B4-BE49-F238E27FC236}">
                <a16:creationId xmlns:a16="http://schemas.microsoft.com/office/drawing/2014/main" id="{BA4447E7-0F28-C8E4-F39C-BE63BE488148}"/>
              </a:ext>
            </a:extLst>
          </p:cNvPr>
          <p:cNvPicPr>
            <a:picLocks noChangeAspect="1"/>
          </p:cNvPicPr>
          <p:nvPr/>
        </p:nvPicPr>
        <p:blipFill>
          <a:blip r:embed="rId5"/>
          <a:stretch>
            <a:fillRect/>
          </a:stretch>
        </p:blipFill>
        <p:spPr>
          <a:xfrm>
            <a:off x="108832" y="136524"/>
            <a:ext cx="3097036" cy="4389500"/>
          </a:xfrm>
          <a:prstGeom prst="rect">
            <a:avLst/>
          </a:prstGeom>
        </p:spPr>
      </p:pic>
      <p:pic>
        <p:nvPicPr>
          <p:cNvPr id="6" name="Image 5">
            <a:extLst>
              <a:ext uri="{FF2B5EF4-FFF2-40B4-BE49-F238E27FC236}">
                <a16:creationId xmlns:a16="http://schemas.microsoft.com/office/drawing/2014/main" id="{13296867-F6B5-680E-B2E0-6B7CBE8126E4}"/>
              </a:ext>
            </a:extLst>
          </p:cNvPr>
          <p:cNvPicPr>
            <a:picLocks noChangeAspect="1"/>
          </p:cNvPicPr>
          <p:nvPr/>
        </p:nvPicPr>
        <p:blipFill>
          <a:blip r:embed="rId6"/>
          <a:stretch>
            <a:fillRect/>
          </a:stretch>
        </p:blipFill>
        <p:spPr>
          <a:xfrm>
            <a:off x="3278005" y="1294745"/>
            <a:ext cx="5865995" cy="3299043"/>
          </a:xfrm>
          <a:prstGeom prst="rect">
            <a:avLst/>
          </a:prstGeom>
        </p:spPr>
      </p:pic>
      <p:sp>
        <p:nvSpPr>
          <p:cNvPr id="7" name="Espace réservé du pied de page 6">
            <a:extLst>
              <a:ext uri="{FF2B5EF4-FFF2-40B4-BE49-F238E27FC236}">
                <a16:creationId xmlns:a16="http://schemas.microsoft.com/office/drawing/2014/main" id="{8152FCBB-20C8-7E1E-9577-CE0D36327AE7}"/>
              </a:ext>
            </a:extLst>
          </p:cNvPr>
          <p:cNvSpPr>
            <a:spLocks noGrp="1"/>
          </p:cNvSpPr>
          <p:nvPr>
            <p:ph type="ftr" sz="quarter" idx="11"/>
          </p:nvPr>
        </p:nvSpPr>
        <p:spPr/>
        <p:txBody>
          <a:bodyPr/>
          <a:lstStyle/>
          <a:p>
            <a:pPr rtl="0"/>
            <a:r>
              <a:rPr lang="fr-FR" noProof="0" dirty="0"/>
              <a:t>L’INFORMATION</a:t>
            </a:r>
          </a:p>
        </p:txBody>
      </p:sp>
    </p:spTree>
    <p:extLst>
      <p:ext uri="{BB962C8B-B14F-4D97-AF65-F5344CB8AC3E}">
        <p14:creationId xmlns:p14="http://schemas.microsoft.com/office/powerpoint/2010/main" val="1548107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9</a:t>
            </a:fld>
            <a:endParaRPr lang="fr-FR"/>
          </a:p>
        </p:txBody>
      </p:sp>
      <p:sp>
        <p:nvSpPr>
          <p:cNvPr id="2" name="ZoneTexte 1">
            <a:extLst>
              <a:ext uri="{FF2B5EF4-FFF2-40B4-BE49-F238E27FC236}">
                <a16:creationId xmlns:a16="http://schemas.microsoft.com/office/drawing/2014/main" id="{5DA9BF6D-0813-2914-DE6E-8CFBAE5CB2CD}"/>
              </a:ext>
            </a:extLst>
          </p:cNvPr>
          <p:cNvSpPr txBox="1"/>
          <p:nvPr/>
        </p:nvSpPr>
        <p:spPr>
          <a:xfrm>
            <a:off x="6325299" y="986918"/>
            <a:ext cx="2818701" cy="369332"/>
          </a:xfrm>
          <a:prstGeom prst="rect">
            <a:avLst/>
          </a:prstGeom>
          <a:noFill/>
        </p:spPr>
        <p:txBody>
          <a:bodyPr wrap="square" rtlCol="0">
            <a:spAutoFit/>
          </a:bodyPr>
          <a:lstStyle/>
          <a:p>
            <a:r>
              <a:rPr lang="fr-FR" dirty="0"/>
              <a:t>Les réunions publiques</a:t>
            </a:r>
          </a:p>
        </p:txBody>
      </p:sp>
      <p:pic>
        <p:nvPicPr>
          <p:cNvPr id="3" name="Picture 4">
            <a:extLst>
              <a:ext uri="{FF2B5EF4-FFF2-40B4-BE49-F238E27FC236}">
                <a16:creationId xmlns:a16="http://schemas.microsoft.com/office/drawing/2014/main" id="{F33A683B-72A7-F083-8853-60375DC5E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282" y="3934291"/>
            <a:ext cx="4999718" cy="29237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3">
            <a:extLst>
              <a:ext uri="{FF2B5EF4-FFF2-40B4-BE49-F238E27FC236}">
                <a16:creationId xmlns:a16="http://schemas.microsoft.com/office/drawing/2014/main" id="{ED32B256-3CC1-B06F-E441-5390574611A5}"/>
              </a:ext>
            </a:extLst>
          </p:cNvPr>
          <p:cNvPicPr>
            <a:picLocks noChangeAspect="1"/>
          </p:cNvPicPr>
          <p:nvPr/>
        </p:nvPicPr>
        <p:blipFill rotWithShape="1">
          <a:blip r:embed="rId4">
            <a:extLst>
              <a:ext uri="{28A0092B-C50C-407E-A947-70E740481C1C}">
                <a14:useLocalDpi xmlns:a14="http://schemas.microsoft.com/office/drawing/2010/main" val="0"/>
              </a:ext>
            </a:extLst>
          </a:blip>
          <a:srcRect t="25342" r="5302" b="14024"/>
          <a:stretch/>
        </p:blipFill>
        <p:spPr bwMode="auto">
          <a:xfrm>
            <a:off x="84582" y="834582"/>
            <a:ext cx="6240717" cy="29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Espace réservé du contenu 3">
            <a:extLst>
              <a:ext uri="{FF2B5EF4-FFF2-40B4-BE49-F238E27FC236}">
                <a16:creationId xmlns:a16="http://schemas.microsoft.com/office/drawing/2014/main" id="{11A38D4B-D107-8775-1B88-A22B98CB3A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530054"/>
            <a:ext cx="4139063" cy="23279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
            <a:extLst>
              <a:ext uri="{FF2B5EF4-FFF2-40B4-BE49-F238E27FC236}">
                <a16:creationId xmlns:a16="http://schemas.microsoft.com/office/drawing/2014/main" id="{9FBBE150-B51E-A06E-EB17-6397DC5D7C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50248" y="1828800"/>
            <a:ext cx="266834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pied de page 3">
            <a:extLst>
              <a:ext uri="{FF2B5EF4-FFF2-40B4-BE49-F238E27FC236}">
                <a16:creationId xmlns:a16="http://schemas.microsoft.com/office/drawing/2014/main" id="{DAC9BA56-0B6A-BA93-0DE5-B1DA9CD585F0}"/>
              </a:ext>
            </a:extLst>
          </p:cNvPr>
          <p:cNvSpPr>
            <a:spLocks noGrp="1"/>
          </p:cNvSpPr>
          <p:nvPr>
            <p:ph type="ftr" sz="quarter" idx="11"/>
          </p:nvPr>
        </p:nvSpPr>
        <p:spPr/>
        <p:txBody>
          <a:bodyPr/>
          <a:lstStyle/>
          <a:p>
            <a:pPr rtl="0"/>
            <a:r>
              <a:rPr lang="fr-FR" noProof="0" dirty="0"/>
              <a:t>LES REUNIONS PUBLIQUES</a:t>
            </a:r>
          </a:p>
        </p:txBody>
      </p:sp>
    </p:spTree>
    <p:extLst>
      <p:ext uri="{BB962C8B-B14F-4D97-AF65-F5344CB8AC3E}">
        <p14:creationId xmlns:p14="http://schemas.microsoft.com/office/powerpoint/2010/main" val="2364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8169560.tgt.Office_48167117_TF89338750_Win32_OJ107391201.potx" id="{1C224FCB-FAC2-4FCD-A27F-E93ABE855DC1}" vid="{2BD8131D-7735-4690-88D8-2BC40D8B419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919F73-B6C2-4A43-95E2-833EC48925FE}">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3C8E00D1-8EA3-4E42-801D-0253E1EAFC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Présentation de Galaxy</Template>
  <TotalTime>840</TotalTime>
  <Words>1095</Words>
  <Application>Microsoft Office PowerPoint</Application>
  <PresentationFormat>Affichage à l'écran (4:3)</PresentationFormat>
  <Paragraphs>122</Paragraphs>
  <Slides>17</Slides>
  <Notes>13</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17</vt:i4>
      </vt:variant>
    </vt:vector>
  </HeadingPairs>
  <TitlesOfParts>
    <vt:vector size="24" baseType="lpstr">
      <vt:lpstr>Arial</vt:lpstr>
      <vt:lpstr>Calibri</vt:lpstr>
      <vt:lpstr>Montserrat</vt:lpstr>
      <vt:lpstr>Symbol</vt:lpstr>
      <vt:lpstr>Univers</vt:lpstr>
      <vt:lpstr>Wingdings</vt:lpstr>
      <vt:lpstr>GradientUnivers</vt:lpstr>
      <vt:lpstr>SOMMAIRE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DEMAIN c’est aujourd’hui.</vt:lpstr>
      <vt:lpstr>Présentation PowerPoint</vt:lpstr>
      <vt:lpstr>Présentation PowerPoint</vt:lpstr>
      <vt:lpstr>Présentation PowerPoint</vt:lpstr>
      <vt:lpstr>Présentation PowerPoint</vt:lpstr>
      <vt:lpstr>Les produits Bio Control</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patrick lafforgue</dc:creator>
  <cp:lastModifiedBy>patrick lafforgue</cp:lastModifiedBy>
  <cp:revision>9</cp:revision>
  <dcterms:created xsi:type="dcterms:W3CDTF">2022-09-23T09:30:03Z</dcterms:created>
  <dcterms:modified xsi:type="dcterms:W3CDTF">2022-09-30T08:15:58Z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