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95" r:id="rId2"/>
    <p:sldId id="437" r:id="rId3"/>
    <p:sldId id="424" r:id="rId4"/>
    <p:sldId id="425" r:id="rId5"/>
    <p:sldId id="427" r:id="rId6"/>
    <p:sldId id="428" r:id="rId7"/>
    <p:sldId id="429" r:id="rId8"/>
    <p:sldId id="430" r:id="rId9"/>
    <p:sldId id="431" r:id="rId10"/>
    <p:sldId id="432" r:id="rId11"/>
    <p:sldId id="433" r:id="rId12"/>
    <p:sldId id="434" r:id="rId13"/>
    <p:sldId id="435" r:id="rId14"/>
    <p:sldId id="439" r:id="rId15"/>
    <p:sldId id="440" r:id="rId16"/>
    <p:sldId id="443" r:id="rId17"/>
    <p:sldId id="448" r:id="rId18"/>
    <p:sldId id="450" r:id="rId19"/>
    <p:sldId id="454" r:id="rId20"/>
    <p:sldId id="45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08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8060-6F7D-454A-B082-CFA8434FD6A4}" type="datetimeFigureOut">
              <a:rPr lang="fr-FR" smtClean="0"/>
              <a:t>01/04/2022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31AA-AFE8-4FE6-8B5B-4E41D1311A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814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8060-6F7D-454A-B082-CFA8434FD6A4}" type="datetimeFigureOut">
              <a:rPr lang="fr-FR" smtClean="0"/>
              <a:t>01/04/2022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31AA-AFE8-4FE6-8B5B-4E41D1311A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413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8060-6F7D-454A-B082-CFA8434FD6A4}" type="datetimeFigureOut">
              <a:rPr lang="fr-FR" smtClean="0"/>
              <a:t>01/04/2022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31AA-AFE8-4FE6-8B5B-4E41D1311A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662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8060-6F7D-454A-B082-CFA8434FD6A4}" type="datetimeFigureOut">
              <a:rPr lang="fr-FR" smtClean="0"/>
              <a:t>01/04/2022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31AA-AFE8-4FE6-8B5B-4E41D1311A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374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8060-6F7D-454A-B082-CFA8434FD6A4}" type="datetimeFigureOut">
              <a:rPr lang="fr-FR" smtClean="0"/>
              <a:t>01/04/2022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31AA-AFE8-4FE6-8B5B-4E41D1311A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4831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8060-6F7D-454A-B082-CFA8434FD6A4}" type="datetimeFigureOut">
              <a:rPr lang="fr-FR" smtClean="0"/>
              <a:t>01/04/2022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31AA-AFE8-4FE6-8B5B-4E41D1311A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394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8060-6F7D-454A-B082-CFA8434FD6A4}" type="datetimeFigureOut">
              <a:rPr lang="fr-FR" smtClean="0"/>
              <a:t>01/04/2022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31AA-AFE8-4FE6-8B5B-4E41D1311A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917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8060-6F7D-454A-B082-CFA8434FD6A4}" type="datetimeFigureOut">
              <a:rPr lang="fr-FR" smtClean="0"/>
              <a:t>01/04/2022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31AA-AFE8-4FE6-8B5B-4E41D1311A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116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8060-6F7D-454A-B082-CFA8434FD6A4}" type="datetimeFigureOut">
              <a:rPr lang="fr-FR" smtClean="0"/>
              <a:t>01/04/2022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31AA-AFE8-4FE6-8B5B-4E41D1311A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1671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8060-6F7D-454A-B082-CFA8434FD6A4}" type="datetimeFigureOut">
              <a:rPr lang="fr-FR" smtClean="0"/>
              <a:t>01/04/2022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31AA-AFE8-4FE6-8B5B-4E41D1311A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5766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8060-6F7D-454A-B082-CFA8434FD6A4}" type="datetimeFigureOut">
              <a:rPr lang="fr-FR" smtClean="0"/>
              <a:t>01/04/2022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31AA-AFE8-4FE6-8B5B-4E41D1311A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76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58060-6F7D-454A-B082-CFA8434FD6A4}" type="datetimeFigureOut">
              <a:rPr lang="fr-FR" smtClean="0"/>
              <a:t>01/04/2022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631AA-AFE8-4FE6-8B5B-4E41D1311A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525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 hidden="1">
            <a:extLst>
              <a:ext uri="{FF2B5EF4-FFF2-40B4-BE49-F238E27FC236}">
                <a16:creationId xmlns:a16="http://schemas.microsoft.com/office/drawing/2014/main" id="{29E7392F-F9BB-4FD9-992B-A57ED5E447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B0271D0C-99C6-47C9-BE55-534B6EE6A830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381000"/>
            <a:ext cx="9144000" cy="6096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B944BE5-E09F-4DC1-BE30-EF120F54CA31}"/>
              </a:ext>
            </a:extLst>
          </p:cNvPr>
          <p:cNvSpPr txBox="1"/>
          <p:nvPr/>
        </p:nvSpPr>
        <p:spPr>
          <a:xfrm>
            <a:off x="0" y="460979"/>
            <a:ext cx="8282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Aujourd'hui, Cadix, 120 000 </a:t>
            </a:r>
            <a:r>
              <a:rPr lang="fr-FR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hab</a:t>
            </a:r>
            <a:r>
              <a:rPr lang="fr-F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est connue pour sa longue et influente histoire. C'est l'une des plus anciennes villes d'Europe de l'Ouest avec des vestiges archéologiques remontant à plus de 3 100 ans.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 hidden="1">
            <a:extLst>
              <a:ext uri="{FF2B5EF4-FFF2-40B4-BE49-F238E27FC236}">
                <a16:creationId xmlns:a16="http://schemas.microsoft.com/office/drawing/2014/main" id="{7D751524-1EBC-45C5-AB57-4B0749E902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F52695F8-B1B8-4795-8BA1-95F569784734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381000"/>
            <a:ext cx="9144000" cy="6096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 hidden="1">
            <a:extLst>
              <a:ext uri="{FF2B5EF4-FFF2-40B4-BE49-F238E27FC236}">
                <a16:creationId xmlns:a16="http://schemas.microsoft.com/office/drawing/2014/main" id="{420865C5-926F-4660-AE7F-EE9CE75D86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AC18CF65-6B29-41FC-BDDB-21B4CFC3A36E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381000"/>
            <a:ext cx="9144000" cy="6096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 hidden="1">
            <a:extLst>
              <a:ext uri="{FF2B5EF4-FFF2-40B4-BE49-F238E27FC236}">
                <a16:creationId xmlns:a16="http://schemas.microsoft.com/office/drawing/2014/main" id="{C0F7DC92-CAE9-4C8E-99EA-7F0AB79417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8ADAE119-9D3F-409A-AEDE-E2650BC96F4B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381000"/>
            <a:ext cx="9144000" cy="6096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 hidden="1">
            <a:extLst>
              <a:ext uri="{FF2B5EF4-FFF2-40B4-BE49-F238E27FC236}">
                <a16:creationId xmlns:a16="http://schemas.microsoft.com/office/drawing/2014/main" id="{973A6A9A-0AB8-4055-B0BC-06D8E0B282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781E125B-0835-427D-8069-CF54BD7CE87F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381000"/>
            <a:ext cx="9144000" cy="6096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 hidden="1">
            <a:extLst>
              <a:ext uri="{FF2B5EF4-FFF2-40B4-BE49-F238E27FC236}">
                <a16:creationId xmlns:a16="http://schemas.microsoft.com/office/drawing/2014/main" id="{1AAF82DF-DD78-4BD8-B810-153158890B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89BF82B9-90D9-4469-9CC5-6523DF07ED13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381000"/>
            <a:ext cx="9144000" cy="6096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 hidden="1">
            <a:extLst>
              <a:ext uri="{FF2B5EF4-FFF2-40B4-BE49-F238E27FC236}">
                <a16:creationId xmlns:a16="http://schemas.microsoft.com/office/drawing/2014/main" id="{0D741CA4-4836-4AD1-8196-A16A674B0D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190467" name="Rectangle 3">
            <a:extLst>
              <a:ext uri="{FF2B5EF4-FFF2-40B4-BE49-F238E27FC236}">
                <a16:creationId xmlns:a16="http://schemas.microsoft.com/office/drawing/2014/main" id="{8DCBC40F-C8A3-4F23-93AD-08FD0A4C2AC1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381000"/>
            <a:ext cx="9144000" cy="6096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 hidden="1">
            <a:extLst>
              <a:ext uri="{FF2B5EF4-FFF2-40B4-BE49-F238E27FC236}">
                <a16:creationId xmlns:a16="http://schemas.microsoft.com/office/drawing/2014/main" id="{481C6D47-E854-445A-B054-9F7FE0B6E0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EA4BF695-EB05-4A99-BAFD-954D5CCCFE7C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381000"/>
            <a:ext cx="9144000" cy="6096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 hidden="1">
            <a:extLst>
              <a:ext uri="{FF2B5EF4-FFF2-40B4-BE49-F238E27FC236}">
                <a16:creationId xmlns:a16="http://schemas.microsoft.com/office/drawing/2014/main" id="{0B625746-9C7B-4BCC-9F7E-3C1827BF35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90C1D524-DC48-45BF-9C8E-DDF79C200A88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381000"/>
            <a:ext cx="9144000" cy="6096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 hidden="1">
            <a:extLst>
              <a:ext uri="{FF2B5EF4-FFF2-40B4-BE49-F238E27FC236}">
                <a16:creationId xmlns:a16="http://schemas.microsoft.com/office/drawing/2014/main" id="{E326A63B-1BFC-4AE9-87F7-BF33359A0B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200707" name="Rectangle 3">
            <a:extLst>
              <a:ext uri="{FF2B5EF4-FFF2-40B4-BE49-F238E27FC236}">
                <a16:creationId xmlns:a16="http://schemas.microsoft.com/office/drawing/2014/main" id="{BC6A6D6B-746B-4873-BDF9-FD5819810FAD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381000"/>
            <a:ext cx="9144000" cy="6096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 hidden="1">
            <a:extLst>
              <a:ext uri="{FF2B5EF4-FFF2-40B4-BE49-F238E27FC236}">
                <a16:creationId xmlns:a16="http://schemas.microsoft.com/office/drawing/2014/main" id="{AB3FD92C-EB6C-407B-A9C6-FD4FDCC32F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id="{92FCD0B1-6302-4DBA-95B1-0DFAD86E1CCE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381000"/>
            <a:ext cx="9144000" cy="6096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 hidden="1">
            <a:extLst>
              <a:ext uri="{FF2B5EF4-FFF2-40B4-BE49-F238E27FC236}">
                <a16:creationId xmlns:a16="http://schemas.microsoft.com/office/drawing/2014/main" id="{0C76224E-408F-40A3-8C4C-CDEF338F54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C2A75E44-1FB0-4C9E-B8D1-E9C676826D4F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2392363"/>
            <a:ext cx="9144000" cy="2071687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 hidden="1">
            <a:extLst>
              <a:ext uri="{FF2B5EF4-FFF2-40B4-BE49-F238E27FC236}">
                <a16:creationId xmlns:a16="http://schemas.microsoft.com/office/drawing/2014/main" id="{ACC32BDD-5A10-429C-829D-AB53C3EC4C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E7A77BDC-6DF2-49E7-BD01-F91AC0B135BC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381000"/>
            <a:ext cx="9144000" cy="6096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 hidden="1">
            <a:extLst>
              <a:ext uri="{FF2B5EF4-FFF2-40B4-BE49-F238E27FC236}">
                <a16:creationId xmlns:a16="http://schemas.microsoft.com/office/drawing/2014/main" id="{8550B94C-6694-44E3-BB46-D46F22B352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610B8F05-84AE-4413-BEEF-42E2EA6C8FA1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 rot="5400000">
            <a:off x="1125538" y="1143000"/>
            <a:ext cx="6858000" cy="4572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 hidden="1">
            <a:extLst>
              <a:ext uri="{FF2B5EF4-FFF2-40B4-BE49-F238E27FC236}">
                <a16:creationId xmlns:a16="http://schemas.microsoft.com/office/drawing/2014/main" id="{A00D74E2-F3FA-49C1-922F-4EA5338E5A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73536336-06EA-4C49-A2B3-F37262D7A035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381000"/>
            <a:ext cx="9144000" cy="6096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 hidden="1">
            <a:extLst>
              <a:ext uri="{FF2B5EF4-FFF2-40B4-BE49-F238E27FC236}">
                <a16:creationId xmlns:a16="http://schemas.microsoft.com/office/drawing/2014/main" id="{817158C2-ABFC-4534-A107-FB5DF9E1D6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24164C9C-0E44-4081-986F-9CE140CD9B16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381000"/>
            <a:ext cx="9144000" cy="6096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 hidden="1">
            <a:extLst>
              <a:ext uri="{FF2B5EF4-FFF2-40B4-BE49-F238E27FC236}">
                <a16:creationId xmlns:a16="http://schemas.microsoft.com/office/drawing/2014/main" id="{52506616-72BC-44BE-B02B-D01EA73648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374FD373-A9A6-40B1-AAE9-C3F082B67229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381000"/>
            <a:ext cx="9144000" cy="6096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 hidden="1">
            <a:extLst>
              <a:ext uri="{FF2B5EF4-FFF2-40B4-BE49-F238E27FC236}">
                <a16:creationId xmlns:a16="http://schemas.microsoft.com/office/drawing/2014/main" id="{75D7DFDB-F18C-4A89-A150-14004F9434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8E09B441-EE99-479B-BAF9-4B8B6A01A5FC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381000"/>
            <a:ext cx="9144000" cy="6096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 hidden="1">
            <a:extLst>
              <a:ext uri="{FF2B5EF4-FFF2-40B4-BE49-F238E27FC236}">
                <a16:creationId xmlns:a16="http://schemas.microsoft.com/office/drawing/2014/main" id="{1E5BFECD-5CA0-479A-AA21-31602D98B7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6CCD8DA9-4CC0-464C-863F-833C8E44EF80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 rot="5400000">
            <a:off x="1412875" y="1143000"/>
            <a:ext cx="6858000" cy="4572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 hidden="1">
            <a:extLst>
              <a:ext uri="{FF2B5EF4-FFF2-40B4-BE49-F238E27FC236}">
                <a16:creationId xmlns:a16="http://schemas.microsoft.com/office/drawing/2014/main" id="{28A6C42D-C7B8-47F1-A430-32A85F3C31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EE01D81E-0C68-47AA-B358-CE978EB8CA13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381000"/>
            <a:ext cx="9144000" cy="6096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38</Words>
  <Application>Microsoft Office PowerPoint</Application>
  <PresentationFormat>Affichage à l'écran (4:3)</PresentationFormat>
  <Paragraphs>1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patrick lafforgue</dc:creator>
  <cp:lastModifiedBy>patrick lafforgue</cp:lastModifiedBy>
  <cp:revision>2</cp:revision>
  <dcterms:created xsi:type="dcterms:W3CDTF">2022-03-31T15:04:41Z</dcterms:created>
  <dcterms:modified xsi:type="dcterms:W3CDTF">2022-04-01T13:09:53Z</dcterms:modified>
</cp:coreProperties>
</file>