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492" r:id="rId2"/>
    <p:sldId id="308" r:id="rId3"/>
    <p:sldId id="307" r:id="rId4"/>
    <p:sldId id="305" r:id="rId5"/>
    <p:sldId id="295" r:id="rId6"/>
    <p:sldId id="271" r:id="rId7"/>
    <p:sldId id="273" r:id="rId8"/>
    <p:sldId id="275" r:id="rId9"/>
    <p:sldId id="276" r:id="rId10"/>
    <p:sldId id="277" r:id="rId11"/>
    <p:sldId id="279" r:id="rId12"/>
    <p:sldId id="281" r:id="rId13"/>
    <p:sldId id="292" r:id="rId14"/>
    <p:sldId id="291" r:id="rId15"/>
    <p:sldId id="293" r:id="rId16"/>
    <p:sldId id="294" r:id="rId17"/>
    <p:sldId id="282" r:id="rId18"/>
    <p:sldId id="283" r:id="rId19"/>
    <p:sldId id="287" r:id="rId20"/>
    <p:sldId id="288" r:id="rId21"/>
    <p:sldId id="296" r:id="rId22"/>
    <p:sldId id="297" r:id="rId23"/>
    <p:sldId id="299" r:id="rId24"/>
    <p:sldId id="300" r:id="rId25"/>
    <p:sldId id="301" r:id="rId26"/>
    <p:sldId id="306" r:id="rId27"/>
    <p:sldId id="303" r:id="rId28"/>
    <p:sldId id="304" r:id="rId29"/>
    <p:sldId id="309" r:id="rId30"/>
    <p:sldId id="311" r:id="rId31"/>
    <p:sldId id="314" r:id="rId32"/>
    <p:sldId id="316" r:id="rId33"/>
    <p:sldId id="317" r:id="rId34"/>
    <p:sldId id="315" r:id="rId35"/>
    <p:sldId id="318" r:id="rId36"/>
    <p:sldId id="312" r:id="rId37"/>
    <p:sldId id="264" r:id="rId38"/>
    <p:sldId id="266" r:id="rId39"/>
    <p:sldId id="267" r:id="rId40"/>
    <p:sldId id="26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0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F33BB-1E29-4E7B-9A81-56B35C5E4929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22582-B2F0-481D-9081-913C30EF2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09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E056F-02AE-4EC0-BE43-E582C2890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5C7332-08AC-47A0-807A-823E2B3F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015734-0C3C-41D9-B382-D7EF6209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BDFC90-83FE-4C56-AB79-6AC9D977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3C3A4-B0F4-486D-BE7E-9077D13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BF1B5-E382-46F1-8B1A-9574927ADA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763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0A581-400D-41D0-99BC-307DF42B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5A804A-3049-4BFD-8BD3-AA8A80990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FE6E4-6075-4D2F-9FE8-B556FC64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80CDF0-7427-4B7E-B6B7-7EDCC8E68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41C48E-AB07-4D47-A617-82C2EBFA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A3B1A-C16E-40EC-987C-BB764D048AE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98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73D38FA-5AD8-40A7-9BF9-5FE40322B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11B273-1248-478E-B13E-F14D3826D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07574D-A69F-402A-A5E8-F74D02CA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2DE9A4-721D-45B3-B257-9F0BB939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E787B-4159-4AA6-A65B-51FEA919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92755-9AB4-4644-A41F-8222B66B3D9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456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F4BF5-4912-4671-9298-73907C477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27AECD-482A-4AA3-9F59-6E9D8DF70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3C0A8A-ABDE-47CC-9D55-6210F480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548175-C1C8-4AFB-9CE7-83264BEF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07BD72-5527-42D7-AFE6-D8E2BD5B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E5E55-ED6F-41E4-A9AB-08B84836D82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302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AE7FA-6460-4FCD-9C89-FE9FACFB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710173-1D25-4DDB-967A-CA96B1548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3336B2-3FCD-45CE-AA16-4F8B6412D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FD6834-279C-488D-9CD7-F6CCC78F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54C303-9414-43ED-B83C-A12ACDAB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B656-C5F1-4A30-9D94-F4A54510763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34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B6C62-503A-4596-9391-690BAD83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20B6D4-EB08-42A5-8CBC-5CAF25292C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BE325C-0286-4C11-B5B2-A9E39B728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000E2E-5754-44E5-954D-BEE382A4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E628BD-C00F-4F64-A8C0-7116984B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ED08CA-47F5-4710-A291-556FB6AB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23F68-E77B-472F-9B78-A99A12830C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771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1B242-1230-4E09-BF55-64791C8C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BD09EB-92A1-4919-882A-0401348EE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D81822-4500-4A04-86B7-06DFB284E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1D21AA-B032-49CB-9755-889D413ED5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A3788D-731B-411F-B7B2-43C74F7F5C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A1B6AAD-D9B5-4C0F-A6BD-38F98FF3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86A504-ED4C-46D1-9BE9-BECB4E1A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F0E342-E296-47C2-B57F-E59D0D86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21C92-E2C3-42D0-A581-755F7CD8B5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938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6AC3D-2EFB-4D3F-A407-87768817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FF9D4F-FDB5-4B24-A686-C0CB32D0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F92920-C875-450F-B101-3400E04B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C1100E-A1E0-4498-9895-024B4EAA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4B83B-CCB9-4E5B-AFEC-DEC5ED605E6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224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D65756-60E1-4CFA-9BB9-56001760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73212C-2A1C-4335-99E3-919EB464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35075B-79CD-494C-889E-9B022642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0B1B1-8DAF-4192-9BB4-C89D6E7CA4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419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B292A-B2FF-40A3-ADFA-125BA6CA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DB4131-AB66-44C5-9E89-EE8D3DB9F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53358C-D718-42BD-83A3-F7FDF6C28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A024A3-C1DA-4E70-AD57-EA72A198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58CD77-C9B6-401D-970F-820F5298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26C47B-5FBC-42E9-8AE8-3A3B9913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6EE05-113D-48DE-924B-E115A0712BD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933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1A3CD-DEDF-4898-A723-BA0EDF257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93651B-ECC8-4CC7-855A-F8E93A868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058E38-3CE0-4E24-9710-79E6BE9CA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61B344-D3CE-4E1B-9D9A-38511D3C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E60533-A3AA-4110-A2B3-C3AAC799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A2E4D8-32F2-4ADB-A63E-1141CA87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6E1BA-019E-478D-B7D4-1B74F8766A3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52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A66304-F1E6-4B79-BB91-402A1436E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514807C-EA60-4AD1-A731-F99F93FB9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345A9B-60BD-4C08-965E-07208DAF52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8F3C508-6B7E-4C27-B2B4-132A548128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C9B4D8E-8CE7-4A9C-A02F-5CEE23CFD8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D37943-5074-43A8-A8D3-FF2304B5D1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7333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Sierra_Nevada_(Espagne)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r.wikipedia.org/wiki/Genil" TargetMode="External"/><Relationship Id="rId5" Type="http://schemas.openxmlformats.org/officeDocument/2006/relationships/hyperlink" Target="https://fr.wikipedia.org/wiki/Darro" TargetMode="External"/><Relationship Id="rId4" Type="http://schemas.openxmlformats.org/officeDocument/2006/relationships/hyperlink" Target="https://fr.wikipedia.org/wiki/Beiro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lhambra_(Grenade)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fr.wikipedia.org/wiki/Patrimoine_mondial" TargetMode="External"/><Relationship Id="rId4" Type="http://schemas.openxmlformats.org/officeDocument/2006/relationships/hyperlink" Target="https://fr.wikipedia.org/wiki/Art_hispano-mauresqu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 hidden="1">
            <a:extLst>
              <a:ext uri="{FF2B5EF4-FFF2-40B4-BE49-F238E27FC236}">
                <a16:creationId xmlns:a16="http://schemas.microsoft.com/office/drawing/2014/main" id="{EAD55E24-47C6-41BA-B421-CF5C82FE6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FC49D2D6-E4B2-4BB5-B90A-B46FAFEE05D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02AC7F-65CA-43AC-B415-BBDCF20617FB}"/>
              </a:ext>
            </a:extLst>
          </p:cNvPr>
          <p:cNvSpPr txBox="1"/>
          <p:nvPr/>
        </p:nvSpPr>
        <p:spPr>
          <a:xfrm>
            <a:off x="1330036" y="381000"/>
            <a:ext cx="6007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i="0" dirty="0">
                <a:effectLst/>
                <a:latin typeface="Arial" panose="020B0604020202020204" pitchFamily="34" charset="0"/>
              </a:rPr>
              <a:t>Grenade</a:t>
            </a:r>
            <a:r>
              <a:rPr lang="fr-FR" b="0" i="0" dirty="0">
                <a:effectLst/>
                <a:latin typeface="Arial" panose="020B0604020202020204" pitchFamily="34" charset="0"/>
              </a:rPr>
              <a:t> s'étend sur plusieurs collines au pied de la </a:t>
            </a:r>
            <a:r>
              <a:rPr lang="fr-FR" b="0" i="0" u="none" strike="noStrike" dirty="0">
                <a:effectLst/>
                <a:latin typeface="Arial" panose="020B0604020202020204" pitchFamily="34" charset="0"/>
                <a:hlinkClick r:id="rId3" tooltip="Sierra Nevada (Espagn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Sierra Nevada</a:t>
            </a:r>
            <a:r>
              <a:rPr lang="fr-FR" b="0" i="0" dirty="0">
                <a:effectLst/>
                <a:latin typeface="Arial" panose="020B0604020202020204" pitchFamily="34" charset="0"/>
              </a:rPr>
              <a:t>, au confluent de trois rivières, le </a:t>
            </a:r>
            <a:r>
              <a:rPr lang="fr-FR" b="0" i="0" u="none" strike="noStrike" dirty="0" err="1">
                <a:effectLst/>
                <a:latin typeface="Arial" panose="020B0604020202020204" pitchFamily="34" charset="0"/>
                <a:hlinkClick r:id="rId4" tooltip="Bei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Beiro</a:t>
            </a:r>
            <a:r>
              <a:rPr lang="fr-FR" b="0" i="0" dirty="0">
                <a:effectLst/>
                <a:latin typeface="Arial" panose="020B0604020202020204" pitchFamily="34" charset="0"/>
              </a:rPr>
              <a:t>, le </a:t>
            </a:r>
            <a:r>
              <a:rPr lang="fr-FR" b="0" i="0" u="none" strike="noStrike" dirty="0" err="1">
                <a:effectLst/>
                <a:latin typeface="Arial" panose="020B0604020202020204" pitchFamily="34" charset="0"/>
                <a:hlinkClick r:id="rId5" tooltip="Dar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Darro</a:t>
            </a:r>
            <a:r>
              <a:rPr lang="fr-FR" b="0" i="0" dirty="0">
                <a:effectLst/>
                <a:latin typeface="Arial" panose="020B0604020202020204" pitchFamily="34" charset="0"/>
              </a:rPr>
              <a:t> et le </a:t>
            </a:r>
            <a:r>
              <a:rPr lang="fr-FR" b="0" i="0" u="none" strike="noStrike" dirty="0">
                <a:effectLst/>
                <a:latin typeface="Arial" panose="020B0604020202020204" pitchFamily="34" charset="0"/>
                <a:hlinkClick r:id="rId6" tooltip="Geni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Genil</a:t>
            </a:r>
            <a:r>
              <a:rPr lang="fr-FR" b="0" i="0" dirty="0">
                <a:effectLst/>
                <a:latin typeface="Arial" panose="020B0604020202020204" pitchFamily="34" charset="0"/>
              </a:rPr>
              <a:t>. Population de 232 000 habitants</a:t>
            </a:r>
          </a:p>
          <a:p>
            <a:pPr algn="l"/>
            <a:r>
              <a:rPr lang="fr-FR" b="0" i="0" dirty="0">
                <a:effectLst/>
                <a:latin typeface="Arial" panose="020B0604020202020204" pitchFamily="34" charset="0"/>
              </a:rPr>
              <a:t>La ville de Grenade a été façonnée par de multiples cultures et a joué un rôle important à plusieurs époques de l'Histoire. Haut lieu culturel et touristique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F561EAFF-18B2-4456-8D15-58EA066C87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EAD5DF9-0B7E-4B6D-A2D2-2951579BDAA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357D2B74-A1C5-4D30-8BBE-B18C704A3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084F44B-FED6-4AE5-988C-6547801C543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9C21A3AD-D53C-41D1-8133-93EB8DE32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55DD845-DBCB-4059-9E07-DC954981DC2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1FDBC2A5-A0E5-4AC9-A700-0EB7D9E24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FACE894-D80C-4971-838D-2244D9DB935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>
            <a:extLst>
              <a:ext uri="{FF2B5EF4-FFF2-40B4-BE49-F238E27FC236}">
                <a16:creationId xmlns:a16="http://schemas.microsoft.com/office/drawing/2014/main" id="{B1DAEC55-2DDF-4363-B765-69A0B3B90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255D156-74B0-4829-83C4-9124B1CD21A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BEB3C6AC-9F8F-4A9A-8AA6-A29DEF36D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A8FFB55-1857-4E47-B565-0907506B4E1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>
            <a:extLst>
              <a:ext uri="{FF2B5EF4-FFF2-40B4-BE49-F238E27FC236}">
                <a16:creationId xmlns:a16="http://schemas.microsoft.com/office/drawing/2014/main" id="{9CC8BE9F-E098-49AF-9868-7B2C43C0E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8C49EE5-EA76-4B84-9EAF-6458277304F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EC31AE9E-551E-4AEC-A332-BEDDEFE01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D2BDF3C-5F31-4156-8EE5-64A3F4278C7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>
            <a:extLst>
              <a:ext uri="{FF2B5EF4-FFF2-40B4-BE49-F238E27FC236}">
                <a16:creationId xmlns:a16="http://schemas.microsoft.com/office/drawing/2014/main" id="{C16A9F5F-E805-4873-A487-6F52D3A5A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720409B-6BB1-4762-B656-77001ABF5E2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FDB502DB-49EB-45F8-BFEB-36F456ECB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86612B7-BD96-4887-9FEC-961101F2F59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>
            <a:extLst>
              <a:ext uri="{FF2B5EF4-FFF2-40B4-BE49-F238E27FC236}">
                <a16:creationId xmlns:a16="http://schemas.microsoft.com/office/drawing/2014/main" id="{6D140830-B38D-4165-8148-DB72ED713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E2C6434-C0F7-4543-A1AA-7F1408AE7D5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762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A61A34-AC49-4D7E-8BB1-44C681604FB8}"/>
              </a:ext>
            </a:extLst>
          </p:cNvPr>
          <p:cNvSpPr txBox="1"/>
          <p:nvPr/>
        </p:nvSpPr>
        <p:spPr>
          <a:xfrm>
            <a:off x="1564304" y="211597"/>
            <a:ext cx="578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NEIGES ETERNELLES DE LA SIERRA NEVADA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F5C860E3-4142-4165-A392-057376C4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6A434B8-1EC9-49E1-B620-1A4A23532A1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>
            <a:extLst>
              <a:ext uri="{FF2B5EF4-FFF2-40B4-BE49-F238E27FC236}">
                <a16:creationId xmlns:a16="http://schemas.microsoft.com/office/drawing/2014/main" id="{02B59675-F372-4E41-A596-898154355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AE40DDA-A868-4786-85B9-1725F0E5A9D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>
            <a:extLst>
              <a:ext uri="{FF2B5EF4-FFF2-40B4-BE49-F238E27FC236}">
                <a16:creationId xmlns:a16="http://schemas.microsoft.com/office/drawing/2014/main" id="{6C54D5C7-C256-43C4-B7E6-1B9805E53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A3002D1-1FD2-4142-9C88-403B7CD0AF0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>
            <a:extLst>
              <a:ext uri="{FF2B5EF4-FFF2-40B4-BE49-F238E27FC236}">
                <a16:creationId xmlns:a16="http://schemas.microsoft.com/office/drawing/2014/main" id="{8626111B-CE02-4452-A273-489D316FF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65550BD-DA27-4D21-8C29-72D405B42FB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>
            <a:extLst>
              <a:ext uri="{FF2B5EF4-FFF2-40B4-BE49-F238E27FC236}">
                <a16:creationId xmlns:a16="http://schemas.microsoft.com/office/drawing/2014/main" id="{CB7A23C1-C6CE-4727-AEE4-6553FE4AA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69EBA24-0A76-438A-8D11-B6F21F7B4C6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>
            <a:extLst>
              <a:ext uri="{FF2B5EF4-FFF2-40B4-BE49-F238E27FC236}">
                <a16:creationId xmlns:a16="http://schemas.microsoft.com/office/drawing/2014/main" id="{59161914-1C62-4833-A603-FD2E4560B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3A772BC-8FF4-4E06-BF7A-181A40793D5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>
            <a:extLst>
              <a:ext uri="{FF2B5EF4-FFF2-40B4-BE49-F238E27FC236}">
                <a16:creationId xmlns:a16="http://schemas.microsoft.com/office/drawing/2014/main" id="{520E404C-6A81-4DDB-8424-C3524D251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E14029A-8EC6-49DE-BE21-56DD7D5750D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>
            <a:extLst>
              <a:ext uri="{FF2B5EF4-FFF2-40B4-BE49-F238E27FC236}">
                <a16:creationId xmlns:a16="http://schemas.microsoft.com/office/drawing/2014/main" id="{AC7C1AA3-16E0-4C51-A736-D15BA0736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4A3EA9C-26CE-4255-BA69-D567E4C6F76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>
            <a:extLst>
              <a:ext uri="{FF2B5EF4-FFF2-40B4-BE49-F238E27FC236}">
                <a16:creationId xmlns:a16="http://schemas.microsoft.com/office/drawing/2014/main" id="{8EC38861-ECD7-4B1B-BCFD-B6328AB11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4076A4B-0AA9-416A-9878-60C1F3647A9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>
            <a:extLst>
              <a:ext uri="{FF2B5EF4-FFF2-40B4-BE49-F238E27FC236}">
                <a16:creationId xmlns:a16="http://schemas.microsoft.com/office/drawing/2014/main" id="{6D805052-4D0E-438F-A307-74675035C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4A96E6C-BC43-4656-B4EF-9E6D152EF59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>
            <a:extLst>
              <a:ext uri="{FF2B5EF4-FFF2-40B4-BE49-F238E27FC236}">
                <a16:creationId xmlns:a16="http://schemas.microsoft.com/office/drawing/2014/main" id="{DA576BFB-13B7-4EAB-9E00-26CE87745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AC5D29D-276F-4E3D-93F1-DD3F737661C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>
            <a:extLst>
              <a:ext uri="{FF2B5EF4-FFF2-40B4-BE49-F238E27FC236}">
                <a16:creationId xmlns:a16="http://schemas.microsoft.com/office/drawing/2014/main" id="{525541AC-5A59-4512-8444-8E45CADD3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4D673FF-BAF5-46B2-974B-1F24447755C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>
            <a:extLst>
              <a:ext uri="{FF2B5EF4-FFF2-40B4-BE49-F238E27FC236}">
                <a16:creationId xmlns:a16="http://schemas.microsoft.com/office/drawing/2014/main" id="{28074748-70CD-4DA2-B8CF-F423F7AAB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DB06072-B993-4DD0-A9A6-C97CAB35498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>
            <a:extLst>
              <a:ext uri="{FF2B5EF4-FFF2-40B4-BE49-F238E27FC236}">
                <a16:creationId xmlns:a16="http://schemas.microsoft.com/office/drawing/2014/main" id="{4325B024-D458-4CCB-A096-47A89C598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45735CB9-F1AE-472A-8EE3-7432731A400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>
            <a:extLst>
              <a:ext uri="{FF2B5EF4-FFF2-40B4-BE49-F238E27FC236}">
                <a16:creationId xmlns:a16="http://schemas.microsoft.com/office/drawing/2014/main" id="{218DA533-2D97-436F-8FB4-52F1958E3A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97091035-644F-4EA8-A8EC-1269D61167E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>
            <a:extLst>
              <a:ext uri="{FF2B5EF4-FFF2-40B4-BE49-F238E27FC236}">
                <a16:creationId xmlns:a16="http://schemas.microsoft.com/office/drawing/2014/main" id="{00422080-2644-4442-97D9-FAD7C0D4B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74054B0-E45C-4946-9601-D5DDA417E45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>
            <a:extLst>
              <a:ext uri="{FF2B5EF4-FFF2-40B4-BE49-F238E27FC236}">
                <a16:creationId xmlns:a16="http://schemas.microsoft.com/office/drawing/2014/main" id="{FAD6251A-325B-47F9-8751-D127700CF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33FFCF7-2BFA-4B77-B6AD-9FDCD17E079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>
            <a:extLst>
              <a:ext uri="{FF2B5EF4-FFF2-40B4-BE49-F238E27FC236}">
                <a16:creationId xmlns:a16="http://schemas.microsoft.com/office/drawing/2014/main" id="{8ED77ADC-EB74-4832-A6A8-3CDEC2BE0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A14C5EC-C0DD-4DF9-8461-FC666C8A607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>
            <a:extLst>
              <a:ext uri="{FF2B5EF4-FFF2-40B4-BE49-F238E27FC236}">
                <a16:creationId xmlns:a16="http://schemas.microsoft.com/office/drawing/2014/main" id="{9792AF27-41D2-415D-BE0F-8A9C7364D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45D9D86-827E-43E6-9B39-121CC8F60E0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>
            <a:extLst>
              <a:ext uri="{FF2B5EF4-FFF2-40B4-BE49-F238E27FC236}">
                <a16:creationId xmlns:a16="http://schemas.microsoft.com/office/drawing/2014/main" id="{1361D0D5-516A-461F-8840-430F5E96E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4D66DC8-7DA8-4AC9-BB37-5F0E16C2BFA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BF90ABC6-99DA-49DD-97E6-5C8573C0F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B59BA27-6556-4E08-B6EC-3FB436A833E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>
            <a:extLst>
              <a:ext uri="{FF2B5EF4-FFF2-40B4-BE49-F238E27FC236}">
                <a16:creationId xmlns:a16="http://schemas.microsoft.com/office/drawing/2014/main" id="{79D6964A-E20D-4C89-82E0-0F110CF43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2283FC9-4480-493C-ACC3-340EFEB8350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>
            <a:extLst>
              <a:ext uri="{FF2B5EF4-FFF2-40B4-BE49-F238E27FC236}">
                <a16:creationId xmlns:a16="http://schemas.microsoft.com/office/drawing/2014/main" id="{C789A0A6-2AA5-4FC8-9EEB-32D24E37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B042705-F072-4FF9-AFA1-24936A8C64E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>
            <a:extLst>
              <a:ext uri="{FF2B5EF4-FFF2-40B4-BE49-F238E27FC236}">
                <a16:creationId xmlns:a16="http://schemas.microsoft.com/office/drawing/2014/main" id="{941A4F05-216E-4E70-B014-D8417BA16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0AD3858-CA9E-4E8D-B7E7-933A96B4A7A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4AFF921F-F67D-4927-9AE6-77D8F911B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A08592-353B-4103-A29D-9BE29B8B00E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533D67-759C-43CC-8092-2F609CAF1A76}"/>
              </a:ext>
            </a:extLst>
          </p:cNvPr>
          <p:cNvSpPr txBox="1"/>
          <p:nvPr/>
        </p:nvSpPr>
        <p:spPr>
          <a:xfrm>
            <a:off x="5108549" y="808602"/>
            <a:ext cx="3801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b="0" i="0" dirty="0">
                <a:effectLst/>
                <a:latin typeface="Arial" panose="020B0604020202020204" pitchFamily="34" charset="0"/>
              </a:rPr>
              <a:t>palais de l’</a:t>
            </a:r>
            <a:r>
              <a:rPr lang="fr-FR" b="0" i="0" u="none" strike="noStrike" dirty="0">
                <a:effectLst/>
                <a:latin typeface="Arial" panose="020B0604020202020204" pitchFamily="34" charset="0"/>
                <a:hlinkClick r:id="rId3" tooltip="Alhambra (Grenad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Alhambra</a:t>
            </a:r>
            <a:r>
              <a:rPr lang="fr-FR" b="0" i="0" dirty="0">
                <a:effectLst/>
                <a:latin typeface="Arial" panose="020B0604020202020204" pitchFamily="34" charset="0"/>
              </a:rPr>
              <a:t>, un chef-d'œuvre de l'architecture </a:t>
            </a:r>
            <a:r>
              <a:rPr lang="fr-FR" b="0" i="0" u="none" strike="noStrike" dirty="0">
                <a:effectLst/>
                <a:latin typeface="Arial" panose="020B0604020202020204" pitchFamily="34" charset="0"/>
                <a:hlinkClick r:id="rId4" tooltip="Art hispano-maures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hispano-arabe</a:t>
            </a:r>
            <a:r>
              <a:rPr lang="fr-FR" b="0" i="0" dirty="0">
                <a:effectLst/>
                <a:latin typeface="Arial" panose="020B0604020202020204" pitchFamily="34" charset="0"/>
              </a:rPr>
              <a:t> inscrit au </a:t>
            </a:r>
            <a:r>
              <a:rPr lang="fr-FR" b="0" i="0" u="none" strike="noStrike" dirty="0">
                <a:effectLst/>
                <a:latin typeface="Arial" panose="020B0604020202020204" pitchFamily="34" charset="0"/>
                <a:hlinkClick r:id="rId5" tooltip="Patrimoine mond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patrimoine mondial</a:t>
            </a: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FC5E0DA6-5B99-4280-B51A-5C5A8A3A5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74EC28B-4C49-4B93-8BFF-56C73647A43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30235218-700B-4928-B7F6-618C2D520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DF797C7-D16F-41D3-A979-9AF94266310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6E7AA054-AA5C-4E80-B501-42418A5B5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A23059E-8178-4AB8-AC63-E440753C1B6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80</Words>
  <Application>Microsoft Office PowerPoint</Application>
  <PresentationFormat>Affichage à l'écran (4:3)</PresentationFormat>
  <Paragraphs>4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3" baseType="lpstr">
      <vt:lpstr>Arial</vt:lpstr>
      <vt:lpstr>Calibri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lafforgue</dc:creator>
  <cp:lastModifiedBy>patrick lafforgue</cp:lastModifiedBy>
  <cp:revision>2</cp:revision>
  <dcterms:created xsi:type="dcterms:W3CDTF">2022-03-31T14:36:50Z</dcterms:created>
  <dcterms:modified xsi:type="dcterms:W3CDTF">2022-04-01T13:08:06Z</dcterms:modified>
</cp:coreProperties>
</file>