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3" r:id="rId2"/>
    <p:sldId id="321" r:id="rId3"/>
    <p:sldId id="323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5" r:id="rId12"/>
    <p:sldId id="336" r:id="rId13"/>
    <p:sldId id="330" r:id="rId14"/>
    <p:sldId id="317" r:id="rId15"/>
    <p:sldId id="318" r:id="rId16"/>
    <p:sldId id="319" r:id="rId17"/>
    <p:sldId id="320" r:id="rId18"/>
    <p:sldId id="322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CCACE-C7C0-4F97-A654-90570E8D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E3EA-BF42-43A1-93B3-6D86ACA78CA4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21549-23D4-4BA7-84D9-F6A3E645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364D6-07CF-46E8-8801-CA909A42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04C48-A816-4247-A384-7C6EE03285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5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1D4A6E-D734-4EDB-B2E1-3F934817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E950-A35D-4E65-BA1B-BBABD74FE88D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C3FF2A-D169-41CB-A283-14FE3E3C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CF0CF-E0A6-4A84-99F2-AE5A296F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468AD-F386-4D1B-9F17-58EE2831E7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01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F708C-0123-4EE0-A27E-99E36386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918A-C634-4A99-92D2-F30E49C61C04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9BCF3-6A12-457A-8954-AAEC20F8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7A53A3-FE94-4C15-88DF-50D81637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CB65-8A04-4B86-9894-23EB12AE1D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39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DFCAC-2629-4406-9890-E7043055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3C76-7493-4D65-9C55-B9F30BD4F3C6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CDBB-1C07-43A3-9718-35687D62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84068-8298-4104-8DEC-E597C574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111F-D929-4D52-8CB5-0DBEDFC71F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13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D3E8-DD26-4528-A390-8DC28476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6BB5-2630-40CF-BE9A-4943F24BBAEA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84EFA-8DA0-4C99-AFA7-112DB975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EF00A-09A7-41B1-BDD5-7827C88D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0D6D-BBD1-42AE-8338-D7BEC132C4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30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B189E30-A153-4A6A-A1EF-69EFFFF4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868C-8F00-4699-8F7F-485F64460394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627811C-87BC-40FB-A977-B959C9D9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834A212-A3F8-4127-AB14-0557305F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6F6E-E7C7-46EF-B07A-34D38F5114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4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8DF3281-692F-4096-95F5-8F79501F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0B2B-EDF7-4651-A262-47C168D6D035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3911C47-D4D4-44A3-BF53-906F43D5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2A46E01-92C6-46C3-ABAD-71CA5D59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D8647-F83B-4762-8A55-F93210C167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79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4232ECB-5D17-40C6-8CCC-31D5EBF5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3F35-911B-4764-A8CA-0452CEFE6428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3E27BC3-9F29-4A7F-A16B-101208C4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CFACB5F-6BEB-44C3-8115-2011590D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2C3B-01A4-4643-9F88-2537B76DAC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83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9CD5156-EC03-4584-8AC2-70CDFE75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8B9A-2100-486C-942D-77B34070523D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568BA31-CF77-4222-92AB-B9E061FC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C14273F-1157-4469-A32F-727A4826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615AC-386C-4797-AAD3-19CC2891EF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61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2BBCD06-CD75-48FC-971F-61A7180F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3FBA-F1AF-4E1D-920B-C95D5D4A0186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99E3E26-5036-4F3E-ABC7-C9550DAD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EC8F108-1F06-4790-BBEA-93847642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FC94-C5E1-42F5-978A-F2786AE3C7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7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2D97204-A841-4DE1-9501-F1EC1DFA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CA8B-8190-4191-8AAE-0F62DAF3D145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7433B8-7FBB-4A3A-8C0F-C3C4BC66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65FDBEE-AD98-4D5D-AB04-26A4F587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8185-B922-4973-AB9B-BE8DFE758E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378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FB4923D-53F9-4D49-B273-273CD17B7A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D6E2B93-80D7-4B62-91F9-F43AE1935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EFF21-B37E-421E-9CCE-2CF2FAFE4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B395D-4A6B-45A5-AA72-D3BA8396B079}" type="datetimeFigureOut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0C834-0E3A-4A51-AE5D-097AB8062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8B91C-AF14-4008-9F42-ECEB0EDD4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CA14CF-3C74-4A16-A43F-BF556951D7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64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1" descr="P1000364.JPG">
            <a:extLst>
              <a:ext uri="{FF2B5EF4-FFF2-40B4-BE49-F238E27FC236}">
                <a16:creationId xmlns:a16="http://schemas.microsoft.com/office/drawing/2014/main" id="{DFAF014D-1DA8-46A4-8E0A-AD103F0557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06222B-DE3B-44DA-879C-7AC8BD0B73F8}"/>
              </a:ext>
            </a:extLst>
          </p:cNvPr>
          <p:cNvSpPr txBox="1"/>
          <p:nvPr/>
        </p:nvSpPr>
        <p:spPr>
          <a:xfrm>
            <a:off x="528993" y="136026"/>
            <a:ext cx="275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JARDINS DE L’ALCAZAR DE SEVILLE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 1" descr="P1000362.JPG">
            <a:extLst>
              <a:ext uri="{FF2B5EF4-FFF2-40B4-BE49-F238E27FC236}">
                <a16:creationId xmlns:a16="http://schemas.microsoft.com/office/drawing/2014/main" id="{AD4A977F-9A22-4B83-80A8-A3236C100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 1" descr="P1000366.JPG">
            <a:extLst>
              <a:ext uri="{FF2B5EF4-FFF2-40B4-BE49-F238E27FC236}">
                <a16:creationId xmlns:a16="http://schemas.microsoft.com/office/drawing/2014/main" id="{9D8B719D-440B-42AD-A387-20ACE3B52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age 1" descr="P1000367.JPG">
            <a:extLst>
              <a:ext uri="{FF2B5EF4-FFF2-40B4-BE49-F238E27FC236}">
                <a16:creationId xmlns:a16="http://schemas.microsoft.com/office/drawing/2014/main" id="{3AD3D31B-427C-4416-ACEE-15B30A13B9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" descr="P1000360.JPG">
            <a:extLst>
              <a:ext uri="{FF2B5EF4-FFF2-40B4-BE49-F238E27FC236}">
                <a16:creationId xmlns:a16="http://schemas.microsoft.com/office/drawing/2014/main" id="{494020CE-5BFE-4E26-B981-EBFCBF414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1" descr="P1000347.JPG">
            <a:extLst>
              <a:ext uri="{FF2B5EF4-FFF2-40B4-BE49-F238E27FC236}">
                <a16:creationId xmlns:a16="http://schemas.microsoft.com/office/drawing/2014/main" id="{F199D75C-6CCE-4E19-B12F-AF84BA0A3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 descr="P1000348.JPG">
            <a:extLst>
              <a:ext uri="{FF2B5EF4-FFF2-40B4-BE49-F238E27FC236}">
                <a16:creationId xmlns:a16="http://schemas.microsoft.com/office/drawing/2014/main" id="{0587B71C-2258-4751-B217-F73D06166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1" descr="P1000349.JPG">
            <a:extLst>
              <a:ext uri="{FF2B5EF4-FFF2-40B4-BE49-F238E27FC236}">
                <a16:creationId xmlns:a16="http://schemas.microsoft.com/office/drawing/2014/main" id="{502A875E-0D42-49FD-848A-AE8A992232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" descr="P1000350.JPG">
            <a:extLst>
              <a:ext uri="{FF2B5EF4-FFF2-40B4-BE49-F238E27FC236}">
                <a16:creationId xmlns:a16="http://schemas.microsoft.com/office/drawing/2014/main" id="{77C1EDDD-B4E5-4698-BECC-DF9223B75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" descr="P1000352.JPG">
            <a:extLst>
              <a:ext uri="{FF2B5EF4-FFF2-40B4-BE49-F238E27FC236}">
                <a16:creationId xmlns:a16="http://schemas.microsoft.com/office/drawing/2014/main" id="{E3AE241F-E419-46CE-9747-FFE177681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 1" descr="P1000368.JPG">
            <a:extLst>
              <a:ext uri="{FF2B5EF4-FFF2-40B4-BE49-F238E27FC236}">
                <a16:creationId xmlns:a16="http://schemas.microsoft.com/office/drawing/2014/main" id="{05501739-5870-47C3-90EC-88534B8A0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 1" descr="P1000351.JPG">
            <a:extLst>
              <a:ext uri="{FF2B5EF4-FFF2-40B4-BE49-F238E27FC236}">
                <a16:creationId xmlns:a16="http://schemas.microsoft.com/office/drawing/2014/main" id="{EB7FB409-D5D0-48DB-9A4A-2BD37474A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1" descr="P1000353.JPG">
            <a:extLst>
              <a:ext uri="{FF2B5EF4-FFF2-40B4-BE49-F238E27FC236}">
                <a16:creationId xmlns:a16="http://schemas.microsoft.com/office/drawing/2014/main" id="{F3952F16-7BDC-4B77-8435-401FF1E0B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1" descr="P1000355.JPG">
            <a:extLst>
              <a:ext uri="{FF2B5EF4-FFF2-40B4-BE49-F238E27FC236}">
                <a16:creationId xmlns:a16="http://schemas.microsoft.com/office/drawing/2014/main" id="{96DF4308-E3D8-4F5A-ABB5-5DC6D282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" descr="P1000356.JPG">
            <a:extLst>
              <a:ext uri="{FF2B5EF4-FFF2-40B4-BE49-F238E27FC236}">
                <a16:creationId xmlns:a16="http://schemas.microsoft.com/office/drawing/2014/main" id="{0D43AF9B-8A8F-41C5-A554-A016FDE64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1" descr="P1000357.JPG">
            <a:extLst>
              <a:ext uri="{FF2B5EF4-FFF2-40B4-BE49-F238E27FC236}">
                <a16:creationId xmlns:a16="http://schemas.microsoft.com/office/drawing/2014/main" id="{9EECE6BE-BA30-4D81-B7AE-639347955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" descr="P1000358.JPG">
            <a:extLst>
              <a:ext uri="{FF2B5EF4-FFF2-40B4-BE49-F238E27FC236}">
                <a16:creationId xmlns:a16="http://schemas.microsoft.com/office/drawing/2014/main" id="{8D4DC752-68A8-417D-8977-0923DFC16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1" descr="P1000359.JPG">
            <a:extLst>
              <a:ext uri="{FF2B5EF4-FFF2-40B4-BE49-F238E27FC236}">
                <a16:creationId xmlns:a16="http://schemas.microsoft.com/office/drawing/2014/main" id="{B77A067E-F2FA-45E8-8065-658BABCC2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1" descr="P1000361.JPG">
            <a:extLst>
              <a:ext uri="{FF2B5EF4-FFF2-40B4-BE49-F238E27FC236}">
                <a16:creationId xmlns:a16="http://schemas.microsoft.com/office/drawing/2014/main" id="{CE1018BE-6AE6-4D10-88D8-D3A3BC992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</Words>
  <Application>Microsoft Office PowerPoint</Application>
  <PresentationFormat>Affichage à l'écran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SEVILLE LES JARDINS DE L’ALCAZAR</dc:title>
  <dc:creator>patrick lafforgue</dc:creator>
  <cp:lastModifiedBy>patrick lafforgue</cp:lastModifiedBy>
  <cp:revision>3</cp:revision>
  <dcterms:created xsi:type="dcterms:W3CDTF">2022-03-31T09:28:40Z</dcterms:created>
  <dcterms:modified xsi:type="dcterms:W3CDTF">2022-04-01T13:14:41Z</dcterms:modified>
</cp:coreProperties>
</file>