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10" r:id="rId2"/>
    <p:sldId id="490" r:id="rId3"/>
    <p:sldId id="257" r:id="rId4"/>
    <p:sldId id="258" r:id="rId5"/>
    <p:sldId id="482" r:id="rId6"/>
    <p:sldId id="483" r:id="rId7"/>
    <p:sldId id="485" r:id="rId8"/>
    <p:sldId id="486" r:id="rId9"/>
    <p:sldId id="487" r:id="rId10"/>
    <p:sldId id="489" r:id="rId11"/>
    <p:sldId id="4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0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056F-02AE-4EC0-BE43-E582C2890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5C7332-08AC-47A0-807A-823E2B3F5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15734-0C3C-41D9-B382-D7EF6209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DFC90-83FE-4C56-AB79-6AC9D977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73C3A4-B0F4-486D-BE7E-9077D13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F1B5-E382-46F1-8B1A-9574927ADA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31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0A581-400D-41D0-99BC-307DF42B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5A804A-3049-4BFD-8BD3-AA8A80990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FE6E4-6075-4D2F-9FE8-B556FC64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0CDF0-7427-4B7E-B6B7-7EDCC8E6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1C48E-AB07-4D47-A617-82C2EBFA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A3B1A-C16E-40EC-987C-BB764D048A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4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3D38FA-5AD8-40A7-9BF9-5FE40322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11B273-1248-478E-B13E-F14D3826D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7574D-A69F-402A-A5E8-F74D02CA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DE9A4-721D-45B3-B257-9F0BB939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E787B-4159-4AA6-A65B-51FEA919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2755-9AB4-4644-A41F-8222B66B3D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751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F4BF5-4912-4671-9298-73907C47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7AECD-482A-4AA3-9F59-6E9D8DF7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3C0A8A-ABDE-47CC-9D55-6210F480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48175-C1C8-4AFB-9CE7-83264BEF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7BD72-5527-42D7-AFE6-D8E2BD5B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5E55-ED6F-41E4-A9AB-08B84836D8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932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AE7FA-6460-4FCD-9C89-FE9FACFB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710173-1D25-4DDB-967A-CA96B1548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336B2-3FCD-45CE-AA16-4F8B6412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D6834-279C-488D-9CD7-F6CCC78F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54C303-9414-43ED-B83C-A12ACDAB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B656-C5F1-4A30-9D94-F4A5451076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16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B6C62-503A-4596-9391-690BAD83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0B6D4-EB08-42A5-8CBC-5CAF25292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BE325C-0286-4C11-B5B2-A9E39B728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000E2E-5754-44E5-954D-BEE382A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E628BD-C00F-4F64-A8C0-7116984B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ED08CA-47F5-4710-A291-556FB6AB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23F68-E77B-472F-9B78-A99A12830C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90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1B242-1230-4E09-BF55-64791C8C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D09EB-92A1-4919-882A-0401348EE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D81822-4500-4A04-86B7-06DFB284E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1D21AA-B032-49CB-9755-889D413ED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A3788D-731B-411F-B7B2-43C74F7F5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1B6AAD-D9B5-4C0F-A6BD-38F98FF3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86A504-ED4C-46D1-9BE9-BECB4E1A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F0E342-E296-47C2-B57F-E59D0D86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1C92-E2C3-42D0-A581-755F7CD8B5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550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6AC3D-2EFB-4D3F-A407-87768817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FF9D4F-FDB5-4B24-A686-C0CB32D0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F92920-C875-450F-B101-3400E04B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C1100E-A1E0-4498-9895-024B4EAA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4B83B-CCB9-4E5B-AFEC-DEC5ED605E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D65756-60E1-4CFA-9BB9-56001760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73212C-2A1C-4335-99E3-919EB46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35075B-79CD-494C-889E-9B022642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0B1B1-8DAF-4192-9BB4-C89D6E7CA4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33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B292A-B2FF-40A3-ADFA-125BA6CA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B4131-AB66-44C5-9E89-EE8D3DB9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53358C-D718-42BD-83A3-F7FDF6C2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A024A3-C1DA-4E70-AD57-EA72A198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8CD77-C9B6-401D-970F-820F5298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26C47B-5FBC-42E9-8AE8-3A3B9913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6EE05-113D-48DE-924B-E115A0712B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667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1A3CD-DEDF-4898-A723-BA0EDF25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93651B-ECC8-4CC7-855A-F8E93A868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058E38-3CE0-4E24-9710-79E6BE9C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61B344-D3CE-4E1B-9D9A-38511D3C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60533-A3AA-4110-A2B3-C3AAC799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A2E4D8-32F2-4ADB-A63E-1141CA87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6E1BA-019E-478D-B7D4-1B74F8766A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098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66304-F1E6-4B79-BB91-402A1436E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14807C-EA60-4AD1-A731-F99F93FB9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345A9B-60BD-4C08-965E-07208DAF52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F3C508-6B7E-4C27-B2B4-132A548128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B4D8E-8CE7-4A9C-A02F-5CEE23CFD8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D37943-5074-43A8-A8D3-FF2304B5D1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45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Espagne" TargetMode="External"/><Relationship Id="rId3" Type="http://schemas.openxmlformats.org/officeDocument/2006/relationships/hyperlink" Target="https://fr.wikipedia.org/wiki/Mer_M%C3%A9diterran%C3%A9e" TargetMode="External"/><Relationship Id="rId7" Type="http://schemas.openxmlformats.org/officeDocument/2006/relationships/hyperlink" Target="https://fr.wikipedia.org/wiki/Guadalmedin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.wikipedia.org/wiki/Guadalhorce" TargetMode="External"/><Relationship Id="rId5" Type="http://schemas.openxmlformats.org/officeDocument/2006/relationships/hyperlink" Target="https://fr.wikipedia.org/wiki/D%C3%A9troit_de_Gibraltar" TargetMode="External"/><Relationship Id="rId4" Type="http://schemas.openxmlformats.org/officeDocument/2006/relationships/hyperlink" Target="https://fr.wikipedia.org/wiki/P%C3%A9ninsule_Ib%C3%A9riqu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hidden="1">
            <a:extLst>
              <a:ext uri="{FF2B5EF4-FFF2-40B4-BE49-F238E27FC236}">
                <a16:creationId xmlns:a16="http://schemas.microsoft.com/office/drawing/2014/main" id="{5017BDAC-1A8C-4FB1-956D-FD5DBD6B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455395FE-C8AC-40A2-91D7-5500A6E0B4E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hidden="1">
            <a:extLst>
              <a:ext uri="{FF2B5EF4-FFF2-40B4-BE49-F238E27FC236}">
                <a16:creationId xmlns:a16="http://schemas.microsoft.com/office/drawing/2014/main" id="{818E9E86-A235-4FD3-9485-73464F2C0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4A2DA3C-26B5-4546-8F3D-6F6CC5200A6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 hidden="1">
            <a:extLst>
              <a:ext uri="{FF2B5EF4-FFF2-40B4-BE49-F238E27FC236}">
                <a16:creationId xmlns:a16="http://schemas.microsoft.com/office/drawing/2014/main" id="{57E744F5-B029-4EE5-BD95-BED5D2FA5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CBDCF842-7230-494E-9D18-2F81CF60491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 hidden="1">
            <a:extLst>
              <a:ext uri="{FF2B5EF4-FFF2-40B4-BE49-F238E27FC236}">
                <a16:creationId xmlns:a16="http://schemas.microsoft.com/office/drawing/2014/main" id="{7D7FD702-023C-4723-8105-60D2BD8A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56748B17-1D39-4FC5-9B73-54317A9EDF5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488131"/>
            <a:ext cx="9144000" cy="20716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76B33-5530-4294-BD86-8680F3C2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66" y="731404"/>
            <a:ext cx="8454170" cy="11695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MALAGA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située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l'extrémité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ouest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 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Mer Méditerrané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Mer Méditerrané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Mer Méditerrané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Méditerranée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et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 sud de la 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Péninsule Ibér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péninsule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Péninsule Ibér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Ibérique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environ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kilomètres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l'est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 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Détroit de Gibralt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détroit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Détroit de Gibralt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Gibraltar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altLang="fr-FR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Située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d'une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entourée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chaînes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montagnes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trouve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rivières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 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Guadalhor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Guadalhorce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et la 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Guadalmed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Guadalmedina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altLang="fr-FR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580 000 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habitants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Malaga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sixième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plus grande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Espag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Espagne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deuxième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s-ES" altLang="fr-FR" sz="1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l'Andalousie</a:t>
            </a:r>
            <a:r>
              <a:rPr kumimoji="0" lang="es-ES" altLang="fr-FR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ES" altLang="fr-FR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49B3F7FE-716C-4573-BC2C-9583EF5E0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AEEEE8-2037-416F-BA87-EDCFC6F9C57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5B85E45F-3F77-441D-9A8A-0B0D4C130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66BF842-F9E8-4245-A17E-771A78C5D57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 hidden="1">
            <a:extLst>
              <a:ext uri="{FF2B5EF4-FFF2-40B4-BE49-F238E27FC236}">
                <a16:creationId xmlns:a16="http://schemas.microsoft.com/office/drawing/2014/main" id="{E1B4FD81-8F25-4705-A60D-89AF1DCF3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37661F12-1761-4082-9AF2-B2192D22B01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 hidden="1">
            <a:extLst>
              <a:ext uri="{FF2B5EF4-FFF2-40B4-BE49-F238E27FC236}">
                <a16:creationId xmlns:a16="http://schemas.microsoft.com/office/drawing/2014/main" id="{4DB376D1-B0D7-467D-B985-9DA0BA23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FB8C082-5151-4FD4-95EB-21FE3BE988A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8C5475-15A8-43AF-8E2D-D82393A2C357}"/>
              </a:ext>
            </a:extLst>
          </p:cNvPr>
          <p:cNvSpPr txBox="1"/>
          <p:nvPr/>
        </p:nvSpPr>
        <p:spPr>
          <a:xfrm>
            <a:off x="2493818" y="5221904"/>
            <a:ext cx="62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Village « typique » pour les touristes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 hidden="1">
            <a:extLst>
              <a:ext uri="{FF2B5EF4-FFF2-40B4-BE49-F238E27FC236}">
                <a16:creationId xmlns:a16="http://schemas.microsoft.com/office/drawing/2014/main" id="{28367254-8EEA-4534-9D24-97727231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0052E0C8-8139-4618-B1F4-24A9F54D85E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 hidden="1">
            <a:extLst>
              <a:ext uri="{FF2B5EF4-FFF2-40B4-BE49-F238E27FC236}">
                <a16:creationId xmlns:a16="http://schemas.microsoft.com/office/drawing/2014/main" id="{0F7CF717-FAA1-453E-8820-897E11941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FF73D77B-543F-4C11-AB9B-EDBF732D070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 hidden="1">
            <a:extLst>
              <a:ext uri="{FF2B5EF4-FFF2-40B4-BE49-F238E27FC236}">
                <a16:creationId xmlns:a16="http://schemas.microsoft.com/office/drawing/2014/main" id="{B7429DEB-A360-468A-97FA-026257F0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F2668B36-1B90-4906-907E-1C67892909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78</Words>
  <Application>Microsoft Office PowerPoint</Application>
  <PresentationFormat>Affichage à l'écran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lafforgue</dc:creator>
  <cp:lastModifiedBy>patrick lafforgue</cp:lastModifiedBy>
  <cp:revision>3</cp:revision>
  <dcterms:created xsi:type="dcterms:W3CDTF">2022-03-31T15:25:26Z</dcterms:created>
  <dcterms:modified xsi:type="dcterms:W3CDTF">2022-04-01T13:14:00Z</dcterms:modified>
</cp:coreProperties>
</file>