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2" r:id="rId3"/>
    <p:sldId id="269" r:id="rId4"/>
    <p:sldId id="270" r:id="rId5"/>
    <p:sldId id="271" r:id="rId6"/>
    <p:sldId id="272" r:id="rId7"/>
    <p:sldId id="278" r:id="rId8"/>
    <p:sldId id="275" r:id="rId9"/>
    <p:sldId id="276" r:id="rId10"/>
    <p:sldId id="277" r:id="rId11"/>
    <p:sldId id="279" r:id="rId12"/>
  </p:sldIdLst>
  <p:sldSz cx="13442950" cy="7561263"/>
  <p:notesSz cx="6858000" cy="9144000"/>
  <p:custDataLst>
    <p:tags r:id="rId15"/>
  </p:custDataLst>
  <p:defaultTextStyle>
    <a:defPPr>
      <a:defRPr lang="fr-FR"/>
    </a:defPPr>
    <a:lvl1pPr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03238" indent="-46038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06475" indent="-92075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11300" indent="-139700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14538" indent="-185738" algn="l" defTabSz="1006475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8F"/>
    <a:srgbClr val="0D8AD4"/>
    <a:srgbClr val="22ACE3"/>
    <a:srgbClr val="0E823A"/>
    <a:srgbClr val="04A64B"/>
    <a:srgbClr val="9FCA7E"/>
    <a:srgbClr val="000000"/>
    <a:srgbClr val="D9D9D9"/>
    <a:srgbClr val="5AC4F3"/>
    <a:srgbClr val="99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4" d="100"/>
          <a:sy n="104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F1BA5-6DC7-47C5-8877-F1B356FCD0D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E24A0A-DDBA-4A51-8BAC-E2457A6B145E}">
      <dgm:prSet phldrT="[Texte]"/>
      <dgm:spPr>
        <a:solidFill>
          <a:srgbClr val="007D8F"/>
        </a:solidFill>
      </dgm:spPr>
      <dgm:t>
        <a:bodyPr/>
        <a:lstStyle/>
        <a:p>
          <a:r>
            <a:rPr lang="fr-FR" dirty="0"/>
            <a:t>Réflexions sur ce qui est déjà mis en œuvre et sur de nouvelles actions</a:t>
          </a:r>
        </a:p>
      </dgm:t>
    </dgm:pt>
    <dgm:pt modelId="{8B0B9FBD-BAD7-42C0-B1AD-7047246D73AF}" type="parTrans" cxnId="{CD174535-31E3-4E74-A1D9-DF6E430D7838}">
      <dgm:prSet/>
      <dgm:spPr/>
      <dgm:t>
        <a:bodyPr/>
        <a:lstStyle/>
        <a:p>
          <a:endParaRPr lang="fr-FR"/>
        </a:p>
      </dgm:t>
    </dgm:pt>
    <dgm:pt modelId="{471CFD3A-2D39-4AB0-BB12-58666742D39A}" type="sibTrans" cxnId="{CD174535-31E3-4E74-A1D9-DF6E430D783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71A1ABED-B006-4AA0-802D-BE58D48AD76A}">
      <dgm:prSet phldrT="[Texte]"/>
      <dgm:spPr>
        <a:solidFill>
          <a:srgbClr val="007D8F"/>
        </a:solidFill>
      </dgm:spPr>
      <dgm:t>
        <a:bodyPr/>
        <a:lstStyle/>
        <a:p>
          <a:r>
            <a:rPr lang="fr-FR" dirty="0"/>
            <a:t>Dépôt de l’engagement en ligne</a:t>
          </a:r>
        </a:p>
      </dgm:t>
    </dgm:pt>
    <dgm:pt modelId="{4FDB871B-8A36-4E21-8A0B-F6AE46289B1C}" type="parTrans" cxnId="{4896EC64-B919-4CE6-BF3F-009543C327E4}">
      <dgm:prSet/>
      <dgm:spPr/>
      <dgm:t>
        <a:bodyPr/>
        <a:lstStyle/>
        <a:p>
          <a:endParaRPr lang="fr-FR"/>
        </a:p>
      </dgm:t>
    </dgm:pt>
    <dgm:pt modelId="{9E6758C2-4EF3-495F-B0F8-B1F326001BAD}" type="sibTrans" cxnId="{4896EC64-B919-4CE6-BF3F-009543C327E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D48A11E6-F090-48F3-BB3F-1C1500E45CA2}">
      <dgm:prSet phldrT="[Texte]"/>
      <dgm:spPr>
        <a:solidFill>
          <a:srgbClr val="007D8F"/>
        </a:solidFill>
      </dgm:spPr>
      <dgm:t>
        <a:bodyPr/>
        <a:lstStyle/>
        <a:p>
          <a:r>
            <a:rPr lang="fr-FR" dirty="0"/>
            <a:t>Reconnaissance pour 3 ans</a:t>
          </a:r>
        </a:p>
      </dgm:t>
    </dgm:pt>
    <dgm:pt modelId="{6DCD3C7D-13DB-4EDA-BF30-4083BB5EF904}" type="parTrans" cxnId="{7CE2B8D2-A61E-431E-99FC-BDACFB71D46B}">
      <dgm:prSet/>
      <dgm:spPr/>
      <dgm:t>
        <a:bodyPr/>
        <a:lstStyle/>
        <a:p>
          <a:endParaRPr lang="fr-FR"/>
        </a:p>
      </dgm:t>
    </dgm:pt>
    <dgm:pt modelId="{91FE39EB-7178-4B5B-ABC0-B608A4D38CD4}" type="sibTrans" cxnId="{7CE2B8D2-A61E-431E-99FC-BDACFB71D46B}">
      <dgm:prSet/>
      <dgm:spPr/>
      <dgm:t>
        <a:bodyPr/>
        <a:lstStyle/>
        <a:p>
          <a:endParaRPr lang="fr-FR"/>
        </a:p>
      </dgm:t>
    </dgm:pt>
    <dgm:pt modelId="{9478B06F-4822-4FE5-9EA2-92E6EB2470E5}">
      <dgm:prSet/>
      <dgm:spPr>
        <a:solidFill>
          <a:srgbClr val="007D8F"/>
        </a:solidFill>
      </dgm:spPr>
      <dgm:t>
        <a:bodyPr/>
        <a:lstStyle/>
        <a:p>
          <a:r>
            <a:rPr lang="fr-FR" dirty="0"/>
            <a:t>Evaluation du plan d’action par les paires</a:t>
          </a:r>
        </a:p>
      </dgm:t>
    </dgm:pt>
    <dgm:pt modelId="{003A67BB-9BDA-4D4C-8419-3FC0A3CEE2A1}" type="parTrans" cxnId="{BEF25794-47D2-478F-8CFC-B6BB89AC92C0}">
      <dgm:prSet/>
      <dgm:spPr/>
      <dgm:t>
        <a:bodyPr/>
        <a:lstStyle/>
        <a:p>
          <a:endParaRPr lang="fr-FR"/>
        </a:p>
      </dgm:t>
    </dgm:pt>
    <dgm:pt modelId="{D44E95F0-E103-4F37-A84A-5DFB92E82E22}" type="sibTrans" cxnId="{BEF25794-47D2-478F-8CFC-B6BB89AC92C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BA1B25DB-E55E-49CA-B70B-339244944FFF}">
      <dgm:prSet/>
      <dgm:spPr>
        <a:solidFill>
          <a:srgbClr val="007D8F"/>
        </a:solidFill>
      </dgm:spPr>
      <dgm:t>
        <a:bodyPr/>
        <a:lstStyle/>
        <a:p>
          <a:r>
            <a:rPr lang="fr-FR" dirty="0"/>
            <a:t>Formalisation du plan d’action</a:t>
          </a:r>
        </a:p>
      </dgm:t>
    </dgm:pt>
    <dgm:pt modelId="{80EB1DE9-848A-458D-A34E-D67CF46CA97A}" type="parTrans" cxnId="{4A173F1A-826E-467E-A813-204C7221914A}">
      <dgm:prSet/>
      <dgm:spPr/>
      <dgm:t>
        <a:bodyPr/>
        <a:lstStyle/>
        <a:p>
          <a:endParaRPr lang="fr-FR"/>
        </a:p>
      </dgm:t>
    </dgm:pt>
    <dgm:pt modelId="{7BAEF137-B8D7-40A7-9415-9BD4BA0CEF43}" type="sibTrans" cxnId="{4A173F1A-826E-467E-A813-204C7221914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7C9FE6B6-37CA-4ECE-912E-403F6DB888D4}" type="pres">
      <dgm:prSet presAssocID="{248F1BA5-6DC7-47C5-8877-F1B356FCD0D9}" presName="Name0" presStyleCnt="0">
        <dgm:presLayoutVars>
          <dgm:dir/>
          <dgm:resizeHandles val="exact"/>
        </dgm:presLayoutVars>
      </dgm:prSet>
      <dgm:spPr/>
    </dgm:pt>
    <dgm:pt modelId="{8E2153DA-8FF9-4DC2-B58A-245F3D0DEB62}" type="pres">
      <dgm:prSet presAssocID="{23E24A0A-DDBA-4A51-8BAC-E2457A6B145E}" presName="node" presStyleLbl="node1" presStyleIdx="0" presStyleCnt="5">
        <dgm:presLayoutVars>
          <dgm:bulletEnabled val="1"/>
        </dgm:presLayoutVars>
      </dgm:prSet>
      <dgm:spPr/>
    </dgm:pt>
    <dgm:pt modelId="{AE0A01C2-9C9E-4CDB-8D5B-9F50997D509B}" type="pres">
      <dgm:prSet presAssocID="{471CFD3A-2D39-4AB0-BB12-58666742D39A}" presName="sibTrans" presStyleLbl="sibTrans2D1" presStyleIdx="0" presStyleCnt="4"/>
      <dgm:spPr/>
    </dgm:pt>
    <dgm:pt modelId="{8ED23579-63A0-4A01-9F45-96C47F9571AF}" type="pres">
      <dgm:prSet presAssocID="{471CFD3A-2D39-4AB0-BB12-58666742D39A}" presName="connectorText" presStyleLbl="sibTrans2D1" presStyleIdx="0" presStyleCnt="4"/>
      <dgm:spPr/>
    </dgm:pt>
    <dgm:pt modelId="{9CD05B5C-30B5-41E9-B3F3-0A1AED1E011B}" type="pres">
      <dgm:prSet presAssocID="{BA1B25DB-E55E-49CA-B70B-339244944FFF}" presName="node" presStyleLbl="node1" presStyleIdx="1" presStyleCnt="5">
        <dgm:presLayoutVars>
          <dgm:bulletEnabled val="1"/>
        </dgm:presLayoutVars>
      </dgm:prSet>
      <dgm:spPr/>
    </dgm:pt>
    <dgm:pt modelId="{3E07409B-6641-4F33-845C-7AEEC33A19AB}" type="pres">
      <dgm:prSet presAssocID="{7BAEF137-B8D7-40A7-9415-9BD4BA0CEF43}" presName="sibTrans" presStyleLbl="sibTrans2D1" presStyleIdx="1" presStyleCnt="4"/>
      <dgm:spPr/>
    </dgm:pt>
    <dgm:pt modelId="{122A54D2-B7C5-4E36-833B-7AAA6BA3BCA4}" type="pres">
      <dgm:prSet presAssocID="{7BAEF137-B8D7-40A7-9415-9BD4BA0CEF43}" presName="connectorText" presStyleLbl="sibTrans2D1" presStyleIdx="1" presStyleCnt="4"/>
      <dgm:spPr/>
    </dgm:pt>
    <dgm:pt modelId="{72C789F3-98CD-489F-9A80-021C41B12D1B}" type="pres">
      <dgm:prSet presAssocID="{71A1ABED-B006-4AA0-802D-BE58D48AD76A}" presName="node" presStyleLbl="node1" presStyleIdx="2" presStyleCnt="5">
        <dgm:presLayoutVars>
          <dgm:bulletEnabled val="1"/>
        </dgm:presLayoutVars>
      </dgm:prSet>
      <dgm:spPr/>
    </dgm:pt>
    <dgm:pt modelId="{15E20B0A-44A9-4BEA-8A7F-2529953B5456}" type="pres">
      <dgm:prSet presAssocID="{9E6758C2-4EF3-495F-B0F8-B1F326001BAD}" presName="sibTrans" presStyleLbl="sibTrans2D1" presStyleIdx="2" presStyleCnt="4"/>
      <dgm:spPr/>
    </dgm:pt>
    <dgm:pt modelId="{AE4EA752-0CF2-4E11-A7E1-2BB8C46662B8}" type="pres">
      <dgm:prSet presAssocID="{9E6758C2-4EF3-495F-B0F8-B1F326001BAD}" presName="connectorText" presStyleLbl="sibTrans2D1" presStyleIdx="2" presStyleCnt="4"/>
      <dgm:spPr/>
    </dgm:pt>
    <dgm:pt modelId="{41157F8E-FF42-4BD9-9488-740BDE3363CF}" type="pres">
      <dgm:prSet presAssocID="{9478B06F-4822-4FE5-9EA2-92E6EB2470E5}" presName="node" presStyleLbl="node1" presStyleIdx="3" presStyleCnt="5">
        <dgm:presLayoutVars>
          <dgm:bulletEnabled val="1"/>
        </dgm:presLayoutVars>
      </dgm:prSet>
      <dgm:spPr/>
    </dgm:pt>
    <dgm:pt modelId="{D9029695-6B4A-4FCA-BDBD-6C1EFC78C984}" type="pres">
      <dgm:prSet presAssocID="{D44E95F0-E103-4F37-A84A-5DFB92E82E22}" presName="sibTrans" presStyleLbl="sibTrans2D1" presStyleIdx="3" presStyleCnt="4"/>
      <dgm:spPr/>
    </dgm:pt>
    <dgm:pt modelId="{3E0E3C40-3A16-4F75-9CE7-226103AC6F0D}" type="pres">
      <dgm:prSet presAssocID="{D44E95F0-E103-4F37-A84A-5DFB92E82E22}" presName="connectorText" presStyleLbl="sibTrans2D1" presStyleIdx="3" presStyleCnt="4"/>
      <dgm:spPr/>
    </dgm:pt>
    <dgm:pt modelId="{C0EDCBB9-FC07-44C8-B6D7-A4EFD522AB17}" type="pres">
      <dgm:prSet presAssocID="{D48A11E6-F090-48F3-BB3F-1C1500E45CA2}" presName="node" presStyleLbl="node1" presStyleIdx="4" presStyleCnt="5">
        <dgm:presLayoutVars>
          <dgm:bulletEnabled val="1"/>
        </dgm:presLayoutVars>
      </dgm:prSet>
      <dgm:spPr/>
    </dgm:pt>
  </dgm:ptLst>
  <dgm:cxnLst>
    <dgm:cxn modelId="{28428912-8B45-42F9-B133-ECF704ED5BC0}" type="presOf" srcId="{7BAEF137-B8D7-40A7-9415-9BD4BA0CEF43}" destId="{122A54D2-B7C5-4E36-833B-7AAA6BA3BCA4}" srcOrd="1" destOrd="0" presId="urn:microsoft.com/office/officeart/2005/8/layout/process1"/>
    <dgm:cxn modelId="{3DBBBE15-9D0D-486C-82B9-18EA81BA2843}" type="presOf" srcId="{9E6758C2-4EF3-495F-B0F8-B1F326001BAD}" destId="{15E20B0A-44A9-4BEA-8A7F-2529953B5456}" srcOrd="0" destOrd="0" presId="urn:microsoft.com/office/officeart/2005/8/layout/process1"/>
    <dgm:cxn modelId="{4A173F1A-826E-467E-A813-204C7221914A}" srcId="{248F1BA5-6DC7-47C5-8877-F1B356FCD0D9}" destId="{BA1B25DB-E55E-49CA-B70B-339244944FFF}" srcOrd="1" destOrd="0" parTransId="{80EB1DE9-848A-458D-A34E-D67CF46CA97A}" sibTransId="{7BAEF137-B8D7-40A7-9415-9BD4BA0CEF43}"/>
    <dgm:cxn modelId="{0AE6601A-C951-4971-9183-A8F2AC8E23BF}" type="presOf" srcId="{9478B06F-4822-4FE5-9EA2-92E6EB2470E5}" destId="{41157F8E-FF42-4BD9-9488-740BDE3363CF}" srcOrd="0" destOrd="0" presId="urn:microsoft.com/office/officeart/2005/8/layout/process1"/>
    <dgm:cxn modelId="{CD174535-31E3-4E74-A1D9-DF6E430D7838}" srcId="{248F1BA5-6DC7-47C5-8877-F1B356FCD0D9}" destId="{23E24A0A-DDBA-4A51-8BAC-E2457A6B145E}" srcOrd="0" destOrd="0" parTransId="{8B0B9FBD-BAD7-42C0-B1AD-7047246D73AF}" sibTransId="{471CFD3A-2D39-4AB0-BB12-58666742D39A}"/>
    <dgm:cxn modelId="{F4411A3F-3D0C-4F30-BF5D-62434965A58B}" type="presOf" srcId="{23E24A0A-DDBA-4A51-8BAC-E2457A6B145E}" destId="{8E2153DA-8FF9-4DC2-B58A-245F3D0DEB62}" srcOrd="0" destOrd="0" presId="urn:microsoft.com/office/officeart/2005/8/layout/process1"/>
    <dgm:cxn modelId="{C71E705B-784E-4264-8642-7FF031E8AF14}" type="presOf" srcId="{BA1B25DB-E55E-49CA-B70B-339244944FFF}" destId="{9CD05B5C-30B5-41E9-B3F3-0A1AED1E011B}" srcOrd="0" destOrd="0" presId="urn:microsoft.com/office/officeart/2005/8/layout/process1"/>
    <dgm:cxn modelId="{29E05961-BB96-41B3-B172-29C52629553E}" type="presOf" srcId="{471CFD3A-2D39-4AB0-BB12-58666742D39A}" destId="{AE0A01C2-9C9E-4CDB-8D5B-9F50997D509B}" srcOrd="0" destOrd="0" presId="urn:microsoft.com/office/officeart/2005/8/layout/process1"/>
    <dgm:cxn modelId="{4C710144-A70D-44B5-BFE0-11338875E148}" type="presOf" srcId="{D44E95F0-E103-4F37-A84A-5DFB92E82E22}" destId="{3E0E3C40-3A16-4F75-9CE7-226103AC6F0D}" srcOrd="1" destOrd="0" presId="urn:microsoft.com/office/officeart/2005/8/layout/process1"/>
    <dgm:cxn modelId="{4896EC64-B919-4CE6-BF3F-009543C327E4}" srcId="{248F1BA5-6DC7-47C5-8877-F1B356FCD0D9}" destId="{71A1ABED-B006-4AA0-802D-BE58D48AD76A}" srcOrd="2" destOrd="0" parTransId="{4FDB871B-8A36-4E21-8A0B-F6AE46289B1C}" sibTransId="{9E6758C2-4EF3-495F-B0F8-B1F326001BAD}"/>
    <dgm:cxn modelId="{68C73446-B4ED-4C5F-86D5-B207FC0BB401}" type="presOf" srcId="{D48A11E6-F090-48F3-BB3F-1C1500E45CA2}" destId="{C0EDCBB9-FC07-44C8-B6D7-A4EFD522AB17}" srcOrd="0" destOrd="0" presId="urn:microsoft.com/office/officeart/2005/8/layout/process1"/>
    <dgm:cxn modelId="{7E0D8470-D145-47D1-99C3-1FA9DB5D726F}" type="presOf" srcId="{471CFD3A-2D39-4AB0-BB12-58666742D39A}" destId="{8ED23579-63A0-4A01-9F45-96C47F9571AF}" srcOrd="1" destOrd="0" presId="urn:microsoft.com/office/officeart/2005/8/layout/process1"/>
    <dgm:cxn modelId="{66488E79-24FE-4104-8904-B8B5AB2ABEF7}" type="presOf" srcId="{248F1BA5-6DC7-47C5-8877-F1B356FCD0D9}" destId="{7C9FE6B6-37CA-4ECE-912E-403F6DB888D4}" srcOrd="0" destOrd="0" presId="urn:microsoft.com/office/officeart/2005/8/layout/process1"/>
    <dgm:cxn modelId="{B5FE347C-C001-4FCA-9362-E63904CF3E0D}" type="presOf" srcId="{9E6758C2-4EF3-495F-B0F8-B1F326001BAD}" destId="{AE4EA752-0CF2-4E11-A7E1-2BB8C46662B8}" srcOrd="1" destOrd="0" presId="urn:microsoft.com/office/officeart/2005/8/layout/process1"/>
    <dgm:cxn modelId="{BEF25794-47D2-478F-8CFC-B6BB89AC92C0}" srcId="{248F1BA5-6DC7-47C5-8877-F1B356FCD0D9}" destId="{9478B06F-4822-4FE5-9EA2-92E6EB2470E5}" srcOrd="3" destOrd="0" parTransId="{003A67BB-9BDA-4D4C-8419-3FC0A3CEE2A1}" sibTransId="{D44E95F0-E103-4F37-A84A-5DFB92E82E22}"/>
    <dgm:cxn modelId="{00CF1CC8-CC75-4858-9E07-24B9D82B6755}" type="presOf" srcId="{71A1ABED-B006-4AA0-802D-BE58D48AD76A}" destId="{72C789F3-98CD-489F-9A80-021C41B12D1B}" srcOrd="0" destOrd="0" presId="urn:microsoft.com/office/officeart/2005/8/layout/process1"/>
    <dgm:cxn modelId="{7CE2B8D2-A61E-431E-99FC-BDACFB71D46B}" srcId="{248F1BA5-6DC7-47C5-8877-F1B356FCD0D9}" destId="{D48A11E6-F090-48F3-BB3F-1C1500E45CA2}" srcOrd="4" destOrd="0" parTransId="{6DCD3C7D-13DB-4EDA-BF30-4083BB5EF904}" sibTransId="{91FE39EB-7178-4B5B-ABC0-B608A4D38CD4}"/>
    <dgm:cxn modelId="{5137E7DE-6B7B-443D-9DD8-2CD31D37F693}" type="presOf" srcId="{7BAEF137-B8D7-40A7-9415-9BD4BA0CEF43}" destId="{3E07409B-6641-4F33-845C-7AEEC33A19AB}" srcOrd="0" destOrd="0" presId="urn:microsoft.com/office/officeart/2005/8/layout/process1"/>
    <dgm:cxn modelId="{374A12FF-E2A4-4A46-82FA-ED10A27A9CDF}" type="presOf" srcId="{D44E95F0-E103-4F37-A84A-5DFB92E82E22}" destId="{D9029695-6B4A-4FCA-BDBD-6C1EFC78C984}" srcOrd="0" destOrd="0" presId="urn:microsoft.com/office/officeart/2005/8/layout/process1"/>
    <dgm:cxn modelId="{A55AF2F3-3780-4431-A121-0E27CAFB9CC8}" type="presParOf" srcId="{7C9FE6B6-37CA-4ECE-912E-403F6DB888D4}" destId="{8E2153DA-8FF9-4DC2-B58A-245F3D0DEB62}" srcOrd="0" destOrd="0" presId="urn:microsoft.com/office/officeart/2005/8/layout/process1"/>
    <dgm:cxn modelId="{5A3E51C2-502A-4271-8E6B-9A68083800DA}" type="presParOf" srcId="{7C9FE6B6-37CA-4ECE-912E-403F6DB888D4}" destId="{AE0A01C2-9C9E-4CDB-8D5B-9F50997D509B}" srcOrd="1" destOrd="0" presId="urn:microsoft.com/office/officeart/2005/8/layout/process1"/>
    <dgm:cxn modelId="{B56AA94C-1F33-4E28-B2C7-7464CFBE5FBD}" type="presParOf" srcId="{AE0A01C2-9C9E-4CDB-8D5B-9F50997D509B}" destId="{8ED23579-63A0-4A01-9F45-96C47F9571AF}" srcOrd="0" destOrd="0" presId="urn:microsoft.com/office/officeart/2005/8/layout/process1"/>
    <dgm:cxn modelId="{1FCA1504-CB4A-4E78-94CC-DB8AE1CE7287}" type="presParOf" srcId="{7C9FE6B6-37CA-4ECE-912E-403F6DB888D4}" destId="{9CD05B5C-30B5-41E9-B3F3-0A1AED1E011B}" srcOrd="2" destOrd="0" presId="urn:microsoft.com/office/officeart/2005/8/layout/process1"/>
    <dgm:cxn modelId="{72F29804-0FFC-4D5B-892E-C02A1A94F58D}" type="presParOf" srcId="{7C9FE6B6-37CA-4ECE-912E-403F6DB888D4}" destId="{3E07409B-6641-4F33-845C-7AEEC33A19AB}" srcOrd="3" destOrd="0" presId="urn:microsoft.com/office/officeart/2005/8/layout/process1"/>
    <dgm:cxn modelId="{0D50120D-2645-4CB0-8418-10F1AC6BC27A}" type="presParOf" srcId="{3E07409B-6641-4F33-845C-7AEEC33A19AB}" destId="{122A54D2-B7C5-4E36-833B-7AAA6BA3BCA4}" srcOrd="0" destOrd="0" presId="urn:microsoft.com/office/officeart/2005/8/layout/process1"/>
    <dgm:cxn modelId="{16AE2366-4D23-456E-88AC-64A87AB3ECBE}" type="presParOf" srcId="{7C9FE6B6-37CA-4ECE-912E-403F6DB888D4}" destId="{72C789F3-98CD-489F-9A80-021C41B12D1B}" srcOrd="4" destOrd="0" presId="urn:microsoft.com/office/officeart/2005/8/layout/process1"/>
    <dgm:cxn modelId="{EBFC3E01-3A09-4C1E-8036-381139533984}" type="presParOf" srcId="{7C9FE6B6-37CA-4ECE-912E-403F6DB888D4}" destId="{15E20B0A-44A9-4BEA-8A7F-2529953B5456}" srcOrd="5" destOrd="0" presId="urn:microsoft.com/office/officeart/2005/8/layout/process1"/>
    <dgm:cxn modelId="{0532FA57-2E8C-4EA8-93B0-DBD43E615DDC}" type="presParOf" srcId="{15E20B0A-44A9-4BEA-8A7F-2529953B5456}" destId="{AE4EA752-0CF2-4E11-A7E1-2BB8C46662B8}" srcOrd="0" destOrd="0" presId="urn:microsoft.com/office/officeart/2005/8/layout/process1"/>
    <dgm:cxn modelId="{15C7012E-B0B2-4CE1-873C-7A2EF33DCEF0}" type="presParOf" srcId="{7C9FE6B6-37CA-4ECE-912E-403F6DB888D4}" destId="{41157F8E-FF42-4BD9-9488-740BDE3363CF}" srcOrd="6" destOrd="0" presId="urn:microsoft.com/office/officeart/2005/8/layout/process1"/>
    <dgm:cxn modelId="{FD974D09-9EAE-4806-BE15-EEF7BA3D0AF6}" type="presParOf" srcId="{7C9FE6B6-37CA-4ECE-912E-403F6DB888D4}" destId="{D9029695-6B4A-4FCA-BDBD-6C1EFC78C984}" srcOrd="7" destOrd="0" presId="urn:microsoft.com/office/officeart/2005/8/layout/process1"/>
    <dgm:cxn modelId="{38482311-4FE7-4006-9746-1CF72ED7C5E0}" type="presParOf" srcId="{D9029695-6B4A-4FCA-BDBD-6C1EFC78C984}" destId="{3E0E3C40-3A16-4F75-9CE7-226103AC6F0D}" srcOrd="0" destOrd="0" presId="urn:microsoft.com/office/officeart/2005/8/layout/process1"/>
    <dgm:cxn modelId="{AB7A5862-D297-4D5D-8425-AC0AA80D918B}" type="presParOf" srcId="{7C9FE6B6-37CA-4ECE-912E-403F6DB888D4}" destId="{C0EDCBB9-FC07-44C8-B6D7-A4EFD522AB1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EB093-3913-456E-9899-0D87029138D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BE203B-FAD3-4E00-9B1E-F3C3A7EF162B}">
      <dgm:prSet phldrT="[Texte]" custT="1"/>
      <dgm:spPr>
        <a:solidFill>
          <a:srgbClr val="007D8F"/>
        </a:solidFill>
      </dgm:spPr>
      <dgm:t>
        <a:bodyPr/>
        <a:lstStyle/>
        <a:p>
          <a:r>
            <a:rPr lang="fr-FR" sz="1200" dirty="0"/>
            <a:t>Carte d’identité</a:t>
          </a:r>
        </a:p>
      </dgm:t>
    </dgm:pt>
    <dgm:pt modelId="{BA0BB322-66F5-4D2F-9A61-8125371EBE22}" type="parTrans" cxnId="{C4180298-EC1D-4B39-811A-12E735E52C19}">
      <dgm:prSet/>
      <dgm:spPr/>
      <dgm:t>
        <a:bodyPr/>
        <a:lstStyle/>
        <a:p>
          <a:endParaRPr lang="fr-FR"/>
        </a:p>
      </dgm:t>
    </dgm:pt>
    <dgm:pt modelId="{E794C1ED-FC19-4F5C-BF37-8A4079D323AD}" type="sibTrans" cxnId="{C4180298-EC1D-4B39-811A-12E735E52C1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0A86E0C3-9379-49C7-9B0B-839F5A9D6F63}">
      <dgm:prSet phldrT="[Texte]" custT="1"/>
      <dgm:spPr/>
      <dgm:t>
        <a:bodyPr/>
        <a:lstStyle/>
        <a:p>
          <a:r>
            <a:rPr lang="fr-FR" sz="1300" dirty="0">
              <a:solidFill>
                <a:schemeClr val="accent2">
                  <a:lumMod val="75000"/>
                </a:schemeClr>
              </a:solidFill>
            </a:rPr>
            <a:t>Information sur l’organisation (objet, localisation, nombre d’adhérents, …)</a:t>
          </a:r>
        </a:p>
      </dgm:t>
    </dgm:pt>
    <dgm:pt modelId="{40575EDB-18F9-4231-ABE2-A8D2EE0466FE}" type="parTrans" cxnId="{B74126E6-3AF5-4547-9283-45C2D1DD12FE}">
      <dgm:prSet/>
      <dgm:spPr/>
      <dgm:t>
        <a:bodyPr/>
        <a:lstStyle/>
        <a:p>
          <a:endParaRPr lang="fr-FR"/>
        </a:p>
      </dgm:t>
    </dgm:pt>
    <dgm:pt modelId="{8E1500AC-0989-4FB8-8EB7-D6AF6F5BA25B}" type="sibTrans" cxnId="{B74126E6-3AF5-4547-9283-45C2D1DD12FE}">
      <dgm:prSet/>
      <dgm:spPr/>
      <dgm:t>
        <a:bodyPr/>
        <a:lstStyle/>
        <a:p>
          <a:endParaRPr lang="fr-FR"/>
        </a:p>
      </dgm:t>
    </dgm:pt>
    <dgm:pt modelId="{F1ED9376-74BC-45F7-AC47-446C1E31841E}">
      <dgm:prSet phldrT="[Texte]" custT="1"/>
      <dgm:spPr>
        <a:solidFill>
          <a:srgbClr val="007D8F"/>
        </a:solidFill>
      </dgm:spPr>
      <dgm:t>
        <a:bodyPr/>
        <a:lstStyle/>
        <a:p>
          <a:r>
            <a:rPr lang="fr-FR" sz="1200" dirty="0"/>
            <a:t>Engagement sur des actions proposées</a:t>
          </a:r>
        </a:p>
      </dgm:t>
    </dgm:pt>
    <dgm:pt modelId="{C2AD6A9C-34F6-4951-BE9F-552AA8157F30}" type="parTrans" cxnId="{E43E222D-05B7-4930-A5FF-48375FFE5D0F}">
      <dgm:prSet/>
      <dgm:spPr/>
      <dgm:t>
        <a:bodyPr/>
        <a:lstStyle/>
        <a:p>
          <a:endParaRPr lang="fr-FR"/>
        </a:p>
      </dgm:t>
    </dgm:pt>
    <dgm:pt modelId="{6A9D631C-A22D-4099-B029-ADDC5DEFE684}" type="sibTrans" cxnId="{E43E222D-05B7-4930-A5FF-48375FFE5D0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DEAB6938-D1D4-407E-9516-04678FAB6382}">
      <dgm:prSet phldrT="[Texte]" custT="1"/>
      <dgm:spPr/>
      <dgm:t>
        <a:bodyPr/>
        <a:lstStyle/>
        <a:p>
          <a:r>
            <a:rPr lang="fr-FR" sz="1300" dirty="0">
              <a:solidFill>
                <a:schemeClr val="accent2">
                  <a:lumMod val="75000"/>
                </a:schemeClr>
              </a:solidFill>
            </a:rPr>
            <a:t>Dépôt d’engagements de sensibilisation/information</a:t>
          </a:r>
        </a:p>
      </dgm:t>
    </dgm:pt>
    <dgm:pt modelId="{39E7ACA4-BF6C-437B-B153-F0D59144EDF2}" type="parTrans" cxnId="{78B74DC6-DA97-4C60-9263-509EB31524EA}">
      <dgm:prSet/>
      <dgm:spPr/>
      <dgm:t>
        <a:bodyPr/>
        <a:lstStyle/>
        <a:p>
          <a:endParaRPr lang="fr-FR"/>
        </a:p>
      </dgm:t>
    </dgm:pt>
    <dgm:pt modelId="{20C994D3-0CCD-466A-BEC1-6E2D7B630C6D}" type="sibTrans" cxnId="{78B74DC6-DA97-4C60-9263-509EB31524EA}">
      <dgm:prSet/>
      <dgm:spPr/>
      <dgm:t>
        <a:bodyPr/>
        <a:lstStyle/>
        <a:p>
          <a:endParaRPr lang="fr-FR"/>
        </a:p>
      </dgm:t>
    </dgm:pt>
    <dgm:pt modelId="{CB0D88E6-124D-4EA3-A6B0-5537FCEDB211}">
      <dgm:prSet phldrT="[Texte]" custT="1"/>
      <dgm:spPr>
        <a:solidFill>
          <a:srgbClr val="007D8F"/>
        </a:solidFill>
      </dgm:spPr>
      <dgm:t>
        <a:bodyPr/>
        <a:lstStyle/>
        <a:p>
          <a:r>
            <a:rPr lang="fr-FR" sz="1200" dirty="0"/>
            <a:t>Plan d’actions</a:t>
          </a:r>
        </a:p>
      </dgm:t>
    </dgm:pt>
    <dgm:pt modelId="{B9D1943F-2AA2-40C1-B618-ED2A582139F9}" type="parTrans" cxnId="{36DD4C07-9C71-447A-A8F6-E99753438B62}">
      <dgm:prSet/>
      <dgm:spPr/>
      <dgm:t>
        <a:bodyPr/>
        <a:lstStyle/>
        <a:p>
          <a:endParaRPr lang="fr-FR"/>
        </a:p>
      </dgm:t>
    </dgm:pt>
    <dgm:pt modelId="{B856DB1B-A02A-442B-991C-104A6F7FBC9B}" type="sibTrans" cxnId="{36DD4C07-9C71-447A-A8F6-E99753438B6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B5E6D9DA-B635-4BA0-AB6E-282F2527E5CF}">
      <dgm:prSet phldrT="[Texte]" custT="1"/>
      <dgm:spPr/>
      <dgm:t>
        <a:bodyPr/>
        <a:lstStyle/>
        <a:p>
          <a:r>
            <a:rPr lang="fr-FR" sz="1300" b="1" dirty="0">
              <a:solidFill>
                <a:schemeClr val="accent2">
                  <a:lumMod val="75000"/>
                </a:schemeClr>
              </a:solidFill>
            </a:rPr>
            <a:t>Dépôt de 2 actions a minima au cœur de l’engagement </a:t>
          </a:r>
        </a:p>
      </dgm:t>
    </dgm:pt>
    <dgm:pt modelId="{AB1EB747-A66E-49CE-B966-D2EB2CB639A0}" type="parTrans" cxnId="{871CF25B-97A5-48F0-BFF9-430733DB86D9}">
      <dgm:prSet/>
      <dgm:spPr/>
      <dgm:t>
        <a:bodyPr/>
        <a:lstStyle/>
        <a:p>
          <a:endParaRPr lang="fr-FR"/>
        </a:p>
      </dgm:t>
    </dgm:pt>
    <dgm:pt modelId="{4A29AB43-7AE3-4BB0-81FF-C0707F0D8C73}" type="sibTrans" cxnId="{871CF25B-97A5-48F0-BFF9-430733DB86D9}">
      <dgm:prSet/>
      <dgm:spPr/>
      <dgm:t>
        <a:bodyPr/>
        <a:lstStyle/>
        <a:p>
          <a:endParaRPr lang="fr-FR"/>
        </a:p>
      </dgm:t>
    </dgm:pt>
    <dgm:pt modelId="{02678605-54BA-4B86-B860-17A542B16EF7}">
      <dgm:prSet phldrT="[Texte]" custT="1"/>
      <dgm:spPr>
        <a:solidFill>
          <a:srgbClr val="007D8F"/>
        </a:solidFill>
      </dgm:spPr>
      <dgm:t>
        <a:bodyPr/>
        <a:lstStyle/>
        <a:p>
          <a:r>
            <a:rPr lang="fr-FR" sz="1200" dirty="0"/>
            <a:t>Synthèse de l’engagement</a:t>
          </a:r>
        </a:p>
      </dgm:t>
    </dgm:pt>
    <dgm:pt modelId="{46A69CED-5B1F-4CBE-8341-CD03CBC127A6}" type="parTrans" cxnId="{E7E0A155-849E-4409-8691-6675546D11E3}">
      <dgm:prSet/>
      <dgm:spPr/>
      <dgm:t>
        <a:bodyPr/>
        <a:lstStyle/>
        <a:p>
          <a:endParaRPr lang="fr-FR"/>
        </a:p>
      </dgm:t>
    </dgm:pt>
    <dgm:pt modelId="{6E417521-B1E8-440E-B958-D73874D97C7B}" type="sibTrans" cxnId="{E7E0A155-849E-4409-8691-6675546D11E3}">
      <dgm:prSet/>
      <dgm:spPr/>
      <dgm:t>
        <a:bodyPr/>
        <a:lstStyle/>
        <a:p>
          <a:endParaRPr lang="fr-FR"/>
        </a:p>
      </dgm:t>
    </dgm:pt>
    <dgm:pt modelId="{34710648-FC09-4E19-8750-D6C89A26F7D1}">
      <dgm:prSet phldrT="[Texte]" custT="1"/>
      <dgm:spPr>
        <a:solidFill>
          <a:srgbClr val="007D8F"/>
        </a:solidFill>
      </dgm:spPr>
      <dgm:t>
        <a:bodyPr/>
        <a:lstStyle/>
        <a:p>
          <a:r>
            <a:rPr lang="fr-FR" sz="1200" dirty="0"/>
            <a:t>Contribution au pool des relecteurs par les pairs</a:t>
          </a:r>
        </a:p>
      </dgm:t>
    </dgm:pt>
    <dgm:pt modelId="{55F3221B-F6ED-4AFB-B970-F8ABCC7FB4EE}" type="parTrans" cxnId="{260EABAA-5EC4-4269-BC7E-3BB0D0D74F7E}">
      <dgm:prSet/>
      <dgm:spPr/>
      <dgm:t>
        <a:bodyPr/>
        <a:lstStyle/>
        <a:p>
          <a:endParaRPr lang="fr-FR"/>
        </a:p>
      </dgm:t>
    </dgm:pt>
    <dgm:pt modelId="{2F8FB250-B994-43B7-A2A5-72B8F4FB191A}" type="sibTrans" cxnId="{260EABAA-5EC4-4269-BC7E-3BB0D0D74F7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B8E5067A-A35A-4B1B-B874-C4234C8C089A}">
      <dgm:prSet custT="1"/>
      <dgm:spPr/>
      <dgm:t>
        <a:bodyPr/>
        <a:lstStyle/>
        <a:p>
          <a:r>
            <a:rPr lang="fr-FR" sz="1300" dirty="0">
              <a:solidFill>
                <a:schemeClr val="accent2">
                  <a:lumMod val="75000"/>
                </a:schemeClr>
              </a:solidFill>
            </a:rPr>
            <a:t>Contribution à hauteur de 3 dossiers/an a minima </a:t>
          </a:r>
        </a:p>
      </dgm:t>
    </dgm:pt>
    <dgm:pt modelId="{4CFC01BD-858B-4B68-9E88-C0F2D9459D6C}" type="parTrans" cxnId="{3AE0BF57-DA6C-4580-B4D4-BD4CD3FC9054}">
      <dgm:prSet/>
      <dgm:spPr/>
      <dgm:t>
        <a:bodyPr/>
        <a:lstStyle/>
        <a:p>
          <a:endParaRPr lang="fr-FR"/>
        </a:p>
      </dgm:t>
    </dgm:pt>
    <dgm:pt modelId="{204BCC13-DAC7-4C77-9135-C5782ACC4D2E}" type="sibTrans" cxnId="{3AE0BF57-DA6C-4580-B4D4-BD4CD3FC9054}">
      <dgm:prSet/>
      <dgm:spPr/>
      <dgm:t>
        <a:bodyPr/>
        <a:lstStyle/>
        <a:p>
          <a:endParaRPr lang="fr-FR"/>
        </a:p>
      </dgm:t>
    </dgm:pt>
    <dgm:pt modelId="{4A07D12D-5091-4A76-9BD1-3F04AB259A23}">
      <dgm:prSet custT="1"/>
      <dgm:spPr/>
      <dgm:t>
        <a:bodyPr/>
        <a:lstStyle/>
        <a:p>
          <a:r>
            <a:rPr lang="fr-FR" sz="1300" dirty="0">
              <a:solidFill>
                <a:schemeClr val="accent2">
                  <a:lumMod val="75000"/>
                </a:schemeClr>
              </a:solidFill>
            </a:rPr>
            <a:t>Dépôt des engagements davantage détaillés (publication sur la page des engagés)</a:t>
          </a:r>
        </a:p>
      </dgm:t>
    </dgm:pt>
    <dgm:pt modelId="{ADBB826A-6096-4B33-82C4-3BDAF10D21DB}" type="parTrans" cxnId="{B537854A-CCAF-46A2-AC2B-9B1295184954}">
      <dgm:prSet/>
      <dgm:spPr/>
      <dgm:t>
        <a:bodyPr/>
        <a:lstStyle/>
        <a:p>
          <a:endParaRPr lang="fr-FR"/>
        </a:p>
      </dgm:t>
    </dgm:pt>
    <dgm:pt modelId="{C388741F-5F34-4AF0-9899-311DDECC773F}" type="sibTrans" cxnId="{B537854A-CCAF-46A2-AC2B-9B1295184954}">
      <dgm:prSet/>
      <dgm:spPr/>
      <dgm:t>
        <a:bodyPr/>
        <a:lstStyle/>
        <a:p>
          <a:endParaRPr lang="fr-FR"/>
        </a:p>
      </dgm:t>
    </dgm:pt>
    <dgm:pt modelId="{C80CE890-8BAA-4CF4-A82A-7E6908A98748}">
      <dgm:prSet phldrT="[Texte]" custT="1"/>
      <dgm:spPr/>
      <dgm:t>
        <a:bodyPr/>
        <a:lstStyle/>
        <a:p>
          <a:r>
            <a:rPr lang="fr-FR" sz="1300" dirty="0">
              <a:solidFill>
                <a:schemeClr val="accent2">
                  <a:lumMod val="75000"/>
                </a:schemeClr>
              </a:solidFill>
            </a:rPr>
            <a:t>Critère d’évaluation des actions :</a:t>
          </a:r>
        </a:p>
      </dgm:t>
    </dgm:pt>
    <dgm:pt modelId="{4E180DC5-EF06-4D13-A673-A0348D82EEC8}" type="parTrans" cxnId="{D43AA506-98F1-49FC-9EC5-48E5C0CE1D96}">
      <dgm:prSet/>
      <dgm:spPr/>
      <dgm:t>
        <a:bodyPr/>
        <a:lstStyle/>
        <a:p>
          <a:endParaRPr lang="fr-FR"/>
        </a:p>
      </dgm:t>
    </dgm:pt>
    <dgm:pt modelId="{B571E8A8-0930-4A80-AE55-1AF97E45C62C}" type="sibTrans" cxnId="{D43AA506-98F1-49FC-9EC5-48E5C0CE1D96}">
      <dgm:prSet/>
      <dgm:spPr/>
      <dgm:t>
        <a:bodyPr/>
        <a:lstStyle/>
        <a:p>
          <a:endParaRPr lang="fr-FR"/>
        </a:p>
      </dgm:t>
    </dgm:pt>
    <dgm:pt modelId="{A76AF420-7F48-492B-88E5-AF2E318AB33A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3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300" b="1" dirty="0">
              <a:solidFill>
                <a:schemeClr val="accent2">
                  <a:lumMod val="75000"/>
                </a:schemeClr>
              </a:solidFill>
            </a:rPr>
            <a:t>Impliquantes</a:t>
          </a:r>
          <a:r>
            <a:rPr lang="fr-FR" sz="1300" dirty="0">
              <a:solidFill>
                <a:schemeClr val="accent2">
                  <a:lumMod val="75000"/>
                </a:schemeClr>
              </a:solidFill>
            </a:rPr>
            <a:t>, cohérentes et proportionnées</a:t>
          </a:r>
        </a:p>
      </dgm:t>
    </dgm:pt>
    <dgm:pt modelId="{8450E8B9-5092-4A8F-9766-F1938E6A6054}" type="parTrans" cxnId="{8E68C3FC-0D16-4038-A279-95FAF17EFE3A}">
      <dgm:prSet/>
      <dgm:spPr/>
      <dgm:t>
        <a:bodyPr/>
        <a:lstStyle/>
        <a:p>
          <a:endParaRPr lang="fr-FR"/>
        </a:p>
      </dgm:t>
    </dgm:pt>
    <dgm:pt modelId="{8289DB0F-D203-4C1D-8331-CB41BBD0FF1A}" type="sibTrans" cxnId="{8E68C3FC-0D16-4038-A279-95FAF17EFE3A}">
      <dgm:prSet/>
      <dgm:spPr/>
      <dgm:t>
        <a:bodyPr/>
        <a:lstStyle/>
        <a:p>
          <a:endParaRPr lang="fr-FR"/>
        </a:p>
      </dgm:t>
    </dgm:pt>
    <dgm:pt modelId="{038DD9C6-1763-4E39-B0E9-B0E7D05162C0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300" b="1" dirty="0">
              <a:solidFill>
                <a:schemeClr val="accent2">
                  <a:lumMod val="75000"/>
                </a:schemeClr>
              </a:solidFill>
            </a:rPr>
            <a:t>Mesurables</a:t>
          </a:r>
        </a:p>
      </dgm:t>
    </dgm:pt>
    <dgm:pt modelId="{B9509192-5D63-46AA-9D60-006B810EF996}" type="parTrans" cxnId="{2B96CC7E-34B5-49D3-884C-DE2D60FB7C7E}">
      <dgm:prSet/>
      <dgm:spPr/>
      <dgm:t>
        <a:bodyPr/>
        <a:lstStyle/>
        <a:p>
          <a:endParaRPr lang="fr-FR"/>
        </a:p>
      </dgm:t>
    </dgm:pt>
    <dgm:pt modelId="{BEA60579-DDF4-4578-B9E5-8CD4E4B41B03}" type="sibTrans" cxnId="{2B96CC7E-34B5-49D3-884C-DE2D60FB7C7E}">
      <dgm:prSet/>
      <dgm:spPr/>
      <dgm:t>
        <a:bodyPr/>
        <a:lstStyle/>
        <a:p>
          <a:endParaRPr lang="fr-FR"/>
        </a:p>
      </dgm:t>
    </dgm:pt>
    <dgm:pt modelId="{1750C270-EC74-4280-91DE-BCF11AF4B858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300" b="1" dirty="0">
              <a:solidFill>
                <a:schemeClr val="accent2">
                  <a:lumMod val="75000"/>
                </a:schemeClr>
              </a:solidFill>
            </a:rPr>
            <a:t>Additionnelles</a:t>
          </a:r>
        </a:p>
      </dgm:t>
    </dgm:pt>
    <dgm:pt modelId="{E3A86B80-D4A9-4082-9055-AEFC64D2DCF6}" type="parTrans" cxnId="{91F9E079-BCDC-447D-899D-1E4DDC04B7DA}">
      <dgm:prSet/>
      <dgm:spPr/>
      <dgm:t>
        <a:bodyPr/>
        <a:lstStyle/>
        <a:p>
          <a:endParaRPr lang="fr-FR"/>
        </a:p>
      </dgm:t>
    </dgm:pt>
    <dgm:pt modelId="{EB23828B-76CE-442E-A1A1-DE61B0E72DB4}" type="sibTrans" cxnId="{91F9E079-BCDC-447D-899D-1E4DDC04B7DA}">
      <dgm:prSet/>
      <dgm:spPr/>
      <dgm:t>
        <a:bodyPr/>
        <a:lstStyle/>
        <a:p>
          <a:endParaRPr lang="fr-FR"/>
        </a:p>
      </dgm:t>
    </dgm:pt>
    <dgm:pt modelId="{0E67C11D-A124-43A5-B1C5-4B1AE9A04654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 sz="1300" b="1" dirty="0">
              <a:solidFill>
                <a:schemeClr val="accent2">
                  <a:lumMod val="75000"/>
                </a:schemeClr>
              </a:solidFill>
            </a:rPr>
            <a:t>Cohérentes</a:t>
          </a:r>
          <a:r>
            <a:rPr lang="fr-FR" sz="1300" dirty="0">
              <a:solidFill>
                <a:schemeClr val="accent2">
                  <a:lumMod val="75000"/>
                </a:schemeClr>
              </a:solidFill>
            </a:rPr>
            <a:t> avec les orientations des politiques publiques</a:t>
          </a:r>
        </a:p>
      </dgm:t>
    </dgm:pt>
    <dgm:pt modelId="{C44A6C3F-78D4-4214-810A-1C5F4EFF59F4}" type="parTrans" cxnId="{4F29913A-B2AF-471E-B68F-5D98FB28C692}">
      <dgm:prSet/>
      <dgm:spPr/>
      <dgm:t>
        <a:bodyPr/>
        <a:lstStyle/>
        <a:p>
          <a:endParaRPr lang="fr-FR"/>
        </a:p>
      </dgm:t>
    </dgm:pt>
    <dgm:pt modelId="{CA95E77C-8AF6-45F2-80C5-28FC98592856}" type="sibTrans" cxnId="{4F29913A-B2AF-471E-B68F-5D98FB28C692}">
      <dgm:prSet/>
      <dgm:spPr/>
      <dgm:t>
        <a:bodyPr/>
        <a:lstStyle/>
        <a:p>
          <a:endParaRPr lang="fr-FR"/>
        </a:p>
      </dgm:t>
    </dgm:pt>
    <dgm:pt modelId="{AECED2B5-09C4-46B9-9A82-DE622F88A611}" type="pres">
      <dgm:prSet presAssocID="{061EB093-3913-456E-9899-0D87029138DC}" presName="linearFlow" presStyleCnt="0">
        <dgm:presLayoutVars>
          <dgm:dir/>
          <dgm:animLvl val="lvl"/>
          <dgm:resizeHandles val="exact"/>
        </dgm:presLayoutVars>
      </dgm:prSet>
      <dgm:spPr/>
    </dgm:pt>
    <dgm:pt modelId="{31D8A683-B612-47FC-A5A2-DF4B7BF81FCB}" type="pres">
      <dgm:prSet presAssocID="{49BE203B-FAD3-4E00-9B1E-F3C3A7EF162B}" presName="composite" presStyleCnt="0"/>
      <dgm:spPr/>
    </dgm:pt>
    <dgm:pt modelId="{06CE896E-C832-45BA-B5A2-D4FE0F5CE3DD}" type="pres">
      <dgm:prSet presAssocID="{49BE203B-FAD3-4E00-9B1E-F3C3A7EF162B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3E13AEE-3358-40A6-91D9-BD4EA4D825ED}" type="pres">
      <dgm:prSet presAssocID="{49BE203B-FAD3-4E00-9B1E-F3C3A7EF162B}" presName="parSh" presStyleLbl="node1" presStyleIdx="0" presStyleCnt="5" custLinFactNeighborX="1099" custLinFactNeighborY="21963"/>
      <dgm:spPr/>
    </dgm:pt>
    <dgm:pt modelId="{5F43D146-DA83-4927-946E-11F29852B1A5}" type="pres">
      <dgm:prSet presAssocID="{49BE203B-FAD3-4E00-9B1E-F3C3A7EF162B}" presName="desTx" presStyleLbl="fgAcc1" presStyleIdx="0" presStyleCnt="5" custScaleY="36195" custLinFactNeighborX="21316" custLinFactNeighborY="-27833">
        <dgm:presLayoutVars>
          <dgm:bulletEnabled val="1"/>
        </dgm:presLayoutVars>
      </dgm:prSet>
      <dgm:spPr/>
    </dgm:pt>
    <dgm:pt modelId="{F7328D57-265F-47E3-B56F-0E6C9F932309}" type="pres">
      <dgm:prSet presAssocID="{E794C1ED-FC19-4F5C-BF37-8A4079D323AD}" presName="sibTrans" presStyleLbl="sibTrans2D1" presStyleIdx="0" presStyleCnt="4"/>
      <dgm:spPr/>
    </dgm:pt>
    <dgm:pt modelId="{7EE666BB-10B9-43F5-8633-A2910DEF5E07}" type="pres">
      <dgm:prSet presAssocID="{E794C1ED-FC19-4F5C-BF37-8A4079D323AD}" presName="connTx" presStyleLbl="sibTrans2D1" presStyleIdx="0" presStyleCnt="4"/>
      <dgm:spPr/>
    </dgm:pt>
    <dgm:pt modelId="{2AC5EA4C-98E8-4C12-9525-91919D276A4B}" type="pres">
      <dgm:prSet presAssocID="{F1ED9376-74BC-45F7-AC47-446C1E31841E}" presName="composite" presStyleCnt="0"/>
      <dgm:spPr/>
    </dgm:pt>
    <dgm:pt modelId="{F39D87B4-21E1-4EE8-AC0B-134C9A0F6917}" type="pres">
      <dgm:prSet presAssocID="{F1ED9376-74BC-45F7-AC47-446C1E31841E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01075E4-1D39-42AC-8640-C7D2A2579836}" type="pres">
      <dgm:prSet presAssocID="{F1ED9376-74BC-45F7-AC47-446C1E31841E}" presName="parSh" presStyleLbl="node1" presStyleIdx="1" presStyleCnt="5" custScaleX="106637" custScaleY="127265" custLinFactNeighborX="2064" custLinFactNeighborY="8822"/>
      <dgm:spPr/>
    </dgm:pt>
    <dgm:pt modelId="{959B144C-B05D-451F-9520-5231F2902CA7}" type="pres">
      <dgm:prSet presAssocID="{F1ED9376-74BC-45F7-AC47-446C1E31841E}" presName="desTx" presStyleLbl="fgAcc1" presStyleIdx="1" presStyleCnt="5" custAng="10800000" custFlipVert="1" custScaleY="31870" custLinFactNeighborX="20115" custLinFactNeighborY="-30201">
        <dgm:presLayoutVars>
          <dgm:bulletEnabled val="1"/>
        </dgm:presLayoutVars>
      </dgm:prSet>
      <dgm:spPr/>
    </dgm:pt>
    <dgm:pt modelId="{31523EEF-A6F8-4021-BB84-AE9EE166C934}" type="pres">
      <dgm:prSet presAssocID="{6A9D631C-A22D-4099-B029-ADDC5DEFE684}" presName="sibTrans" presStyleLbl="sibTrans2D1" presStyleIdx="1" presStyleCnt="4"/>
      <dgm:spPr/>
    </dgm:pt>
    <dgm:pt modelId="{9AFF2274-B518-4A22-999C-240810B741DC}" type="pres">
      <dgm:prSet presAssocID="{6A9D631C-A22D-4099-B029-ADDC5DEFE684}" presName="connTx" presStyleLbl="sibTrans2D1" presStyleIdx="1" presStyleCnt="4"/>
      <dgm:spPr/>
    </dgm:pt>
    <dgm:pt modelId="{9275A848-3FAF-4CDB-9E89-343A60384311}" type="pres">
      <dgm:prSet presAssocID="{CB0D88E6-124D-4EA3-A6B0-5537FCEDB211}" presName="composite" presStyleCnt="0"/>
      <dgm:spPr/>
    </dgm:pt>
    <dgm:pt modelId="{971A910A-2760-42D6-9604-491C4B5F474A}" type="pres">
      <dgm:prSet presAssocID="{CB0D88E6-124D-4EA3-A6B0-5537FCEDB211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C659EDB-D83B-4B88-957A-DB2EAEC87B9E}" type="pres">
      <dgm:prSet presAssocID="{CB0D88E6-124D-4EA3-A6B0-5537FCEDB211}" presName="parSh" presStyleLbl="node1" presStyleIdx="2" presStyleCnt="5" custLinFactNeighborX="3187" custLinFactNeighborY="83417"/>
      <dgm:spPr/>
    </dgm:pt>
    <dgm:pt modelId="{9998FC31-F545-495A-98CE-37D93217722C}" type="pres">
      <dgm:prSet presAssocID="{CB0D88E6-124D-4EA3-A6B0-5537FCEDB211}" presName="desTx" presStyleLbl="fgAcc1" presStyleIdx="2" presStyleCnt="5" custScaleX="145616" custScaleY="80598" custLinFactNeighborX="33414" custLinFactNeighborY="5344">
        <dgm:presLayoutVars>
          <dgm:bulletEnabled val="1"/>
        </dgm:presLayoutVars>
      </dgm:prSet>
      <dgm:spPr/>
    </dgm:pt>
    <dgm:pt modelId="{4EE7274A-AD30-4E98-A656-5F5002802CAE}" type="pres">
      <dgm:prSet presAssocID="{B856DB1B-A02A-442B-991C-104A6F7FBC9B}" presName="sibTrans" presStyleLbl="sibTrans2D1" presStyleIdx="2" presStyleCnt="4"/>
      <dgm:spPr/>
    </dgm:pt>
    <dgm:pt modelId="{22CD13E6-5235-4A88-A2BA-203BD8A04504}" type="pres">
      <dgm:prSet presAssocID="{B856DB1B-A02A-442B-991C-104A6F7FBC9B}" presName="connTx" presStyleLbl="sibTrans2D1" presStyleIdx="2" presStyleCnt="4"/>
      <dgm:spPr/>
    </dgm:pt>
    <dgm:pt modelId="{21C4287E-A965-453C-AC17-3F9E86BF9244}" type="pres">
      <dgm:prSet presAssocID="{34710648-FC09-4E19-8750-D6C89A26F7D1}" presName="composite" presStyleCnt="0"/>
      <dgm:spPr/>
    </dgm:pt>
    <dgm:pt modelId="{C321541E-6AD1-4B7C-A2F7-8024FFBDF990}" type="pres">
      <dgm:prSet presAssocID="{34710648-FC09-4E19-8750-D6C89A26F7D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9AAFEE8-7D58-4DC1-88A7-8471A0E5A608}" type="pres">
      <dgm:prSet presAssocID="{34710648-FC09-4E19-8750-D6C89A26F7D1}" presName="parSh" presStyleLbl="node1" presStyleIdx="3" presStyleCnt="5" custScaleX="116466" custScaleY="123739" custLinFactNeighborX="1097" custLinFactNeighborY="-2461"/>
      <dgm:spPr/>
    </dgm:pt>
    <dgm:pt modelId="{DE803199-6ABE-442D-B4FB-5FDA368BC52D}" type="pres">
      <dgm:prSet presAssocID="{34710648-FC09-4E19-8750-D6C89A26F7D1}" presName="desTx" presStyleLbl="fgAcc1" presStyleIdx="3" presStyleCnt="5" custScaleY="27411" custLinFactNeighborX="28184" custLinFactNeighborY="-32952">
        <dgm:presLayoutVars>
          <dgm:bulletEnabled val="1"/>
        </dgm:presLayoutVars>
      </dgm:prSet>
      <dgm:spPr/>
    </dgm:pt>
    <dgm:pt modelId="{8A5C4176-DF62-4572-865A-F94313EEE1E3}" type="pres">
      <dgm:prSet presAssocID="{2F8FB250-B994-43B7-A2A5-72B8F4FB191A}" presName="sibTrans" presStyleLbl="sibTrans2D1" presStyleIdx="3" presStyleCnt="4"/>
      <dgm:spPr/>
    </dgm:pt>
    <dgm:pt modelId="{C9DDAAA5-5D1A-4D4F-82AA-8032C2BA05F6}" type="pres">
      <dgm:prSet presAssocID="{2F8FB250-B994-43B7-A2A5-72B8F4FB191A}" presName="connTx" presStyleLbl="sibTrans2D1" presStyleIdx="3" presStyleCnt="4"/>
      <dgm:spPr/>
    </dgm:pt>
    <dgm:pt modelId="{4BC06B47-2C65-4E4B-B85F-3F4C4AADB2E6}" type="pres">
      <dgm:prSet presAssocID="{02678605-54BA-4B86-B860-17A542B16EF7}" presName="composite" presStyleCnt="0"/>
      <dgm:spPr/>
    </dgm:pt>
    <dgm:pt modelId="{D4B9BD8E-4D7A-43A1-8F7D-D0A2644C8286}" type="pres">
      <dgm:prSet presAssocID="{02678605-54BA-4B86-B860-17A542B16EF7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A0FD4F4-9481-47C0-B80E-8C9E79B9C8D6}" type="pres">
      <dgm:prSet presAssocID="{02678605-54BA-4B86-B860-17A542B16EF7}" presName="parSh" presStyleLbl="node1" presStyleIdx="4" presStyleCnt="5" custLinFactNeighborX="-369" custLinFactNeighborY="23224"/>
      <dgm:spPr/>
    </dgm:pt>
    <dgm:pt modelId="{83A27C6A-A825-4790-9912-1F3D09E243DC}" type="pres">
      <dgm:prSet presAssocID="{02678605-54BA-4B86-B860-17A542B16EF7}" presName="desTx" presStyleLbl="fgAcc1" presStyleIdx="4" presStyleCnt="5" custScaleY="41471" custLinFactNeighborX="7050" custLinFactNeighborY="-21470">
        <dgm:presLayoutVars>
          <dgm:bulletEnabled val="1"/>
        </dgm:presLayoutVars>
      </dgm:prSet>
      <dgm:spPr/>
    </dgm:pt>
  </dgm:ptLst>
  <dgm:cxnLst>
    <dgm:cxn modelId="{27937F00-17A2-4F15-9C89-66A5D84FD210}" type="presOf" srcId="{02678605-54BA-4B86-B860-17A542B16EF7}" destId="{D4B9BD8E-4D7A-43A1-8F7D-D0A2644C8286}" srcOrd="0" destOrd="0" presId="urn:microsoft.com/office/officeart/2005/8/layout/process3"/>
    <dgm:cxn modelId="{C3C89A05-3DD6-4FDD-B82F-2F42738A7908}" type="presOf" srcId="{B856DB1B-A02A-442B-991C-104A6F7FBC9B}" destId="{22CD13E6-5235-4A88-A2BA-203BD8A04504}" srcOrd="1" destOrd="0" presId="urn:microsoft.com/office/officeart/2005/8/layout/process3"/>
    <dgm:cxn modelId="{D43AA506-98F1-49FC-9EC5-48E5C0CE1D96}" srcId="{CB0D88E6-124D-4EA3-A6B0-5537FCEDB211}" destId="{C80CE890-8BAA-4CF4-A82A-7E6908A98748}" srcOrd="1" destOrd="0" parTransId="{4E180DC5-EF06-4D13-A673-A0348D82EEC8}" sibTransId="{B571E8A8-0930-4A80-AE55-1AF97E45C62C}"/>
    <dgm:cxn modelId="{56BFEA06-AD47-48C6-A971-DAEB036385E5}" type="presOf" srcId="{49BE203B-FAD3-4E00-9B1E-F3C3A7EF162B}" destId="{53E13AEE-3358-40A6-91D9-BD4EA4D825ED}" srcOrd="1" destOrd="0" presId="urn:microsoft.com/office/officeart/2005/8/layout/process3"/>
    <dgm:cxn modelId="{36DD4C07-9C71-447A-A8F6-E99753438B62}" srcId="{061EB093-3913-456E-9899-0D87029138DC}" destId="{CB0D88E6-124D-4EA3-A6B0-5537FCEDB211}" srcOrd="2" destOrd="0" parTransId="{B9D1943F-2AA2-40C1-B618-ED2A582139F9}" sibTransId="{B856DB1B-A02A-442B-991C-104A6F7FBC9B}"/>
    <dgm:cxn modelId="{4B9EB417-114E-4CBE-9D0E-BEA51402540E}" type="presOf" srcId="{6A9D631C-A22D-4099-B029-ADDC5DEFE684}" destId="{31523EEF-A6F8-4021-BB84-AE9EE166C934}" srcOrd="0" destOrd="0" presId="urn:microsoft.com/office/officeart/2005/8/layout/process3"/>
    <dgm:cxn modelId="{41012A1A-6C6E-4C6B-8A17-C3D0AE2695DA}" type="presOf" srcId="{2F8FB250-B994-43B7-A2A5-72B8F4FB191A}" destId="{C9DDAAA5-5D1A-4D4F-82AA-8032C2BA05F6}" srcOrd="1" destOrd="0" presId="urn:microsoft.com/office/officeart/2005/8/layout/process3"/>
    <dgm:cxn modelId="{401F191B-3A89-4A04-818C-503678AB1556}" type="presOf" srcId="{6A9D631C-A22D-4099-B029-ADDC5DEFE684}" destId="{9AFF2274-B518-4A22-999C-240810B741DC}" srcOrd="1" destOrd="0" presId="urn:microsoft.com/office/officeart/2005/8/layout/process3"/>
    <dgm:cxn modelId="{2BA2591B-7EBF-422F-9282-1A8EC946C286}" type="presOf" srcId="{CB0D88E6-124D-4EA3-A6B0-5537FCEDB211}" destId="{971A910A-2760-42D6-9604-491C4B5F474A}" srcOrd="0" destOrd="0" presId="urn:microsoft.com/office/officeart/2005/8/layout/process3"/>
    <dgm:cxn modelId="{CFCABD1B-780F-4F35-BE59-7D1490ABF651}" type="presOf" srcId="{A76AF420-7F48-492B-88E5-AF2E318AB33A}" destId="{9998FC31-F545-495A-98CE-37D93217722C}" srcOrd="0" destOrd="2" presId="urn:microsoft.com/office/officeart/2005/8/layout/process3"/>
    <dgm:cxn modelId="{3C1BFA24-49A1-4E25-9D91-C104A2DB5D25}" type="presOf" srcId="{49BE203B-FAD3-4E00-9B1E-F3C3A7EF162B}" destId="{06CE896E-C832-45BA-B5A2-D4FE0F5CE3DD}" srcOrd="0" destOrd="0" presId="urn:microsoft.com/office/officeart/2005/8/layout/process3"/>
    <dgm:cxn modelId="{E43E222D-05B7-4930-A5FF-48375FFE5D0F}" srcId="{061EB093-3913-456E-9899-0D87029138DC}" destId="{F1ED9376-74BC-45F7-AC47-446C1E31841E}" srcOrd="1" destOrd="0" parTransId="{C2AD6A9C-34F6-4951-BE9F-552AA8157F30}" sibTransId="{6A9D631C-A22D-4099-B029-ADDC5DEFE684}"/>
    <dgm:cxn modelId="{F9A86C30-2B7D-458E-9556-EC1005D8FC01}" type="presOf" srcId="{4A07D12D-5091-4A76-9BD1-3F04AB259A23}" destId="{83A27C6A-A825-4790-9912-1F3D09E243DC}" srcOrd="0" destOrd="0" presId="urn:microsoft.com/office/officeart/2005/8/layout/process3"/>
    <dgm:cxn modelId="{5BDFB238-A87F-409E-8AF8-5D59FB6E8B71}" type="presOf" srcId="{1750C270-EC74-4280-91DE-BCF11AF4B858}" destId="{9998FC31-F545-495A-98CE-37D93217722C}" srcOrd="0" destOrd="4" presId="urn:microsoft.com/office/officeart/2005/8/layout/process3"/>
    <dgm:cxn modelId="{4F29913A-B2AF-471E-B68F-5D98FB28C692}" srcId="{CB0D88E6-124D-4EA3-A6B0-5537FCEDB211}" destId="{0E67C11D-A124-43A5-B1C5-4B1AE9A04654}" srcOrd="5" destOrd="0" parTransId="{C44A6C3F-78D4-4214-810A-1C5F4EFF59F4}" sibTransId="{CA95E77C-8AF6-45F2-80C5-28FC98592856}"/>
    <dgm:cxn modelId="{E12F9A3E-4F33-4A83-A407-1C82B1A7E7E4}" type="presOf" srcId="{C80CE890-8BAA-4CF4-A82A-7E6908A98748}" destId="{9998FC31-F545-495A-98CE-37D93217722C}" srcOrd="0" destOrd="1" presId="urn:microsoft.com/office/officeart/2005/8/layout/process3"/>
    <dgm:cxn modelId="{871CF25B-97A5-48F0-BFF9-430733DB86D9}" srcId="{CB0D88E6-124D-4EA3-A6B0-5537FCEDB211}" destId="{B5E6D9DA-B635-4BA0-AB6E-282F2527E5CF}" srcOrd="0" destOrd="0" parTransId="{AB1EB747-A66E-49CE-B966-D2EB2CB639A0}" sibTransId="{4A29AB43-7AE3-4BB0-81FF-C0707F0D8C73}"/>
    <dgm:cxn modelId="{F461EE5E-D92E-4533-9CB9-7464C377557E}" type="presOf" srcId="{0E67C11D-A124-43A5-B1C5-4B1AE9A04654}" destId="{9998FC31-F545-495A-98CE-37D93217722C}" srcOrd="0" destOrd="5" presId="urn:microsoft.com/office/officeart/2005/8/layout/process3"/>
    <dgm:cxn modelId="{80BA4460-5782-465C-A342-1B572F321278}" type="presOf" srcId="{061EB093-3913-456E-9899-0D87029138DC}" destId="{AECED2B5-09C4-46B9-9A82-DE622F88A611}" srcOrd="0" destOrd="0" presId="urn:microsoft.com/office/officeart/2005/8/layout/process3"/>
    <dgm:cxn modelId="{DB809E60-9BF3-4886-AA1D-7E319B21534E}" type="presOf" srcId="{F1ED9376-74BC-45F7-AC47-446C1E31841E}" destId="{F39D87B4-21E1-4EE8-AC0B-134C9A0F6917}" srcOrd="0" destOrd="0" presId="urn:microsoft.com/office/officeart/2005/8/layout/process3"/>
    <dgm:cxn modelId="{619BC248-AC48-4930-A1D2-1BBAC5866FAB}" type="presOf" srcId="{B856DB1B-A02A-442B-991C-104A6F7FBC9B}" destId="{4EE7274A-AD30-4E98-A656-5F5002802CAE}" srcOrd="0" destOrd="0" presId="urn:microsoft.com/office/officeart/2005/8/layout/process3"/>
    <dgm:cxn modelId="{B537854A-CCAF-46A2-AC2B-9B1295184954}" srcId="{02678605-54BA-4B86-B860-17A542B16EF7}" destId="{4A07D12D-5091-4A76-9BD1-3F04AB259A23}" srcOrd="0" destOrd="0" parTransId="{ADBB826A-6096-4B33-82C4-3BDAF10D21DB}" sibTransId="{C388741F-5F34-4AF0-9899-311DDECC773F}"/>
    <dgm:cxn modelId="{E7E0A155-849E-4409-8691-6675546D11E3}" srcId="{061EB093-3913-456E-9899-0D87029138DC}" destId="{02678605-54BA-4B86-B860-17A542B16EF7}" srcOrd="4" destOrd="0" parTransId="{46A69CED-5B1F-4CBE-8341-CD03CBC127A6}" sibTransId="{6E417521-B1E8-440E-B958-D73874D97C7B}"/>
    <dgm:cxn modelId="{3AE0BF57-DA6C-4580-B4D4-BD4CD3FC9054}" srcId="{34710648-FC09-4E19-8750-D6C89A26F7D1}" destId="{B8E5067A-A35A-4B1B-B874-C4234C8C089A}" srcOrd="0" destOrd="0" parTransId="{4CFC01BD-858B-4B68-9E88-C0F2D9459D6C}" sibTransId="{204BCC13-DAC7-4C77-9135-C5782ACC4D2E}"/>
    <dgm:cxn modelId="{91F9E079-BCDC-447D-899D-1E4DDC04B7DA}" srcId="{CB0D88E6-124D-4EA3-A6B0-5537FCEDB211}" destId="{1750C270-EC74-4280-91DE-BCF11AF4B858}" srcOrd="4" destOrd="0" parTransId="{E3A86B80-D4A9-4082-9055-AEFC64D2DCF6}" sibTransId="{EB23828B-76CE-442E-A1A1-DE61B0E72DB4}"/>
    <dgm:cxn modelId="{11FFE179-3907-4B3E-A379-F3D32B31F9EF}" type="presOf" srcId="{E794C1ED-FC19-4F5C-BF37-8A4079D323AD}" destId="{F7328D57-265F-47E3-B56F-0E6C9F932309}" srcOrd="0" destOrd="0" presId="urn:microsoft.com/office/officeart/2005/8/layout/process3"/>
    <dgm:cxn modelId="{2B96CC7E-34B5-49D3-884C-DE2D60FB7C7E}" srcId="{CB0D88E6-124D-4EA3-A6B0-5537FCEDB211}" destId="{038DD9C6-1763-4E39-B0E9-B0E7D05162C0}" srcOrd="3" destOrd="0" parTransId="{B9509192-5D63-46AA-9D60-006B810EF996}" sibTransId="{BEA60579-DDF4-4578-B9E5-8CD4E4B41B03}"/>
    <dgm:cxn modelId="{0CC09282-58AB-4269-BC22-FEA161576257}" type="presOf" srcId="{B5E6D9DA-B635-4BA0-AB6E-282F2527E5CF}" destId="{9998FC31-F545-495A-98CE-37D93217722C}" srcOrd="0" destOrd="0" presId="urn:microsoft.com/office/officeart/2005/8/layout/process3"/>
    <dgm:cxn modelId="{7EC3D58A-BD42-485A-999A-8D8EF7CD8B2D}" type="presOf" srcId="{34710648-FC09-4E19-8750-D6C89A26F7D1}" destId="{B9AAFEE8-7D58-4DC1-88A7-8471A0E5A608}" srcOrd="1" destOrd="0" presId="urn:microsoft.com/office/officeart/2005/8/layout/process3"/>
    <dgm:cxn modelId="{277D1192-EDF1-47D0-B14E-7F824AC680AA}" type="presOf" srcId="{2F8FB250-B994-43B7-A2A5-72B8F4FB191A}" destId="{8A5C4176-DF62-4572-865A-F94313EEE1E3}" srcOrd="0" destOrd="0" presId="urn:microsoft.com/office/officeart/2005/8/layout/process3"/>
    <dgm:cxn modelId="{CFAD5996-621D-43D4-A93C-D7118110A58A}" type="presOf" srcId="{F1ED9376-74BC-45F7-AC47-446C1E31841E}" destId="{501075E4-1D39-42AC-8640-C7D2A2579836}" srcOrd="1" destOrd="0" presId="urn:microsoft.com/office/officeart/2005/8/layout/process3"/>
    <dgm:cxn modelId="{C4180298-EC1D-4B39-811A-12E735E52C19}" srcId="{061EB093-3913-456E-9899-0D87029138DC}" destId="{49BE203B-FAD3-4E00-9B1E-F3C3A7EF162B}" srcOrd="0" destOrd="0" parTransId="{BA0BB322-66F5-4D2F-9A61-8125371EBE22}" sibTransId="{E794C1ED-FC19-4F5C-BF37-8A4079D323AD}"/>
    <dgm:cxn modelId="{D866E59A-2B8D-4CB2-A92E-353A66C3C09A}" type="presOf" srcId="{0A86E0C3-9379-49C7-9B0B-839F5A9D6F63}" destId="{5F43D146-DA83-4927-946E-11F29852B1A5}" srcOrd="0" destOrd="0" presId="urn:microsoft.com/office/officeart/2005/8/layout/process3"/>
    <dgm:cxn modelId="{260EABAA-5EC4-4269-BC7E-3BB0D0D74F7E}" srcId="{061EB093-3913-456E-9899-0D87029138DC}" destId="{34710648-FC09-4E19-8750-D6C89A26F7D1}" srcOrd="3" destOrd="0" parTransId="{55F3221B-F6ED-4AFB-B970-F8ABCC7FB4EE}" sibTransId="{2F8FB250-B994-43B7-A2A5-72B8F4FB191A}"/>
    <dgm:cxn modelId="{E45E01AC-7930-4EA3-8F31-07733C9D12A5}" type="presOf" srcId="{34710648-FC09-4E19-8750-D6C89A26F7D1}" destId="{C321541E-6AD1-4B7C-A2F7-8024FFBDF990}" srcOrd="0" destOrd="0" presId="urn:microsoft.com/office/officeart/2005/8/layout/process3"/>
    <dgm:cxn modelId="{1E0311B2-9071-46F0-8403-6541831199D5}" type="presOf" srcId="{E794C1ED-FC19-4F5C-BF37-8A4079D323AD}" destId="{7EE666BB-10B9-43F5-8633-A2910DEF5E07}" srcOrd="1" destOrd="0" presId="urn:microsoft.com/office/officeart/2005/8/layout/process3"/>
    <dgm:cxn modelId="{A0589FB2-77EE-479E-B10D-E907E168CF04}" type="presOf" srcId="{B8E5067A-A35A-4B1B-B874-C4234C8C089A}" destId="{DE803199-6ABE-442D-B4FB-5FDA368BC52D}" srcOrd="0" destOrd="0" presId="urn:microsoft.com/office/officeart/2005/8/layout/process3"/>
    <dgm:cxn modelId="{78B74DC6-DA97-4C60-9263-509EB31524EA}" srcId="{F1ED9376-74BC-45F7-AC47-446C1E31841E}" destId="{DEAB6938-D1D4-407E-9516-04678FAB6382}" srcOrd="0" destOrd="0" parTransId="{39E7ACA4-BF6C-437B-B153-F0D59144EDF2}" sibTransId="{20C994D3-0CCD-466A-BEC1-6E2D7B630C6D}"/>
    <dgm:cxn modelId="{42D753C7-880D-40C2-93EA-4AA53DE941BB}" type="presOf" srcId="{DEAB6938-D1D4-407E-9516-04678FAB6382}" destId="{959B144C-B05D-451F-9520-5231F2902CA7}" srcOrd="0" destOrd="0" presId="urn:microsoft.com/office/officeart/2005/8/layout/process3"/>
    <dgm:cxn modelId="{0AEC49CF-8C12-47B2-BDFE-E4B54527FA89}" type="presOf" srcId="{02678605-54BA-4B86-B860-17A542B16EF7}" destId="{3A0FD4F4-9481-47C0-B80E-8C9E79B9C8D6}" srcOrd="1" destOrd="0" presId="urn:microsoft.com/office/officeart/2005/8/layout/process3"/>
    <dgm:cxn modelId="{247D35E0-47EE-4964-934B-82EDC1A82B9C}" type="presOf" srcId="{038DD9C6-1763-4E39-B0E9-B0E7D05162C0}" destId="{9998FC31-F545-495A-98CE-37D93217722C}" srcOrd="0" destOrd="3" presId="urn:microsoft.com/office/officeart/2005/8/layout/process3"/>
    <dgm:cxn modelId="{B74126E6-3AF5-4547-9283-45C2D1DD12FE}" srcId="{49BE203B-FAD3-4E00-9B1E-F3C3A7EF162B}" destId="{0A86E0C3-9379-49C7-9B0B-839F5A9D6F63}" srcOrd="0" destOrd="0" parTransId="{40575EDB-18F9-4231-ABE2-A8D2EE0466FE}" sibTransId="{8E1500AC-0989-4FB8-8EB7-D6AF6F5BA25B}"/>
    <dgm:cxn modelId="{8E68C3FC-0D16-4038-A279-95FAF17EFE3A}" srcId="{CB0D88E6-124D-4EA3-A6B0-5537FCEDB211}" destId="{A76AF420-7F48-492B-88E5-AF2E318AB33A}" srcOrd="2" destOrd="0" parTransId="{8450E8B9-5092-4A8F-9766-F1938E6A6054}" sibTransId="{8289DB0F-D203-4C1D-8331-CB41BBD0FF1A}"/>
    <dgm:cxn modelId="{AB68DCFD-B4C8-4892-83E1-16C577AFF2DC}" type="presOf" srcId="{CB0D88E6-124D-4EA3-A6B0-5537FCEDB211}" destId="{0C659EDB-D83B-4B88-957A-DB2EAEC87B9E}" srcOrd="1" destOrd="0" presId="urn:microsoft.com/office/officeart/2005/8/layout/process3"/>
    <dgm:cxn modelId="{14666C1E-24D1-4E30-BCAE-801CA9678EFC}" type="presParOf" srcId="{AECED2B5-09C4-46B9-9A82-DE622F88A611}" destId="{31D8A683-B612-47FC-A5A2-DF4B7BF81FCB}" srcOrd="0" destOrd="0" presId="urn:microsoft.com/office/officeart/2005/8/layout/process3"/>
    <dgm:cxn modelId="{E85271FE-EC52-4B54-B3DA-DF73761CC2BB}" type="presParOf" srcId="{31D8A683-B612-47FC-A5A2-DF4B7BF81FCB}" destId="{06CE896E-C832-45BA-B5A2-D4FE0F5CE3DD}" srcOrd="0" destOrd="0" presId="urn:microsoft.com/office/officeart/2005/8/layout/process3"/>
    <dgm:cxn modelId="{BFC07221-3E74-4A36-911E-B946AB5C7FC0}" type="presParOf" srcId="{31D8A683-B612-47FC-A5A2-DF4B7BF81FCB}" destId="{53E13AEE-3358-40A6-91D9-BD4EA4D825ED}" srcOrd="1" destOrd="0" presId="urn:microsoft.com/office/officeart/2005/8/layout/process3"/>
    <dgm:cxn modelId="{60ED9A47-4DEC-4C88-A2EE-9A952774A1A8}" type="presParOf" srcId="{31D8A683-B612-47FC-A5A2-DF4B7BF81FCB}" destId="{5F43D146-DA83-4927-946E-11F29852B1A5}" srcOrd="2" destOrd="0" presId="urn:microsoft.com/office/officeart/2005/8/layout/process3"/>
    <dgm:cxn modelId="{16E2EB5C-1D6E-4E4E-8815-D005B00DF08D}" type="presParOf" srcId="{AECED2B5-09C4-46B9-9A82-DE622F88A611}" destId="{F7328D57-265F-47E3-B56F-0E6C9F932309}" srcOrd="1" destOrd="0" presId="urn:microsoft.com/office/officeart/2005/8/layout/process3"/>
    <dgm:cxn modelId="{657D2379-1BF2-42C3-9ACE-FCFC8B1EB75A}" type="presParOf" srcId="{F7328D57-265F-47E3-B56F-0E6C9F932309}" destId="{7EE666BB-10B9-43F5-8633-A2910DEF5E07}" srcOrd="0" destOrd="0" presId="urn:microsoft.com/office/officeart/2005/8/layout/process3"/>
    <dgm:cxn modelId="{E88CC019-985F-4146-B315-2F773156D06D}" type="presParOf" srcId="{AECED2B5-09C4-46B9-9A82-DE622F88A611}" destId="{2AC5EA4C-98E8-4C12-9525-91919D276A4B}" srcOrd="2" destOrd="0" presId="urn:microsoft.com/office/officeart/2005/8/layout/process3"/>
    <dgm:cxn modelId="{69F6C2CB-6B60-4658-B532-291CA11B87AD}" type="presParOf" srcId="{2AC5EA4C-98E8-4C12-9525-91919D276A4B}" destId="{F39D87B4-21E1-4EE8-AC0B-134C9A0F6917}" srcOrd="0" destOrd="0" presId="urn:microsoft.com/office/officeart/2005/8/layout/process3"/>
    <dgm:cxn modelId="{05CFE9CD-9045-4537-8844-F91CC5AA36E4}" type="presParOf" srcId="{2AC5EA4C-98E8-4C12-9525-91919D276A4B}" destId="{501075E4-1D39-42AC-8640-C7D2A2579836}" srcOrd="1" destOrd="0" presId="urn:microsoft.com/office/officeart/2005/8/layout/process3"/>
    <dgm:cxn modelId="{5D07DBFA-431D-4B22-A2E5-53EEC94A1725}" type="presParOf" srcId="{2AC5EA4C-98E8-4C12-9525-91919D276A4B}" destId="{959B144C-B05D-451F-9520-5231F2902CA7}" srcOrd="2" destOrd="0" presId="urn:microsoft.com/office/officeart/2005/8/layout/process3"/>
    <dgm:cxn modelId="{DE728655-6CC4-4D0A-A057-B74DD58CB36F}" type="presParOf" srcId="{AECED2B5-09C4-46B9-9A82-DE622F88A611}" destId="{31523EEF-A6F8-4021-BB84-AE9EE166C934}" srcOrd="3" destOrd="0" presId="urn:microsoft.com/office/officeart/2005/8/layout/process3"/>
    <dgm:cxn modelId="{8762482D-95EF-4C65-A671-F4B0D6150A42}" type="presParOf" srcId="{31523EEF-A6F8-4021-BB84-AE9EE166C934}" destId="{9AFF2274-B518-4A22-999C-240810B741DC}" srcOrd="0" destOrd="0" presId="urn:microsoft.com/office/officeart/2005/8/layout/process3"/>
    <dgm:cxn modelId="{362CD688-3C8F-45A8-BCAF-A2644983BF58}" type="presParOf" srcId="{AECED2B5-09C4-46B9-9A82-DE622F88A611}" destId="{9275A848-3FAF-4CDB-9E89-343A60384311}" srcOrd="4" destOrd="0" presId="urn:microsoft.com/office/officeart/2005/8/layout/process3"/>
    <dgm:cxn modelId="{2AC22431-179B-4D34-A221-030750FE1CB3}" type="presParOf" srcId="{9275A848-3FAF-4CDB-9E89-343A60384311}" destId="{971A910A-2760-42D6-9604-491C4B5F474A}" srcOrd="0" destOrd="0" presId="urn:microsoft.com/office/officeart/2005/8/layout/process3"/>
    <dgm:cxn modelId="{4ECA9811-71D0-4A04-A121-1955C36B1B57}" type="presParOf" srcId="{9275A848-3FAF-4CDB-9E89-343A60384311}" destId="{0C659EDB-D83B-4B88-957A-DB2EAEC87B9E}" srcOrd="1" destOrd="0" presId="urn:microsoft.com/office/officeart/2005/8/layout/process3"/>
    <dgm:cxn modelId="{7F71B4ED-83B7-4852-96A8-C35ECF93E760}" type="presParOf" srcId="{9275A848-3FAF-4CDB-9E89-343A60384311}" destId="{9998FC31-F545-495A-98CE-37D93217722C}" srcOrd="2" destOrd="0" presId="urn:microsoft.com/office/officeart/2005/8/layout/process3"/>
    <dgm:cxn modelId="{8E8E77D7-194F-4E4A-AE8F-4CDCF20571A3}" type="presParOf" srcId="{AECED2B5-09C4-46B9-9A82-DE622F88A611}" destId="{4EE7274A-AD30-4E98-A656-5F5002802CAE}" srcOrd="5" destOrd="0" presId="urn:microsoft.com/office/officeart/2005/8/layout/process3"/>
    <dgm:cxn modelId="{31F5CC9C-D0A1-4264-8320-592670770A20}" type="presParOf" srcId="{4EE7274A-AD30-4E98-A656-5F5002802CAE}" destId="{22CD13E6-5235-4A88-A2BA-203BD8A04504}" srcOrd="0" destOrd="0" presId="urn:microsoft.com/office/officeart/2005/8/layout/process3"/>
    <dgm:cxn modelId="{E91B4A65-5B86-4B75-A409-28AC07FD724A}" type="presParOf" srcId="{AECED2B5-09C4-46B9-9A82-DE622F88A611}" destId="{21C4287E-A965-453C-AC17-3F9E86BF9244}" srcOrd="6" destOrd="0" presId="urn:microsoft.com/office/officeart/2005/8/layout/process3"/>
    <dgm:cxn modelId="{B32AA970-AD9B-4093-9959-BF08D594E681}" type="presParOf" srcId="{21C4287E-A965-453C-AC17-3F9E86BF9244}" destId="{C321541E-6AD1-4B7C-A2F7-8024FFBDF990}" srcOrd="0" destOrd="0" presId="urn:microsoft.com/office/officeart/2005/8/layout/process3"/>
    <dgm:cxn modelId="{9ADA48C0-EDBF-4FC6-8679-95A597ABAA63}" type="presParOf" srcId="{21C4287E-A965-453C-AC17-3F9E86BF9244}" destId="{B9AAFEE8-7D58-4DC1-88A7-8471A0E5A608}" srcOrd="1" destOrd="0" presId="urn:microsoft.com/office/officeart/2005/8/layout/process3"/>
    <dgm:cxn modelId="{31882768-AB0A-4ED4-9D7B-7E974B1ECAC4}" type="presParOf" srcId="{21C4287E-A965-453C-AC17-3F9E86BF9244}" destId="{DE803199-6ABE-442D-B4FB-5FDA368BC52D}" srcOrd="2" destOrd="0" presId="urn:microsoft.com/office/officeart/2005/8/layout/process3"/>
    <dgm:cxn modelId="{2D83ADDD-355D-4D44-A5AF-097A26E26B3F}" type="presParOf" srcId="{AECED2B5-09C4-46B9-9A82-DE622F88A611}" destId="{8A5C4176-DF62-4572-865A-F94313EEE1E3}" srcOrd="7" destOrd="0" presId="urn:microsoft.com/office/officeart/2005/8/layout/process3"/>
    <dgm:cxn modelId="{38132AC6-CCB7-4410-8793-EE3931C8AD92}" type="presParOf" srcId="{8A5C4176-DF62-4572-865A-F94313EEE1E3}" destId="{C9DDAAA5-5D1A-4D4F-82AA-8032C2BA05F6}" srcOrd="0" destOrd="0" presId="urn:microsoft.com/office/officeart/2005/8/layout/process3"/>
    <dgm:cxn modelId="{2A257E57-59DA-475E-8E89-D46FAB109A45}" type="presParOf" srcId="{AECED2B5-09C4-46B9-9A82-DE622F88A611}" destId="{4BC06B47-2C65-4E4B-B85F-3F4C4AADB2E6}" srcOrd="8" destOrd="0" presId="urn:microsoft.com/office/officeart/2005/8/layout/process3"/>
    <dgm:cxn modelId="{F4861598-AE70-49C7-BAF6-EADCF2D0A52E}" type="presParOf" srcId="{4BC06B47-2C65-4E4B-B85F-3F4C4AADB2E6}" destId="{D4B9BD8E-4D7A-43A1-8F7D-D0A2644C8286}" srcOrd="0" destOrd="0" presId="urn:microsoft.com/office/officeart/2005/8/layout/process3"/>
    <dgm:cxn modelId="{7132E9D5-6DC4-4D55-B582-04993CBAA973}" type="presParOf" srcId="{4BC06B47-2C65-4E4B-B85F-3F4C4AADB2E6}" destId="{3A0FD4F4-9481-47C0-B80E-8C9E79B9C8D6}" srcOrd="1" destOrd="0" presId="urn:microsoft.com/office/officeart/2005/8/layout/process3"/>
    <dgm:cxn modelId="{C5E3D551-5AC3-4CBE-AB19-EDFED04D5359}" type="presParOf" srcId="{4BC06B47-2C65-4E4B-B85F-3F4C4AADB2E6}" destId="{83A27C6A-A825-4790-9912-1F3D09E243D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153DA-8FF9-4DC2-B58A-245F3D0DEB62}">
      <dsp:nvSpPr>
        <dsp:cNvPr id="0" name=""/>
        <dsp:cNvSpPr/>
      </dsp:nvSpPr>
      <dsp:spPr>
        <a:xfrm>
          <a:off x="5590" y="1194436"/>
          <a:ext cx="1733043" cy="1283535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Réflexions sur ce qui est déjà mis en œuvre et sur de nouvelles actions</a:t>
          </a:r>
        </a:p>
      </dsp:txBody>
      <dsp:txXfrm>
        <a:off x="43183" y="1232029"/>
        <a:ext cx="1657857" cy="1208349"/>
      </dsp:txXfrm>
    </dsp:sp>
    <dsp:sp modelId="{AE0A01C2-9C9E-4CDB-8D5B-9F50997D509B}">
      <dsp:nvSpPr>
        <dsp:cNvPr id="0" name=""/>
        <dsp:cNvSpPr/>
      </dsp:nvSpPr>
      <dsp:spPr>
        <a:xfrm>
          <a:off x="1911938" y="1621306"/>
          <a:ext cx="367405" cy="429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1911938" y="1707265"/>
        <a:ext cx="257184" cy="257876"/>
      </dsp:txXfrm>
    </dsp:sp>
    <dsp:sp modelId="{9CD05B5C-30B5-41E9-B3F3-0A1AED1E011B}">
      <dsp:nvSpPr>
        <dsp:cNvPr id="0" name=""/>
        <dsp:cNvSpPr/>
      </dsp:nvSpPr>
      <dsp:spPr>
        <a:xfrm>
          <a:off x="2431851" y="1194436"/>
          <a:ext cx="1733043" cy="1283535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Formalisation du plan d’action</a:t>
          </a:r>
        </a:p>
      </dsp:txBody>
      <dsp:txXfrm>
        <a:off x="2469444" y="1232029"/>
        <a:ext cx="1657857" cy="1208349"/>
      </dsp:txXfrm>
    </dsp:sp>
    <dsp:sp modelId="{3E07409B-6641-4F33-845C-7AEEC33A19AB}">
      <dsp:nvSpPr>
        <dsp:cNvPr id="0" name=""/>
        <dsp:cNvSpPr/>
      </dsp:nvSpPr>
      <dsp:spPr>
        <a:xfrm>
          <a:off x="4338200" y="1621306"/>
          <a:ext cx="367405" cy="429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4338200" y="1707265"/>
        <a:ext cx="257184" cy="257876"/>
      </dsp:txXfrm>
    </dsp:sp>
    <dsp:sp modelId="{72C789F3-98CD-489F-9A80-021C41B12D1B}">
      <dsp:nvSpPr>
        <dsp:cNvPr id="0" name=""/>
        <dsp:cNvSpPr/>
      </dsp:nvSpPr>
      <dsp:spPr>
        <a:xfrm>
          <a:off x="4858113" y="1194436"/>
          <a:ext cx="1733043" cy="1283535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Dépôt de l’engagement en ligne</a:t>
          </a:r>
        </a:p>
      </dsp:txBody>
      <dsp:txXfrm>
        <a:off x="4895706" y="1232029"/>
        <a:ext cx="1657857" cy="1208349"/>
      </dsp:txXfrm>
    </dsp:sp>
    <dsp:sp modelId="{15E20B0A-44A9-4BEA-8A7F-2529953B5456}">
      <dsp:nvSpPr>
        <dsp:cNvPr id="0" name=""/>
        <dsp:cNvSpPr/>
      </dsp:nvSpPr>
      <dsp:spPr>
        <a:xfrm>
          <a:off x="6764461" y="1621306"/>
          <a:ext cx="367405" cy="429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6764461" y="1707265"/>
        <a:ext cx="257184" cy="257876"/>
      </dsp:txXfrm>
    </dsp:sp>
    <dsp:sp modelId="{41157F8E-FF42-4BD9-9488-740BDE3363CF}">
      <dsp:nvSpPr>
        <dsp:cNvPr id="0" name=""/>
        <dsp:cNvSpPr/>
      </dsp:nvSpPr>
      <dsp:spPr>
        <a:xfrm>
          <a:off x="7284375" y="1194436"/>
          <a:ext cx="1733043" cy="1283535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Evaluation du plan d’action par les paires</a:t>
          </a:r>
        </a:p>
      </dsp:txBody>
      <dsp:txXfrm>
        <a:off x="7321968" y="1232029"/>
        <a:ext cx="1657857" cy="1208349"/>
      </dsp:txXfrm>
    </dsp:sp>
    <dsp:sp modelId="{D9029695-6B4A-4FCA-BDBD-6C1EFC78C984}">
      <dsp:nvSpPr>
        <dsp:cNvPr id="0" name=""/>
        <dsp:cNvSpPr/>
      </dsp:nvSpPr>
      <dsp:spPr>
        <a:xfrm>
          <a:off x="9190723" y="1621306"/>
          <a:ext cx="367405" cy="429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9190723" y="1707265"/>
        <a:ext cx="257184" cy="257876"/>
      </dsp:txXfrm>
    </dsp:sp>
    <dsp:sp modelId="{C0EDCBB9-FC07-44C8-B6D7-A4EFD522AB17}">
      <dsp:nvSpPr>
        <dsp:cNvPr id="0" name=""/>
        <dsp:cNvSpPr/>
      </dsp:nvSpPr>
      <dsp:spPr>
        <a:xfrm>
          <a:off x="9710636" y="1194436"/>
          <a:ext cx="1733043" cy="1283535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Reconnaissance pour 3 ans</a:t>
          </a:r>
        </a:p>
      </dsp:txBody>
      <dsp:txXfrm>
        <a:off x="9748229" y="1232029"/>
        <a:ext cx="1657857" cy="1208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13AEE-3358-40A6-91D9-BD4EA4D825ED}">
      <dsp:nvSpPr>
        <dsp:cNvPr id="0" name=""/>
        <dsp:cNvSpPr/>
      </dsp:nvSpPr>
      <dsp:spPr>
        <a:xfrm>
          <a:off x="17842" y="1399078"/>
          <a:ext cx="1548504" cy="575240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Carte d’identité</a:t>
          </a:r>
        </a:p>
      </dsp:txBody>
      <dsp:txXfrm>
        <a:off x="17842" y="1399078"/>
        <a:ext cx="1548504" cy="383493"/>
      </dsp:txXfrm>
    </dsp:sp>
    <dsp:sp modelId="{5F43D146-DA83-4927-946E-11F29852B1A5}">
      <dsp:nvSpPr>
        <dsp:cNvPr id="0" name=""/>
        <dsp:cNvSpPr/>
      </dsp:nvSpPr>
      <dsp:spPr>
        <a:xfrm>
          <a:off x="648066" y="1799803"/>
          <a:ext cx="1548504" cy="1276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solidFill>
                <a:schemeClr val="accent2">
                  <a:lumMod val="75000"/>
                </a:schemeClr>
              </a:solidFill>
            </a:rPr>
            <a:t>Information sur l’organisation (objet, localisation, nombre d’adhérents, …)</a:t>
          </a:r>
        </a:p>
      </dsp:txBody>
      <dsp:txXfrm>
        <a:off x="685467" y="1837204"/>
        <a:ext cx="1473702" cy="1202157"/>
      </dsp:txXfrm>
    </dsp:sp>
    <dsp:sp modelId="{F7328D57-265F-47E3-B56F-0E6C9F932309}">
      <dsp:nvSpPr>
        <dsp:cNvPr id="0" name=""/>
        <dsp:cNvSpPr/>
      </dsp:nvSpPr>
      <dsp:spPr>
        <a:xfrm rot="21567188">
          <a:off x="1804818" y="1385979"/>
          <a:ext cx="505607" cy="38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1804821" y="1463637"/>
        <a:ext cx="389947" cy="231320"/>
      </dsp:txXfrm>
    </dsp:sp>
    <dsp:sp modelId="{501075E4-1D39-42AC-8640-C7D2A2579836}">
      <dsp:nvSpPr>
        <dsp:cNvPr id="0" name=""/>
        <dsp:cNvSpPr/>
      </dsp:nvSpPr>
      <dsp:spPr>
        <a:xfrm>
          <a:off x="2520280" y="1322422"/>
          <a:ext cx="1651278" cy="732079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Engagement sur des actions proposées</a:t>
          </a:r>
        </a:p>
      </dsp:txBody>
      <dsp:txXfrm>
        <a:off x="2520280" y="1322422"/>
        <a:ext cx="1651278" cy="488053"/>
      </dsp:txXfrm>
    </dsp:sp>
    <dsp:sp modelId="{959B144C-B05D-451F-9520-5231F2902CA7}">
      <dsp:nvSpPr>
        <dsp:cNvPr id="0" name=""/>
        <dsp:cNvSpPr/>
      </dsp:nvSpPr>
      <dsp:spPr>
        <a:xfrm rot="10800000" flipV="1">
          <a:off x="3168352" y="1869910"/>
          <a:ext cx="1548504" cy="1124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solidFill>
                <a:schemeClr val="accent2">
                  <a:lumMod val="75000"/>
                </a:schemeClr>
              </a:solidFill>
            </a:rPr>
            <a:t>Dépôt d’engagements de sensibilisation/information</a:t>
          </a:r>
        </a:p>
      </dsp:txBody>
      <dsp:txXfrm rot="-10800000">
        <a:off x="3201284" y="1902842"/>
        <a:ext cx="1482640" cy="1058509"/>
      </dsp:txXfrm>
    </dsp:sp>
    <dsp:sp modelId="{31523EEF-A6F8-4021-BB84-AE9EE166C934}">
      <dsp:nvSpPr>
        <dsp:cNvPr id="0" name=""/>
        <dsp:cNvSpPr/>
      </dsp:nvSpPr>
      <dsp:spPr>
        <a:xfrm rot="21581396">
          <a:off x="4406809" y="1366592"/>
          <a:ext cx="498744" cy="38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4406810" y="1444011"/>
        <a:ext cx="383084" cy="231320"/>
      </dsp:txXfrm>
    </dsp:sp>
    <dsp:sp modelId="{0C659EDB-D83B-4B88-957A-DB2EAEC87B9E}">
      <dsp:nvSpPr>
        <dsp:cNvPr id="0" name=""/>
        <dsp:cNvSpPr/>
      </dsp:nvSpPr>
      <dsp:spPr>
        <a:xfrm>
          <a:off x="5112572" y="1360952"/>
          <a:ext cx="1548504" cy="575240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Plan d’actions</a:t>
          </a:r>
        </a:p>
      </dsp:txBody>
      <dsp:txXfrm>
        <a:off x="5112572" y="1360952"/>
        <a:ext cx="1548504" cy="383493"/>
      </dsp:txXfrm>
    </dsp:sp>
    <dsp:sp modelId="{9998FC31-F545-495A-98CE-37D93217722C}">
      <dsp:nvSpPr>
        <dsp:cNvPr id="0" name=""/>
        <dsp:cNvSpPr/>
      </dsp:nvSpPr>
      <dsp:spPr>
        <a:xfrm>
          <a:off x="5544619" y="1795384"/>
          <a:ext cx="2254870" cy="2843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b="1" kern="1200" dirty="0">
              <a:solidFill>
                <a:schemeClr val="accent2">
                  <a:lumMod val="75000"/>
                </a:schemeClr>
              </a:solidFill>
            </a:rPr>
            <a:t>Dépôt de 2 actions a minima au cœur de l’engagement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solidFill>
                <a:schemeClr val="accent2">
                  <a:lumMod val="75000"/>
                </a:schemeClr>
              </a:solidFill>
            </a:rPr>
            <a:t>Critère d’évaluation des actions 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300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fr-FR" sz="1300" b="1" kern="1200" dirty="0">
              <a:solidFill>
                <a:schemeClr val="accent2">
                  <a:lumMod val="75000"/>
                </a:schemeClr>
              </a:solidFill>
            </a:rPr>
            <a:t>Impliquantes</a:t>
          </a:r>
          <a:r>
            <a:rPr lang="fr-FR" sz="1300" kern="1200" dirty="0">
              <a:solidFill>
                <a:schemeClr val="accent2">
                  <a:lumMod val="75000"/>
                </a:schemeClr>
              </a:solidFill>
            </a:rPr>
            <a:t>, cohérentes et proportionnées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300" b="1" kern="1200" dirty="0">
              <a:solidFill>
                <a:schemeClr val="accent2">
                  <a:lumMod val="75000"/>
                </a:schemeClr>
              </a:solidFill>
            </a:rPr>
            <a:t>Mesurables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300" b="1" kern="1200" dirty="0">
              <a:solidFill>
                <a:schemeClr val="accent2">
                  <a:lumMod val="75000"/>
                </a:schemeClr>
              </a:solidFill>
            </a:rPr>
            <a:t>Additionnelles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300" b="1" kern="1200" dirty="0">
              <a:solidFill>
                <a:schemeClr val="accent2">
                  <a:lumMod val="75000"/>
                </a:schemeClr>
              </a:solidFill>
            </a:rPr>
            <a:t>Cohérentes</a:t>
          </a:r>
          <a:r>
            <a:rPr lang="fr-FR" sz="1300" kern="1200" dirty="0">
              <a:solidFill>
                <a:schemeClr val="accent2">
                  <a:lumMod val="75000"/>
                </a:schemeClr>
              </a:solidFill>
            </a:rPr>
            <a:t> avec les orientations des politiques publiques</a:t>
          </a:r>
        </a:p>
      </dsp:txBody>
      <dsp:txXfrm>
        <a:off x="5610662" y="1861427"/>
        <a:ext cx="2122784" cy="2711411"/>
      </dsp:txXfrm>
    </dsp:sp>
    <dsp:sp modelId="{4EE7274A-AD30-4E98-A656-5F5002802CAE}">
      <dsp:nvSpPr>
        <dsp:cNvPr id="0" name=""/>
        <dsp:cNvSpPr/>
      </dsp:nvSpPr>
      <dsp:spPr>
        <a:xfrm rot="21584173">
          <a:off x="6976025" y="1353380"/>
          <a:ext cx="667706" cy="38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6976026" y="1430752"/>
        <a:ext cx="552046" cy="231320"/>
      </dsp:txXfrm>
    </dsp:sp>
    <dsp:sp modelId="{B9AAFEE8-7D58-4DC1-88A7-8471A0E5A608}">
      <dsp:nvSpPr>
        <dsp:cNvPr id="0" name=""/>
        <dsp:cNvSpPr/>
      </dsp:nvSpPr>
      <dsp:spPr>
        <a:xfrm>
          <a:off x="7920886" y="1301917"/>
          <a:ext cx="1803481" cy="711796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Contribution au pool des relecteurs par les pairs</a:t>
          </a:r>
        </a:p>
      </dsp:txBody>
      <dsp:txXfrm>
        <a:off x="7920886" y="1301917"/>
        <a:ext cx="1803481" cy="474531"/>
      </dsp:txXfrm>
    </dsp:sp>
    <dsp:sp modelId="{DE803199-6ABE-442D-B4FB-5FDA368BC52D}">
      <dsp:nvSpPr>
        <dsp:cNvPr id="0" name=""/>
        <dsp:cNvSpPr/>
      </dsp:nvSpPr>
      <dsp:spPr>
        <a:xfrm>
          <a:off x="8784982" y="1885769"/>
          <a:ext cx="1548504" cy="967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solidFill>
                <a:schemeClr val="accent2">
                  <a:lumMod val="75000"/>
                </a:schemeClr>
              </a:solidFill>
            </a:rPr>
            <a:t>Contribution à hauteur de 3 dossiers/an a minima </a:t>
          </a:r>
        </a:p>
      </dsp:txBody>
      <dsp:txXfrm>
        <a:off x="8813306" y="1914093"/>
        <a:ext cx="1491856" cy="910412"/>
      </dsp:txXfrm>
    </dsp:sp>
    <dsp:sp modelId="{8A5C4176-DF62-4572-865A-F94313EEE1E3}">
      <dsp:nvSpPr>
        <dsp:cNvPr id="0" name=""/>
        <dsp:cNvSpPr/>
      </dsp:nvSpPr>
      <dsp:spPr>
        <a:xfrm rot="17241">
          <a:off x="9921566" y="1352976"/>
          <a:ext cx="418069" cy="385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9921567" y="1429792"/>
        <a:ext cx="302409" cy="231320"/>
      </dsp:txXfrm>
    </dsp:sp>
    <dsp:sp modelId="{3A0FD4F4-9481-47C0-B80E-8C9E79B9C8D6}">
      <dsp:nvSpPr>
        <dsp:cNvPr id="0" name=""/>
        <dsp:cNvSpPr/>
      </dsp:nvSpPr>
      <dsp:spPr>
        <a:xfrm>
          <a:off x="10513169" y="1359797"/>
          <a:ext cx="1548504" cy="575240"/>
        </a:xfrm>
        <a:prstGeom prst="roundRect">
          <a:avLst>
            <a:gd name="adj" fmla="val 10000"/>
          </a:avLst>
        </a:prstGeom>
        <a:solidFill>
          <a:srgbClr val="007D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Synthèse de l’engagement</a:t>
          </a:r>
        </a:p>
      </dsp:txBody>
      <dsp:txXfrm>
        <a:off x="10513169" y="1359797"/>
        <a:ext cx="1548504" cy="383493"/>
      </dsp:txXfrm>
    </dsp:sp>
    <dsp:sp modelId="{83A27C6A-A825-4790-9912-1F3D09E243DC}">
      <dsp:nvSpPr>
        <dsp:cNvPr id="0" name=""/>
        <dsp:cNvSpPr/>
      </dsp:nvSpPr>
      <dsp:spPr>
        <a:xfrm>
          <a:off x="10836871" y="1884687"/>
          <a:ext cx="1548504" cy="1463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solidFill>
                <a:schemeClr val="accent2">
                  <a:lumMod val="75000"/>
                </a:schemeClr>
              </a:solidFill>
            </a:rPr>
            <a:t>Dépôt des engagements davantage détaillés (publication sur la page des engagés)</a:t>
          </a:r>
        </a:p>
      </dsp:txBody>
      <dsp:txXfrm>
        <a:off x="10879724" y="1927540"/>
        <a:ext cx="1462798" cy="1377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B33831B-15B3-425A-801E-EB2DDF4BD3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803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BFA7C0-374D-425B-95A9-9D2EA9AC2E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A998566-80F7-41E1-83B5-D98A0180CDA5}" type="datetimeFigureOut">
              <a:rPr lang="fr-FR"/>
              <a:pPr>
                <a:defRPr/>
              </a:pPr>
              <a:t>19/01/2022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0E6C09-F0A2-4365-8AB3-CD5327054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803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11D2BD-B22B-4B32-B08C-2500270AAE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A056F2-65C4-48B4-821B-00A318605D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D8BF3D0-63F1-4BFA-A029-529D647074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AB20ED9-2E39-4568-9ED9-1B2BFB255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_A_SAN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020BD5-7438-5248-A04B-BFC0262E26CA}"/>
              </a:ext>
            </a:extLst>
          </p:cNvPr>
          <p:cNvSpPr/>
          <p:nvPr userDrawn="1"/>
        </p:nvSpPr>
        <p:spPr>
          <a:xfrm>
            <a:off x="528787" y="7231421"/>
            <a:ext cx="1362552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700" b="1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Intitulé de la direction / service</a:t>
            </a:r>
            <a:endParaRPr lang="fr-FR" sz="700" dirty="0">
              <a:solidFill>
                <a:srgbClr val="000000"/>
              </a:solidFill>
              <a:effectLst/>
              <a:latin typeface="Marianne" panose="020000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53B5DB0-E2A2-AB4B-9C22-382CB684F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9" r="29266" b="832"/>
          <a:stretch/>
        </p:blipFill>
        <p:spPr>
          <a:xfrm>
            <a:off x="7353609" y="2150405"/>
            <a:ext cx="6088636" cy="54108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30B0C7-7C29-48C4-89DA-AED5DB05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915" y="7130501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2E984DB-8E26-4E68-9CB1-9AC00B4BAFEF}" type="slidenum">
              <a:rPr lang="fr-FR" altLang="fr-FR" sz="700" b="1" smtClean="0">
                <a:solidFill>
                  <a:srgbClr val="00000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pPr algn="r" eaLnBrk="1" hangingPunct="1">
                <a:defRPr/>
              </a:pPr>
              <a:t>‹N°›</a:t>
            </a:fld>
            <a:endParaRPr lang="fr-FR" altLang="fr-FR" sz="700" b="1" dirty="0">
              <a:solidFill>
                <a:srgbClr val="000000"/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3977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528638" y="2304858"/>
            <a:ext cx="8928992" cy="379046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rgbClr val="000000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D517998-B85F-294A-94E8-05E54B393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787" y="540272"/>
            <a:ext cx="1774442" cy="15561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860295D-5C72-2743-B56D-7805DDE0AB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07990" y="540272"/>
            <a:ext cx="1175920" cy="155615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2A08F76-D52E-894E-B2A8-2D1A9EE495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305931" y="7130501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700" b="1" dirty="0">
                <a:solidFill>
                  <a:srgbClr val="00000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03/11/2020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D65A345-26EE-0942-A0AA-AC5D49B541C1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828092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8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_B_AVEC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D26886-773F-5646-8BA3-675E5F168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787" y="540272"/>
            <a:ext cx="1774442" cy="15561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1B725C-19D4-0F4C-8855-82AAB8452A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07990" y="540272"/>
            <a:ext cx="1175920" cy="1556158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047745-F0D7-2A4E-94BD-543D8AF4010B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B3A1F669-4B0A-404C-B26D-A0D071F357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787" y="2295089"/>
            <a:ext cx="8928992" cy="3790465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3969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0B96BF-68DF-DD44-8857-73CA7E8337F5}"/>
              </a:ext>
            </a:extLst>
          </p:cNvPr>
          <p:cNvSpPr/>
          <p:nvPr userDrawn="1"/>
        </p:nvSpPr>
        <p:spPr>
          <a:xfrm>
            <a:off x="528638" y="1044327"/>
            <a:ext cx="12914313" cy="5976664"/>
          </a:xfrm>
          <a:prstGeom prst="rect">
            <a:avLst/>
          </a:prstGeom>
          <a:solidFill>
            <a:srgbClr val="5AC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rgbClr val="99D7F7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013AB0-DD7E-1B41-8B98-E174EA08F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511B9E-CBE1-C746-82A7-31515948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653D29F6-6054-734C-BA42-797154AF98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000" y="1339585"/>
            <a:ext cx="8947024" cy="53861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9D3FD1-70EE-BB4B-8EC3-4495EC08C8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>
          <a:xfrm>
            <a:off x="6144161" y="2916536"/>
            <a:ext cx="7298789" cy="46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3013AB0-DD7E-1B41-8B98-E174EA08F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511B9E-CBE1-C746-82A7-31515948F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C23C750-13C5-7149-9E8A-551AD46EFDE9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C8D30BA1-D006-0A40-9165-D6348EB15D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000" y="1339585"/>
            <a:ext cx="8947024" cy="53861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bg1"/>
                </a:solidFill>
                <a:latin typeface="Marianne" panose="02000000000000000000" pitchFamily="2" charset="0"/>
              </a:defRPr>
            </a:lvl1pPr>
          </a:lstStyle>
          <a:p>
            <a:pPr marL="0" marR="0" lvl="0" indent="0" algn="l" defTabSz="10064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633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9999" y="1280398"/>
            <a:ext cx="12374314" cy="2968727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pour une image  3">
            <a:extLst>
              <a:ext uri="{FF2B5EF4-FFF2-40B4-BE49-F238E27FC236}">
                <a16:creationId xmlns:a16="http://schemas.microsoft.com/office/drawing/2014/main" id="{FDD7E8DA-1BED-D940-8B63-B0BF4B09D6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999" y="4254830"/>
            <a:ext cx="3822451" cy="255013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3">
            <a:extLst>
              <a:ext uri="{FF2B5EF4-FFF2-40B4-BE49-F238E27FC236}">
                <a16:creationId xmlns:a16="http://schemas.microsoft.com/office/drawing/2014/main" id="{69368592-4E3E-F645-AEAF-FB1BB89CBC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0125" y="4254830"/>
            <a:ext cx="3819525" cy="255013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pour une image  3">
            <a:extLst>
              <a:ext uri="{FF2B5EF4-FFF2-40B4-BE49-F238E27FC236}">
                <a16:creationId xmlns:a16="http://schemas.microsoft.com/office/drawing/2014/main" id="{5391F702-B059-2846-8D51-69A754266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325" y="4254830"/>
            <a:ext cx="3826177" cy="255013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41899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2748" userDrawn="1">
          <p15:clr>
            <a:srgbClr val="FBAE40"/>
          </p15:clr>
        </p15:guide>
        <p15:guide id="3" pos="3030" userDrawn="1">
          <p15:clr>
            <a:srgbClr val="FBAE40"/>
          </p15:clr>
        </p15:guide>
        <p15:guide id="4" pos="5436" userDrawn="1">
          <p15:clr>
            <a:srgbClr val="FBAE40"/>
          </p15:clr>
        </p15:guide>
        <p15:guide id="5" pos="5718" userDrawn="1">
          <p15:clr>
            <a:srgbClr val="FBAE40"/>
          </p15:clr>
        </p15:guide>
        <p15:guide id="6" pos="333" userDrawn="1">
          <p15:clr>
            <a:srgbClr val="FBAE40"/>
          </p15:clr>
        </p15:guide>
        <p15:guide id="7" pos="8135" userDrawn="1">
          <p15:clr>
            <a:srgbClr val="FBAE40"/>
          </p15:clr>
        </p15:guide>
        <p15:guide id="8" orient="horz" pos="8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5FE60-5AFD-5246-907F-69D15F86E751}"/>
              </a:ext>
            </a:extLst>
          </p:cNvPr>
          <p:cNvSpPr/>
          <p:nvPr userDrawn="1"/>
        </p:nvSpPr>
        <p:spPr>
          <a:xfrm>
            <a:off x="528637" y="4068663"/>
            <a:ext cx="12385676" cy="295232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9999" y="1280398"/>
            <a:ext cx="12374314" cy="2500233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1640D3F-4843-C748-9B3B-A5855515489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810565" y="4305089"/>
            <a:ext cx="7887574" cy="2480975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283C5357-DFFD-FD4B-9418-C724B64BF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6819" y="4304778"/>
            <a:ext cx="3545631" cy="248097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51965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10125" y="1280398"/>
            <a:ext cx="8104188" cy="5740592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99C6C871-8DB3-3C4A-87B0-6EDFFA1D9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280398"/>
            <a:ext cx="3822450" cy="574058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8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25398F0-12A4-844F-9157-1FFBACAF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0059D5-5E92-224A-BCE2-60F0ACEB8B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0208860-1ACB-5242-82D9-E58DD04573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4987" y="1280398"/>
            <a:ext cx="8104188" cy="5740592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99C6C871-8DB3-3C4A-87B0-6EDFFA1D9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0501" y="1280398"/>
            <a:ext cx="3833812" cy="574058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EAFB93A-3D04-E34F-8733-60DFA872EDC2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2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2748">
          <p15:clr>
            <a:srgbClr val="FBAE40"/>
          </p15:clr>
        </p15:guide>
        <p15:guide id="3" pos="3030">
          <p15:clr>
            <a:srgbClr val="FBAE40"/>
          </p15:clr>
        </p15:guide>
        <p15:guide id="4" pos="5436">
          <p15:clr>
            <a:srgbClr val="FBAE40"/>
          </p15:clr>
        </p15:guide>
        <p15:guide id="5" pos="5718">
          <p15:clr>
            <a:srgbClr val="FBAE40"/>
          </p15:clr>
        </p15:guide>
        <p15:guide id="6" pos="333">
          <p15:clr>
            <a:srgbClr val="FBAE40"/>
          </p15:clr>
        </p15:guide>
        <p15:guide id="7" pos="8135">
          <p15:clr>
            <a:srgbClr val="FBAE40"/>
          </p15:clr>
        </p15:guide>
        <p15:guide id="8" orient="horz" pos="8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quette 5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1F7BE8B-41C3-DF4C-9F4B-671374F907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9999" y="1280398"/>
            <a:ext cx="12374314" cy="5740593"/>
          </a:xfrm>
        </p:spPr>
        <p:txBody>
          <a:bodyPr lIns="0" tIns="0" rIns="0" bIns="0"/>
          <a:lstStyle>
            <a:lvl1pPr marL="266700" indent="-258763">
              <a:tabLst/>
              <a:defRPr sz="2000">
                <a:solidFill>
                  <a:srgbClr val="000000"/>
                </a:solidFill>
                <a:latin typeface="Marianne" panose="02000000000000000000" pitchFamily="2" charset="0"/>
              </a:defRPr>
            </a:lvl1pPr>
            <a:lvl2pPr marL="266700" indent="-258763">
              <a:tabLst/>
              <a:defRPr sz="1800">
                <a:solidFill>
                  <a:srgbClr val="000000"/>
                </a:solidFill>
                <a:latin typeface="Marianne" panose="02000000000000000000" pitchFamily="2" charset="0"/>
              </a:defRPr>
            </a:lvl2pPr>
            <a:lvl3pPr marL="266700" indent="-258763">
              <a:tabLst/>
              <a:defRPr sz="1600">
                <a:solidFill>
                  <a:srgbClr val="000000"/>
                </a:solidFill>
                <a:latin typeface="Marianne" panose="02000000000000000000" pitchFamily="2" charset="0"/>
              </a:defRPr>
            </a:lvl3pPr>
            <a:lvl4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4pPr>
            <a:lvl5pPr marL="266700" indent="-258763">
              <a:tabLst/>
              <a:defRPr sz="1400">
                <a:solidFill>
                  <a:srgbClr val="000000"/>
                </a:solidFill>
                <a:latin typeface="Marianne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CABE98-3E15-074B-89E4-377752EF79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270000"/>
            <a:ext cx="576064" cy="5051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1CFCB6-8D32-1941-A04C-818DBEC20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1745" y="270000"/>
            <a:ext cx="381757" cy="505199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79BE8E1-3D77-6543-875D-65F5AC4152E6}"/>
              </a:ext>
            </a:extLst>
          </p:cNvPr>
          <p:cNvCxnSpPr>
            <a:cxnSpLocks/>
          </p:cNvCxnSpPr>
          <p:nvPr userDrawn="1"/>
        </p:nvCxnSpPr>
        <p:spPr>
          <a:xfrm>
            <a:off x="528787" y="7020991"/>
            <a:ext cx="12385526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9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">
            <a:extLst>
              <a:ext uri="{FF2B5EF4-FFF2-40B4-BE49-F238E27FC236}">
                <a16:creationId xmlns:a16="http://schemas.microsoft.com/office/drawing/2014/main" id="{1D39178C-D876-4DB8-B66C-3F0A17891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28787" y="1763713"/>
            <a:ext cx="12098656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ajouter un texte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F80B98-839B-F94F-B352-D978AD48E0D1}"/>
              </a:ext>
            </a:extLst>
          </p:cNvPr>
          <p:cNvSpPr/>
          <p:nvPr userDrawn="1"/>
        </p:nvSpPr>
        <p:spPr>
          <a:xfrm>
            <a:off x="528787" y="7231421"/>
            <a:ext cx="1362552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r-FR" sz="700" b="1" dirty="0">
                <a:solidFill>
                  <a:srgbClr val="000000"/>
                </a:solidFill>
                <a:effectLst/>
                <a:latin typeface="Marianne" panose="02000000000000000000" pitchFamily="2" charset="0"/>
              </a:rPr>
              <a:t>Intitulé de la direction / service</a:t>
            </a:r>
            <a:endParaRPr lang="fr-FR" sz="700" dirty="0">
              <a:solidFill>
                <a:srgbClr val="000000"/>
              </a:solidFill>
              <a:effectLst/>
              <a:latin typeface="Marianne" panose="020000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402255-1A53-0C43-82FB-AC04B61982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1915" y="7130501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2E984DB-8E26-4E68-9CB1-9AC00B4BAFEF}" type="slidenum">
              <a:rPr lang="fr-FR" altLang="fr-FR" sz="700" b="1" smtClean="0">
                <a:solidFill>
                  <a:srgbClr val="00000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pPr algn="r" eaLnBrk="1" hangingPunct="1">
                <a:defRPr/>
              </a:pPr>
              <a:t>‹N°›</a:t>
            </a:fld>
            <a:endParaRPr lang="fr-FR" altLang="fr-FR" sz="700" b="1" dirty="0">
              <a:solidFill>
                <a:srgbClr val="000000"/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A764FB-C511-764D-B36D-A1A0C2EB55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304467" y="7130501"/>
            <a:ext cx="609696" cy="309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700" b="1" dirty="0">
                <a:solidFill>
                  <a:srgbClr val="00000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03/11/2020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36" r:id="rId3"/>
    <p:sldLayoutId id="2147483737" r:id="rId4"/>
    <p:sldLayoutId id="2147483726" r:id="rId5"/>
    <p:sldLayoutId id="2147483738" r:id="rId6"/>
    <p:sldLayoutId id="2147483739" r:id="rId7"/>
    <p:sldLayoutId id="2147483740" r:id="rId8"/>
    <p:sldLayoutId id="2147483730" r:id="rId9"/>
  </p:sldLayoutIdLst>
  <p:hf hdr="0" ftr="0"/>
  <p:txStyles>
    <p:titleStyle>
      <a:lvl1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Marianne" panose="02000000000000000000" pitchFamily="2" charset="0"/>
          <a:ea typeface="+mj-ea"/>
          <a:cs typeface="+mj-cs"/>
        </a:defRPr>
      </a:lvl1pPr>
      <a:lvl2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2pPr>
      <a:lvl3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3pPr>
      <a:lvl4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4pPr>
      <a:lvl5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8B"/>
          </a:solidFill>
          <a:latin typeface="Arial" charset="0"/>
          <a:ea typeface="ＭＳ Ｐゴシック" pitchFamily="34" charset="-128"/>
        </a:defRPr>
      </a:lvl5pPr>
      <a:lvl6pPr marL="4572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6pPr>
      <a:lvl7pPr marL="9144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7pPr>
      <a:lvl8pPr marL="13716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8pPr>
      <a:lvl9pPr marL="18288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965E"/>
          </a:solidFill>
          <a:latin typeface="Arial" charset="0"/>
          <a:ea typeface="ＭＳ Ｐゴシック" pitchFamily="34" charset="-128"/>
        </a:defRPr>
      </a:lvl9pPr>
    </p:titleStyle>
    <p:bodyStyle>
      <a:lvl1pPr marL="377825" indent="-3778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rgbClr val="000000"/>
          </a:solidFill>
          <a:latin typeface="Marianne" panose="02000000000000000000" pitchFamily="2" charset="0"/>
          <a:ea typeface="+mn-ea"/>
          <a:cs typeface="+mn-cs"/>
        </a:defRPr>
      </a:lvl1pPr>
      <a:lvl2pPr marL="817563" indent="-3143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&gt;"/>
        <a:defRPr sz="2200">
          <a:solidFill>
            <a:srgbClr val="000000"/>
          </a:solidFill>
          <a:latin typeface="Marianne" panose="02000000000000000000" pitchFamily="2" charset="0"/>
          <a:ea typeface="+mn-ea"/>
        </a:defRPr>
      </a:lvl2pPr>
      <a:lvl3pPr marL="1258888" indent="-2508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000000"/>
          </a:solidFill>
          <a:latin typeface="Marianne" panose="02000000000000000000" pitchFamily="2" charset="0"/>
          <a:ea typeface="+mn-ea"/>
        </a:defRPr>
      </a:lvl3pPr>
      <a:lvl4pPr marL="1763713" indent="-250825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0000"/>
          </a:solidFill>
          <a:latin typeface="Marianne" panose="02000000000000000000" pitchFamily="2" charset="0"/>
          <a:ea typeface="+mn-ea"/>
        </a:defRPr>
      </a:lvl4pPr>
      <a:lvl5pPr marL="24717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2000">
          <a:solidFill>
            <a:srgbClr val="000000"/>
          </a:solidFill>
          <a:latin typeface="Marianne" panose="02000000000000000000" pitchFamily="2" charset="0"/>
          <a:ea typeface="+mn-ea"/>
        </a:defRPr>
      </a:lvl5pPr>
      <a:lvl6pPr marL="29289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33861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38433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43005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8135" userDrawn="1">
          <p15:clr>
            <a:srgbClr val="F26B43"/>
          </p15:clr>
        </p15:guide>
        <p15:guide id="3" pos="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gagespourlanature.ofb.fr/partenaire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5D1D4-ADEC-D54F-8B9F-4F006145B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PARTENAIRES ENGAGES POUR LA NATURE</a:t>
            </a:r>
            <a:br>
              <a:rPr lang="fr-FR" dirty="0"/>
            </a:br>
            <a:r>
              <a:rPr lang="fr-FR" sz="2400" b="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Parce que préserver la biodiversité est l’affaire de tous</a:t>
            </a:r>
            <a:br>
              <a:rPr lang="fr-FR" sz="2400" b="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2400" b="0" i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associations locales de tous types, fédérations, fondations, syndicats, …</a:t>
            </a:r>
            <a:endParaRPr lang="fr-FR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0EFF63-1AD5-4BAF-9AD8-66BE47F65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291" y="540271"/>
            <a:ext cx="2519370" cy="25193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506933-6B70-455C-A55E-6ADDDAED3EF9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619BD-0782-48DF-815D-427664CD456E}"/>
              </a:ext>
            </a:extLst>
          </p:cNvPr>
          <p:cNvSpPr/>
          <p:nvPr/>
        </p:nvSpPr>
        <p:spPr>
          <a:xfrm>
            <a:off x="12338099" y="7092999"/>
            <a:ext cx="792088" cy="360040"/>
          </a:xfrm>
          <a:prstGeom prst="rect">
            <a:avLst/>
          </a:prstGeom>
          <a:solidFill>
            <a:srgbClr val="0D8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12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7" y="972319"/>
            <a:ext cx="1051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« PARTENAIRE ENGAGES POUR LA NATURE »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Etapes d’évaluation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0A72FA63-1683-43A0-B40E-C10AAE2148AF}"/>
              </a:ext>
            </a:extLst>
          </p:cNvPr>
          <p:cNvSpPr txBox="1">
            <a:spLocks/>
          </p:cNvSpPr>
          <p:nvPr/>
        </p:nvSpPr>
        <p:spPr>
          <a:xfrm>
            <a:off x="1896939" y="2628503"/>
            <a:ext cx="9649069" cy="35659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E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valuation réalisée suite au dépôt du plan d’action et </a:t>
            </a:r>
            <a:r>
              <a:rPr lang="fr-FR" sz="2000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avant qu’une reconnaissance ne soit attribuée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en deux étapes (avis par un cabinet externe et relecture par « des pairs »)</a:t>
            </a: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endParaRPr lang="fr-FR" sz="200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Bilan des plans d’actions à mi-parcours pour permettre </a:t>
            </a:r>
            <a:r>
              <a:rPr lang="fr-FR" sz="2000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son réajustement ou évolution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si besoin et pour valoriser la dynamique en cours (non obligatoires) ; </a:t>
            </a: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endParaRPr lang="fr-FR" sz="200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Evaluations à la fin de la période du plan d’actions pour </a:t>
            </a:r>
            <a:r>
              <a:rPr lang="fr-FR" sz="2000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le renouvellement de la reconnaissance. </a:t>
            </a:r>
          </a:p>
          <a:p>
            <a:pPr marL="457200" indent="-330200" algn="just">
              <a:lnSpc>
                <a:spcPct val="115000"/>
              </a:lnSpc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★"/>
            </a:pPr>
            <a:endParaRPr lang="fr-FR" sz="8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FB0E1D3-60F8-4E45-BF7A-F4B06AC3DDB2}"/>
              </a:ext>
            </a:extLst>
          </p:cNvPr>
          <p:cNvSpPr/>
          <p:nvPr/>
        </p:nvSpPr>
        <p:spPr>
          <a:xfrm>
            <a:off x="1320875" y="2772519"/>
            <a:ext cx="558984" cy="432351"/>
          </a:xfrm>
          <a:prstGeom prst="ellipse">
            <a:avLst/>
          </a:prstGeom>
          <a:solidFill>
            <a:srgbClr val="00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43BAC22-2F12-4E7D-AC8A-49B2905B1783}"/>
              </a:ext>
            </a:extLst>
          </p:cNvPr>
          <p:cNvSpPr/>
          <p:nvPr/>
        </p:nvSpPr>
        <p:spPr>
          <a:xfrm>
            <a:off x="1320875" y="4356392"/>
            <a:ext cx="558984" cy="432351"/>
          </a:xfrm>
          <a:prstGeom prst="ellipse">
            <a:avLst/>
          </a:prstGeom>
          <a:solidFill>
            <a:srgbClr val="00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43C0E24-4435-4CA6-A7E6-8539049B4A55}"/>
              </a:ext>
            </a:extLst>
          </p:cNvPr>
          <p:cNvSpPr/>
          <p:nvPr/>
        </p:nvSpPr>
        <p:spPr>
          <a:xfrm>
            <a:off x="1320875" y="5580528"/>
            <a:ext cx="558984" cy="432351"/>
          </a:xfrm>
          <a:prstGeom prst="ellipse">
            <a:avLst/>
          </a:prstGeom>
          <a:solidFill>
            <a:srgbClr val="00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F463548-FFE6-40F0-95B2-4F5508C4E2E4}"/>
              </a:ext>
            </a:extLst>
          </p:cNvPr>
          <p:cNvCxnSpPr/>
          <p:nvPr/>
        </p:nvCxnSpPr>
        <p:spPr>
          <a:xfrm>
            <a:off x="1956059" y="2772519"/>
            <a:ext cx="0" cy="953547"/>
          </a:xfrm>
          <a:prstGeom prst="line">
            <a:avLst/>
          </a:prstGeom>
          <a:ln w="38100">
            <a:solidFill>
              <a:srgbClr val="007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2E8034E-84FD-484E-BFA7-770CB583E69F}"/>
              </a:ext>
            </a:extLst>
          </p:cNvPr>
          <p:cNvCxnSpPr>
            <a:cxnSpLocks/>
          </p:cNvCxnSpPr>
          <p:nvPr/>
        </p:nvCxnSpPr>
        <p:spPr>
          <a:xfrm>
            <a:off x="1956059" y="4356695"/>
            <a:ext cx="0" cy="678346"/>
          </a:xfrm>
          <a:prstGeom prst="line">
            <a:avLst/>
          </a:prstGeom>
          <a:ln w="38100">
            <a:solidFill>
              <a:srgbClr val="007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0BF91C-BDAB-41DF-9B9A-F7331336FA53}"/>
              </a:ext>
            </a:extLst>
          </p:cNvPr>
          <p:cNvCxnSpPr>
            <a:cxnSpLocks/>
          </p:cNvCxnSpPr>
          <p:nvPr/>
        </p:nvCxnSpPr>
        <p:spPr>
          <a:xfrm>
            <a:off x="1956059" y="5580831"/>
            <a:ext cx="0" cy="756084"/>
          </a:xfrm>
          <a:prstGeom prst="line">
            <a:avLst/>
          </a:prstGeom>
          <a:ln w="38100">
            <a:solidFill>
              <a:srgbClr val="007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E6EA5-915C-44BB-B493-1096F05D4653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B74E56-A4E4-48D9-BC7C-CEE9FC4DA6A7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7220850-EBB4-4E9B-8E64-4F03424D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0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7" y="972319"/>
            <a:ext cx="1051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« PARTENAIRE ENGAGES POUR LA NATURE »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Outils à disposition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0A72FA63-1683-43A0-B40E-C10AAE2148AF}"/>
              </a:ext>
            </a:extLst>
          </p:cNvPr>
          <p:cNvSpPr txBox="1">
            <a:spLocks/>
          </p:cNvSpPr>
          <p:nvPr/>
        </p:nvSpPr>
        <p:spPr>
          <a:xfrm>
            <a:off x="2704678" y="2700511"/>
            <a:ext cx="9649069" cy="35659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sz="2000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Guide d’accompagnement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avec critères d’évaluation </a:t>
            </a: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endParaRPr lang="fr-FR" sz="200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endParaRPr lang="fr-FR" sz="200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sz="2000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	Plateforme PEN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: accès aux plan d’actions des PEN reconnus</a:t>
            </a: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	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hlinkClick r:id="rId2"/>
              </a:rPr>
              <a:t>https://engagespourlanature.ofb.fr/partenaires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 </a:t>
            </a: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endParaRPr lang="fr-FR" sz="200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endParaRPr lang="fr-FR" sz="200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</a:endParaRP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sz="2000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		Contact OFB :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partenairesengages@ofb.gouv.fr</a:t>
            </a:r>
          </a:p>
          <a:p>
            <a:pPr marL="457200" indent="-330200" algn="just">
              <a:lnSpc>
                <a:spcPct val="115000"/>
              </a:lnSpc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★"/>
            </a:pPr>
            <a:endParaRPr lang="fr-FR" sz="8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559CAA-B6B9-414E-80E5-060006A2E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7"/>
          <a:stretch/>
        </p:blipFill>
        <p:spPr>
          <a:xfrm>
            <a:off x="1997125" y="2499707"/>
            <a:ext cx="951755" cy="7229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B183FFB-2BC7-44F0-A041-CC2B458C30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50" y="4018163"/>
            <a:ext cx="1101502" cy="110150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0981C2C-CDEF-48D2-94BE-559C1214CB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1"/>
          <a:stretch/>
        </p:blipFill>
        <p:spPr>
          <a:xfrm>
            <a:off x="3913163" y="5563770"/>
            <a:ext cx="864096" cy="7026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88FC5A8-C3B1-4F70-8038-7A8B3B53E8B8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05E4EA-4298-4311-8D09-E29E718B9C40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F159219-6C92-499E-9B15-6AB465A65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2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9" y="972319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>
                    <a:lumMod val="50000"/>
                  </a:schemeClr>
                </a:solidFill>
              </a:rPr>
              <a:t>CONTEXTE</a:t>
            </a:r>
            <a:endParaRPr lang="fr-F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5770104-4402-4A83-BFA3-C72D1BF8A64A}"/>
              </a:ext>
            </a:extLst>
          </p:cNvPr>
          <p:cNvCxnSpPr/>
          <p:nvPr/>
        </p:nvCxnSpPr>
        <p:spPr>
          <a:xfrm>
            <a:off x="1320875" y="3780631"/>
            <a:ext cx="10873208" cy="0"/>
          </a:xfrm>
          <a:prstGeom prst="straightConnector1">
            <a:avLst/>
          </a:prstGeom>
          <a:ln w="76200">
            <a:solidFill>
              <a:srgbClr val="22AC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941AC62-C7FD-43A9-B355-173B5E8E3322}"/>
              </a:ext>
            </a:extLst>
          </p:cNvPr>
          <p:cNvCxnSpPr/>
          <p:nvPr/>
        </p:nvCxnSpPr>
        <p:spPr>
          <a:xfrm>
            <a:off x="2256979" y="3564607"/>
            <a:ext cx="0" cy="432048"/>
          </a:xfrm>
          <a:prstGeom prst="line">
            <a:avLst/>
          </a:prstGeom>
          <a:ln w="76200">
            <a:solidFill>
              <a:srgbClr val="9FC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53EFE7C-6DB1-4708-A29C-9531D32D95C5}"/>
              </a:ext>
            </a:extLst>
          </p:cNvPr>
          <p:cNvCxnSpPr/>
          <p:nvPr/>
        </p:nvCxnSpPr>
        <p:spPr>
          <a:xfrm>
            <a:off x="7297539" y="3564607"/>
            <a:ext cx="0" cy="432048"/>
          </a:xfrm>
          <a:prstGeom prst="line">
            <a:avLst/>
          </a:prstGeom>
          <a:ln w="76200">
            <a:solidFill>
              <a:srgbClr val="04A6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026C84-9B96-4052-8AE3-459736571202}"/>
              </a:ext>
            </a:extLst>
          </p:cNvPr>
          <p:cNvCxnSpPr/>
          <p:nvPr/>
        </p:nvCxnSpPr>
        <p:spPr>
          <a:xfrm>
            <a:off x="9889827" y="3564607"/>
            <a:ext cx="0" cy="432048"/>
          </a:xfrm>
          <a:prstGeom prst="line">
            <a:avLst/>
          </a:prstGeom>
          <a:ln w="76200">
            <a:solidFill>
              <a:srgbClr val="0E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9A730AC9-543B-48BF-9C47-6EE0E2A199DB}"/>
              </a:ext>
            </a:extLst>
          </p:cNvPr>
          <p:cNvSpPr/>
          <p:nvPr/>
        </p:nvSpPr>
        <p:spPr>
          <a:xfrm>
            <a:off x="876251" y="3996655"/>
            <a:ext cx="2761455" cy="2736219"/>
          </a:xfrm>
          <a:prstGeom prst="ellipse">
            <a:avLst/>
          </a:prstGeom>
          <a:solidFill>
            <a:srgbClr val="9FCA7E"/>
          </a:solidFill>
          <a:ln w="57150">
            <a:solidFill>
              <a:srgbClr val="9FCA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8FA4922-7505-49D6-8FBC-5BA122716DC5}"/>
              </a:ext>
            </a:extLst>
          </p:cNvPr>
          <p:cNvSpPr txBox="1"/>
          <p:nvPr/>
        </p:nvSpPr>
        <p:spPr>
          <a:xfrm>
            <a:off x="1752923" y="310381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9FCA7E"/>
                </a:solidFill>
              </a:rPr>
              <a:t>2011</a:t>
            </a:r>
            <a:endParaRPr lang="fr-FR" b="1" dirty="0">
              <a:solidFill>
                <a:srgbClr val="9FCA7E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EF3D348-5CBE-4FD8-A9CD-DDCEF7B3C88B}"/>
              </a:ext>
            </a:extLst>
          </p:cNvPr>
          <p:cNvSpPr txBox="1"/>
          <p:nvPr/>
        </p:nvSpPr>
        <p:spPr>
          <a:xfrm>
            <a:off x="456778" y="4572719"/>
            <a:ext cx="3180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spcBef>
                <a:spcPts val="0"/>
              </a:spcBef>
              <a:spcAft>
                <a:spcPts val="0"/>
              </a:spcAft>
            </a:pPr>
            <a:r>
              <a:rPr lang="fr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Stratégie Nationale pour la Biodiversité (</a:t>
            </a:r>
            <a:r>
              <a:rPr lang="fr-FR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SNB2)</a:t>
            </a:r>
            <a:r>
              <a:rPr lang="fr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:</a:t>
            </a:r>
          </a:p>
          <a:p>
            <a:pPr marL="457200" lvl="0" algn="ctr">
              <a:spcBef>
                <a:spcPts val="0"/>
              </a:spcBef>
              <a:spcAft>
                <a:spcPts val="0"/>
              </a:spcAft>
            </a:pPr>
            <a:r>
              <a:rPr lang="fr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dispositif d’adhésion et d’engagement des acteurs</a:t>
            </a:r>
          </a:p>
          <a:p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6A72A01-7625-4FEE-BFF4-3E6A19E3103A}"/>
              </a:ext>
            </a:extLst>
          </p:cNvPr>
          <p:cNvSpPr/>
          <p:nvPr/>
        </p:nvSpPr>
        <p:spPr>
          <a:xfrm>
            <a:off x="5916811" y="828388"/>
            <a:ext cx="2761455" cy="2736219"/>
          </a:xfrm>
          <a:prstGeom prst="ellipse">
            <a:avLst/>
          </a:prstGeom>
          <a:solidFill>
            <a:srgbClr val="04A64B"/>
          </a:solidFill>
          <a:ln w="57150">
            <a:solidFill>
              <a:srgbClr val="04A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77BC2F7-2A27-485D-84BF-49C4A6A2C9D9}"/>
              </a:ext>
            </a:extLst>
          </p:cNvPr>
          <p:cNvSpPr txBox="1"/>
          <p:nvPr/>
        </p:nvSpPr>
        <p:spPr>
          <a:xfrm>
            <a:off x="6793483" y="3924647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4A64B"/>
                </a:solidFill>
              </a:rPr>
              <a:t>2018</a:t>
            </a:r>
            <a:endParaRPr lang="fr-FR" b="1" dirty="0">
              <a:solidFill>
                <a:srgbClr val="04A64B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168B243-AA57-46D5-8950-102C75F2EDAF}"/>
              </a:ext>
            </a:extLst>
          </p:cNvPr>
          <p:cNvSpPr txBox="1"/>
          <p:nvPr/>
        </p:nvSpPr>
        <p:spPr>
          <a:xfrm>
            <a:off x="5713363" y="1188343"/>
            <a:ext cx="2761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Plan Biodiversité </a:t>
            </a:r>
            <a:r>
              <a:rPr lang="fr-FR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pour accélérer la mise en œuvre de la SNB :</a:t>
            </a:r>
          </a:p>
          <a:p>
            <a:pPr marL="457200" lvl="0" algn="ctr">
              <a:spcBef>
                <a:spcPts val="0"/>
              </a:spcBef>
              <a:spcAft>
                <a:spcPts val="0"/>
              </a:spcAft>
            </a:pPr>
            <a:r>
              <a:rPr lang="fr-FR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Contribution des acteurs à sa mise en œuvre</a:t>
            </a:r>
          </a:p>
          <a:p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93701F3-13F8-4868-82CA-003498476CC5}"/>
              </a:ext>
            </a:extLst>
          </p:cNvPr>
          <p:cNvSpPr/>
          <p:nvPr/>
        </p:nvSpPr>
        <p:spPr>
          <a:xfrm>
            <a:off x="8503619" y="4022471"/>
            <a:ext cx="2761455" cy="2736219"/>
          </a:xfrm>
          <a:prstGeom prst="ellipse">
            <a:avLst/>
          </a:prstGeom>
          <a:solidFill>
            <a:srgbClr val="0E823A"/>
          </a:solidFill>
          <a:ln w="57150">
            <a:solidFill>
              <a:srgbClr val="0E8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2372BEE-2852-4A97-B876-222A7CF4EBEE}"/>
              </a:ext>
            </a:extLst>
          </p:cNvPr>
          <p:cNvSpPr txBox="1"/>
          <p:nvPr/>
        </p:nvSpPr>
        <p:spPr>
          <a:xfrm>
            <a:off x="8953723" y="3085487"/>
            <a:ext cx="200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E823A"/>
                </a:solidFill>
              </a:rPr>
              <a:t>2019-2020</a:t>
            </a:r>
            <a:endParaRPr lang="fr-FR" b="1" dirty="0">
              <a:solidFill>
                <a:srgbClr val="0E823A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C6EA2B-6487-495E-868A-F2735249C220}"/>
              </a:ext>
            </a:extLst>
          </p:cNvPr>
          <p:cNvSpPr txBox="1"/>
          <p:nvPr/>
        </p:nvSpPr>
        <p:spPr>
          <a:xfrm>
            <a:off x="8010524" y="4322430"/>
            <a:ext cx="3319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algn="ctr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« Engagés pour </a:t>
            </a:r>
          </a:p>
          <a:p>
            <a:pPr marL="457200" lvl="0" algn="ctr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la Nature » : </a:t>
            </a:r>
          </a:p>
          <a:p>
            <a:pPr marL="457200" lvl="0" algn="ctr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inciter tous les acteurs à prendre leurs responsabilités et à s’engager pour la biodiversité</a:t>
            </a:r>
          </a:p>
          <a:p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2554C8-38C4-4FF1-911A-7028046FBA33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B08503-7E63-417E-BD38-BA46409B17B7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8CA33E73-FDEC-437F-85C5-07F56737D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1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8" y="972319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>
                    <a:lumMod val="50000"/>
                  </a:schemeClr>
                </a:solidFill>
              </a:rPr>
              <a:t>« ENGAGES POUR LA NATURE »</a:t>
            </a:r>
            <a:endParaRPr lang="fr-F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Google Shape;79;p17">
            <a:extLst>
              <a:ext uri="{FF2B5EF4-FFF2-40B4-BE49-F238E27FC236}">
                <a16:creationId xmlns:a16="http://schemas.microsoft.com/office/drawing/2014/main" id="{12CD9FA6-233C-4BD6-8B8B-0FA6812D4C96}"/>
              </a:ext>
            </a:extLst>
          </p:cNvPr>
          <p:cNvSpPr txBox="1">
            <a:spLocks/>
          </p:cNvSpPr>
          <p:nvPr/>
        </p:nvSpPr>
        <p:spPr>
          <a:xfrm>
            <a:off x="2112963" y="5546009"/>
            <a:ext cx="8596895" cy="708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77825" indent="-377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817563" indent="-3143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22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1258888" indent="-250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1763713" indent="-250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4717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 kern="0" dirty="0">
                <a:solidFill>
                  <a:srgbClr val="76A109"/>
                </a:solidFill>
                <a:latin typeface="Montserrat"/>
                <a:ea typeface="Montserrat"/>
                <a:cs typeface="Montserrat"/>
                <a:sym typeface="Montserrat"/>
              </a:rPr>
              <a:t>Faire émerger des projets en faveur de la biodiversité, reconnaître leur qualité, leur donner de la visibilité et inciter à travailler de manière ouverte et collaborative</a:t>
            </a:r>
            <a:endParaRPr lang="fr-FR" kern="0" dirty="0">
              <a:solidFill>
                <a:srgbClr val="76A10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kern="0" dirty="0">
              <a:solidFill>
                <a:srgbClr val="76A10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fr-FR" kern="0" dirty="0">
              <a:solidFill>
                <a:srgbClr val="76A10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fr-FR" kern="0" dirty="0"/>
          </a:p>
        </p:txBody>
      </p:sp>
      <p:sp>
        <p:nvSpPr>
          <p:cNvPr id="18" name="Arc plein 17">
            <a:extLst>
              <a:ext uri="{FF2B5EF4-FFF2-40B4-BE49-F238E27FC236}">
                <a16:creationId xmlns:a16="http://schemas.microsoft.com/office/drawing/2014/main" id="{EDEE2A4D-362D-42A0-B410-D38E8FD83349}"/>
              </a:ext>
            </a:extLst>
          </p:cNvPr>
          <p:cNvSpPr/>
          <p:nvPr/>
        </p:nvSpPr>
        <p:spPr>
          <a:xfrm>
            <a:off x="4214066" y="2700631"/>
            <a:ext cx="2520000" cy="2160000"/>
          </a:xfrm>
          <a:prstGeom prst="blockArc">
            <a:avLst>
              <a:gd name="adj1" fmla="val 10800000"/>
              <a:gd name="adj2" fmla="val 16200000"/>
              <a:gd name="adj3" fmla="val 4635"/>
            </a:avLst>
          </a:prstGeom>
          <a:solidFill>
            <a:srgbClr val="007D8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Arc plein 26">
            <a:extLst>
              <a:ext uri="{FF2B5EF4-FFF2-40B4-BE49-F238E27FC236}">
                <a16:creationId xmlns:a16="http://schemas.microsoft.com/office/drawing/2014/main" id="{26E3E629-3A3E-44EA-BC70-02279689783C}"/>
              </a:ext>
            </a:extLst>
          </p:cNvPr>
          <p:cNvSpPr/>
          <p:nvPr/>
        </p:nvSpPr>
        <p:spPr>
          <a:xfrm>
            <a:off x="4214066" y="2632064"/>
            <a:ext cx="2520000" cy="2160000"/>
          </a:xfrm>
          <a:prstGeom prst="blockArc">
            <a:avLst>
              <a:gd name="adj1" fmla="val 5400000"/>
              <a:gd name="adj2" fmla="val 10800000"/>
              <a:gd name="adj3" fmla="val 4635"/>
            </a:avLst>
          </a:prstGeom>
          <a:solidFill>
            <a:srgbClr val="007D8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Arc plein 30">
            <a:extLst>
              <a:ext uri="{FF2B5EF4-FFF2-40B4-BE49-F238E27FC236}">
                <a16:creationId xmlns:a16="http://schemas.microsoft.com/office/drawing/2014/main" id="{84A7029A-95EC-46D8-91C5-72C25BBDABB2}"/>
              </a:ext>
            </a:extLst>
          </p:cNvPr>
          <p:cNvSpPr/>
          <p:nvPr/>
        </p:nvSpPr>
        <p:spPr>
          <a:xfrm>
            <a:off x="6073403" y="2632064"/>
            <a:ext cx="2520000" cy="2160000"/>
          </a:xfrm>
          <a:prstGeom prst="blockArc">
            <a:avLst>
              <a:gd name="adj1" fmla="val 0"/>
              <a:gd name="adj2" fmla="val 5400000"/>
              <a:gd name="adj3" fmla="val 4635"/>
            </a:avLst>
          </a:prstGeom>
          <a:solidFill>
            <a:srgbClr val="007D8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Arc plein 32">
            <a:extLst>
              <a:ext uri="{FF2B5EF4-FFF2-40B4-BE49-F238E27FC236}">
                <a16:creationId xmlns:a16="http://schemas.microsoft.com/office/drawing/2014/main" id="{797A8768-5BEC-4F25-8026-F3821516A78A}"/>
              </a:ext>
            </a:extLst>
          </p:cNvPr>
          <p:cNvSpPr/>
          <p:nvPr/>
        </p:nvSpPr>
        <p:spPr>
          <a:xfrm>
            <a:off x="6073403" y="2700631"/>
            <a:ext cx="2520000" cy="2160000"/>
          </a:xfrm>
          <a:prstGeom prst="blockArc">
            <a:avLst>
              <a:gd name="adj1" fmla="val 16200000"/>
              <a:gd name="adj2" fmla="val 0"/>
              <a:gd name="adj3" fmla="val 4635"/>
            </a:avLst>
          </a:prstGeom>
          <a:solidFill>
            <a:srgbClr val="007D8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angle à coins arrondis 10">
            <a:extLst>
              <a:ext uri="{FF2B5EF4-FFF2-40B4-BE49-F238E27FC236}">
                <a16:creationId xmlns:a16="http://schemas.microsoft.com/office/drawing/2014/main" id="{65246716-DB4B-4501-A339-10B109B66182}"/>
              </a:ext>
            </a:extLst>
          </p:cNvPr>
          <p:cNvSpPr/>
          <p:nvPr/>
        </p:nvSpPr>
        <p:spPr>
          <a:xfrm>
            <a:off x="5449321" y="2469894"/>
            <a:ext cx="1884082" cy="6135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  <a:latin typeface="Montserrat" panose="020B0604020202020204" charset="0"/>
              </a:rPr>
              <a:t>Partenaires</a:t>
            </a:r>
          </a:p>
        </p:txBody>
      </p:sp>
      <p:sp>
        <p:nvSpPr>
          <p:cNvPr id="35" name="Rectangle à coins arrondis 11">
            <a:extLst>
              <a:ext uri="{FF2B5EF4-FFF2-40B4-BE49-F238E27FC236}">
                <a16:creationId xmlns:a16="http://schemas.microsoft.com/office/drawing/2014/main" id="{7CD1C793-A159-4254-AD33-C8DB59ABB4DE}"/>
              </a:ext>
            </a:extLst>
          </p:cNvPr>
          <p:cNvSpPr/>
          <p:nvPr/>
        </p:nvSpPr>
        <p:spPr>
          <a:xfrm>
            <a:off x="5449321" y="4402491"/>
            <a:ext cx="1903428" cy="61351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  <a:latin typeface="Montserrat" panose="020B0604020202020204" charset="0"/>
              </a:rPr>
              <a:t>Territoires</a:t>
            </a:r>
          </a:p>
        </p:txBody>
      </p:sp>
      <p:sp>
        <p:nvSpPr>
          <p:cNvPr id="36" name="Rectangle à coins arrondis 12">
            <a:extLst>
              <a:ext uri="{FF2B5EF4-FFF2-40B4-BE49-F238E27FC236}">
                <a16:creationId xmlns:a16="http://schemas.microsoft.com/office/drawing/2014/main" id="{7BA03448-349D-4B0E-8EAB-0CE24FCF4B74}"/>
              </a:ext>
            </a:extLst>
          </p:cNvPr>
          <p:cNvSpPr/>
          <p:nvPr/>
        </p:nvSpPr>
        <p:spPr>
          <a:xfrm>
            <a:off x="8002664" y="3405305"/>
            <a:ext cx="1921260" cy="61351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  <a:latin typeface="Montserrat" panose="020B0604020202020204" charset="0"/>
              </a:rPr>
              <a:t>Entreprises</a:t>
            </a:r>
          </a:p>
        </p:txBody>
      </p:sp>
      <p:sp>
        <p:nvSpPr>
          <p:cNvPr id="37" name="Rectangle à coins arrondis 13">
            <a:extLst>
              <a:ext uri="{FF2B5EF4-FFF2-40B4-BE49-F238E27FC236}">
                <a16:creationId xmlns:a16="http://schemas.microsoft.com/office/drawing/2014/main" id="{DDA36893-17CC-44F8-B6A2-AE09B034FAC8}"/>
              </a:ext>
            </a:extLst>
          </p:cNvPr>
          <p:cNvSpPr/>
          <p:nvPr/>
        </p:nvSpPr>
        <p:spPr>
          <a:xfrm>
            <a:off x="2897721" y="3328289"/>
            <a:ext cx="1889466" cy="811374"/>
          </a:xfrm>
          <a:prstGeom prst="roundRect">
            <a:avLst/>
          </a:prstGeom>
          <a:solidFill>
            <a:srgbClr val="06846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000" dirty="0">
                <a:solidFill>
                  <a:prstClr val="white"/>
                </a:solidFill>
                <a:latin typeface="Montserrat" panose="020B0604020202020204" charset="0"/>
              </a:rPr>
              <a:t>Mobilisation citoyenne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68D60BC-D5BD-4A61-BEB8-11AFC7F2B795}"/>
              </a:ext>
            </a:extLst>
          </p:cNvPr>
          <p:cNvSpPr txBox="1"/>
          <p:nvPr/>
        </p:nvSpPr>
        <p:spPr>
          <a:xfrm>
            <a:off x="4787187" y="3328289"/>
            <a:ext cx="3279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Protéger, préserver et restaurer la biodiversité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0C7EA3-95CB-4CA5-B4E5-8BA966272523}"/>
              </a:ext>
            </a:extLst>
          </p:cNvPr>
          <p:cNvSpPr/>
          <p:nvPr/>
        </p:nvSpPr>
        <p:spPr>
          <a:xfrm>
            <a:off x="2472657" y="5127031"/>
            <a:ext cx="8497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altLang="fr-FR" sz="2400" b="1" dirty="0">
                <a:solidFill>
                  <a:srgbClr val="26586A"/>
                </a:solidFill>
                <a:latin typeface="Montserrat" panose="020B0604020202020204" charset="0"/>
                <a:cs typeface="Montserrat" panose="020B0604020202020204" charset="0"/>
                <a:sym typeface="Montserrat" panose="020B0604020202020204" charset="0"/>
              </a:rPr>
              <a:t>Tous concernés, tous responsables : </a:t>
            </a:r>
            <a:r>
              <a:rPr lang="fr-FR" altLang="fr-FR" sz="2400" b="1" i="1" dirty="0">
                <a:solidFill>
                  <a:srgbClr val="26586A"/>
                </a:solidFill>
                <a:latin typeface="Montserrat" panose="020B0604020202020204" charset="0"/>
                <a:cs typeface="Montserrat" panose="020B0604020202020204" charset="0"/>
                <a:sym typeface="Montserrat" panose="020B0604020202020204" charset="0"/>
              </a:rPr>
              <a:t>tous engagés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6D25A92-6EB5-4A97-AD1B-EE10C700266E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A6BFCA-E492-4AE3-AB23-ED037FC3B1CF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358DB0F3-9F7A-4129-A137-034E1C3CD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9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8" y="972319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>
                    <a:lumMod val="50000"/>
                  </a:schemeClr>
                </a:solidFill>
              </a:rPr>
              <a:t>« ENGAGES POUR LA NATURE »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Une initiative fondée sur 3 piliers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EF63E407-7549-4DA8-9F62-D3E264C08870}"/>
              </a:ext>
            </a:extLst>
          </p:cNvPr>
          <p:cNvSpPr txBox="1">
            <a:spLocks/>
          </p:cNvSpPr>
          <p:nvPr/>
        </p:nvSpPr>
        <p:spPr>
          <a:xfrm>
            <a:off x="1950151" y="2700511"/>
            <a:ext cx="10541382" cy="2484276"/>
          </a:xfrm>
          <a:prstGeom prst="rect">
            <a:avLst/>
          </a:prstGeom>
        </p:spPr>
        <p:txBody>
          <a:bodyPr>
            <a:noAutofit/>
          </a:bodyPr>
          <a:lstStyle>
            <a:lvl1pPr marL="377825" indent="-377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817563" indent="-3143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22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1258888" indent="-250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1763713" indent="-250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4717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r-FR" sz="2000" kern="0" dirty="0">
                <a:solidFill>
                  <a:srgbClr val="007D8F"/>
                </a:solidFill>
                <a:latin typeface="Montserrat" panose="020B0604020202020204" charset="0"/>
              </a:rPr>
              <a:t>L’ACCOMPAGNEMENT </a:t>
            </a: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 panose="020B0604020202020204" charset="0"/>
              </a:rPr>
              <a:t>des cibles prioritaires</a:t>
            </a:r>
          </a:p>
          <a:p>
            <a:pPr marL="0" indent="0">
              <a:buNone/>
            </a:pPr>
            <a:r>
              <a:rPr lang="fr-FR" sz="1800" b="0" kern="0" dirty="0">
                <a:latin typeface="Montserrat" panose="020B0604020202020204" charset="0"/>
              </a:rPr>
              <a:t>Pour bien couvrir les secteurs prioritaires et éviter que seuls les plus convaincus ne s’engagent, il s’agit de penser l’accompagnement en amont, afin de faire émerger des engagements significatifs</a:t>
            </a:r>
          </a:p>
          <a:p>
            <a:endParaRPr lang="fr-FR" sz="1800" kern="0" dirty="0">
              <a:latin typeface="Montserrat" panose="020B0604020202020204" charset="0"/>
            </a:endParaRPr>
          </a:p>
          <a:p>
            <a:pPr marL="0" indent="0">
              <a:buNone/>
            </a:pPr>
            <a:r>
              <a:rPr lang="fr-FR" sz="2000" kern="0" dirty="0">
                <a:solidFill>
                  <a:srgbClr val="007D8F"/>
                </a:solidFill>
                <a:latin typeface="Montserrat" panose="020B0604020202020204" charset="0"/>
              </a:rPr>
              <a:t>La RECONNAISSANCE </a:t>
            </a: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 panose="020B0604020202020204" charset="0"/>
              </a:rPr>
              <a:t>d’engagements volontaires dans une démarche de progrès </a:t>
            </a:r>
          </a:p>
          <a:p>
            <a:pPr marL="0" indent="0">
              <a:buNone/>
            </a:pPr>
            <a:r>
              <a:rPr lang="fr-FR" sz="1800" b="0" kern="0" dirty="0">
                <a:latin typeface="Montserrat" panose="020B0604020202020204" charset="0"/>
              </a:rPr>
              <a:t>Tous les acteurs peuvent s’engager, quel que soit leur « niveau » de départ en matière de prise en charge des enjeux de biodiversité.</a:t>
            </a:r>
          </a:p>
          <a:p>
            <a:endParaRPr lang="fr-FR" sz="1800" b="0" kern="0" dirty="0">
              <a:latin typeface="Montserrat" panose="020B0604020202020204" charset="0"/>
            </a:endParaRPr>
          </a:p>
          <a:p>
            <a:pPr marL="0" indent="0">
              <a:buNone/>
            </a:pPr>
            <a:r>
              <a:rPr lang="fr-FR" sz="2000" kern="0" dirty="0">
                <a:solidFill>
                  <a:srgbClr val="007D8F"/>
                </a:solidFill>
                <a:latin typeface="Montserrat" panose="020B0604020202020204" charset="0"/>
              </a:rPr>
              <a:t>L’ANIMATION</a:t>
            </a:r>
            <a:r>
              <a:rPr lang="fr-FR" sz="2000" kern="0" dirty="0">
                <a:solidFill>
                  <a:srgbClr val="06846C"/>
                </a:solidFill>
                <a:latin typeface="Montserrat" panose="020B0604020202020204" charset="0"/>
              </a:rPr>
              <a:t> </a:t>
            </a: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 panose="020B0604020202020204" charset="0"/>
              </a:rPr>
              <a:t>d’une communauté d’acteurs et de pratiques</a:t>
            </a:r>
          </a:p>
          <a:p>
            <a:pPr marL="0" indent="0">
              <a:buNone/>
            </a:pPr>
            <a:r>
              <a:rPr lang="fr-FR" sz="1800" b="0" kern="0" dirty="0">
                <a:latin typeface="Montserrat" panose="020B0604020202020204" charset="0"/>
              </a:rPr>
              <a:t>La capitalisation des engagements et l’essaimage : des temps d’échanges pour faire connaître et partager ses actions et bonnes pratiques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352CB6-FF67-4366-9EC0-99A744EB12F2}"/>
              </a:ext>
            </a:extLst>
          </p:cNvPr>
          <p:cNvSpPr/>
          <p:nvPr/>
        </p:nvSpPr>
        <p:spPr>
          <a:xfrm>
            <a:off x="1320875" y="2805144"/>
            <a:ext cx="558984" cy="432351"/>
          </a:xfrm>
          <a:prstGeom prst="ellipse">
            <a:avLst/>
          </a:prstGeom>
          <a:solidFill>
            <a:srgbClr val="00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A967E5B-97FE-4FB3-BBE7-D09CBF03FF28}"/>
              </a:ext>
            </a:extLst>
          </p:cNvPr>
          <p:cNvSpPr/>
          <p:nvPr/>
        </p:nvSpPr>
        <p:spPr>
          <a:xfrm>
            <a:off x="1320875" y="4063002"/>
            <a:ext cx="558984" cy="432351"/>
          </a:xfrm>
          <a:prstGeom prst="ellipse">
            <a:avLst/>
          </a:prstGeom>
          <a:solidFill>
            <a:srgbClr val="00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3E8B090-06A8-40EB-8A5D-A907F257BE8C}"/>
              </a:ext>
            </a:extLst>
          </p:cNvPr>
          <p:cNvSpPr/>
          <p:nvPr/>
        </p:nvSpPr>
        <p:spPr>
          <a:xfrm>
            <a:off x="1320875" y="5365248"/>
            <a:ext cx="558984" cy="432351"/>
          </a:xfrm>
          <a:prstGeom prst="ellipse">
            <a:avLst/>
          </a:prstGeom>
          <a:solidFill>
            <a:srgbClr val="007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6BB926F-209A-4B95-B09B-AEB759BED9D0}"/>
              </a:ext>
            </a:extLst>
          </p:cNvPr>
          <p:cNvCxnSpPr/>
          <p:nvPr/>
        </p:nvCxnSpPr>
        <p:spPr>
          <a:xfrm>
            <a:off x="1956059" y="2805144"/>
            <a:ext cx="0" cy="953547"/>
          </a:xfrm>
          <a:prstGeom prst="line">
            <a:avLst/>
          </a:prstGeom>
          <a:ln w="38100">
            <a:solidFill>
              <a:srgbClr val="007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776C52F-E2EF-4C9B-87F5-96F80983DF0A}"/>
              </a:ext>
            </a:extLst>
          </p:cNvPr>
          <p:cNvCxnSpPr/>
          <p:nvPr/>
        </p:nvCxnSpPr>
        <p:spPr>
          <a:xfrm>
            <a:off x="1956059" y="4081494"/>
            <a:ext cx="0" cy="953547"/>
          </a:xfrm>
          <a:prstGeom prst="line">
            <a:avLst/>
          </a:prstGeom>
          <a:ln w="38100">
            <a:solidFill>
              <a:srgbClr val="007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B939D99-325A-44F7-BA57-E0CEA255C785}"/>
              </a:ext>
            </a:extLst>
          </p:cNvPr>
          <p:cNvCxnSpPr>
            <a:cxnSpLocks/>
          </p:cNvCxnSpPr>
          <p:nvPr/>
        </p:nvCxnSpPr>
        <p:spPr>
          <a:xfrm>
            <a:off x="1956059" y="5357844"/>
            <a:ext cx="0" cy="979071"/>
          </a:xfrm>
          <a:prstGeom prst="line">
            <a:avLst/>
          </a:prstGeom>
          <a:ln w="38100">
            <a:solidFill>
              <a:srgbClr val="007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A1532DC-BBC0-4ACB-8E8B-ADD64A97415F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E4464C-A91D-4441-9D8C-8045E124C32C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3333C04-4671-43B9-A5AE-393B38B4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7" y="972319"/>
            <a:ext cx="1051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« PARTENAIRE ENGAGES POUR LA NATURE »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C’est quoi ? C’est qui ?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7B93F0-FA74-4285-AA0F-B645ACB74E4B}"/>
              </a:ext>
            </a:extLst>
          </p:cNvPr>
          <p:cNvSpPr txBox="1"/>
          <p:nvPr/>
        </p:nvSpPr>
        <p:spPr>
          <a:xfrm>
            <a:off x="2721513" y="4810582"/>
            <a:ext cx="9001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Démarche volontaire</a:t>
            </a:r>
            <a:r>
              <a:rPr lang="fr-FR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,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d’amélioration continue</a:t>
            </a: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Prise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d’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engagements significatifs </a:t>
            </a: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visant à sensibiliser, accompagner vers l’action, valoriser et démultiplier les actions en faveur du vivant, réduire les impacts sur le vivant,</a:t>
            </a:r>
            <a:endParaRPr lang="fr-FR" dirty="0">
              <a:solidFill>
                <a:srgbClr val="007D8F"/>
              </a:solidFill>
              <a:latin typeface="Montserrat"/>
              <a:ea typeface="Montserrat"/>
              <a:cs typeface="Montserrat"/>
            </a:endParaRPr>
          </a:p>
          <a:p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BD527E-A10E-4FA5-8640-D79C2A6FCFE2}"/>
              </a:ext>
            </a:extLst>
          </p:cNvPr>
          <p:cNvSpPr txBox="1"/>
          <p:nvPr/>
        </p:nvSpPr>
        <p:spPr>
          <a:xfrm rot="10800000" flipH="1" flipV="1">
            <a:off x="2905051" y="2638375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Une initiative à destination</a:t>
            </a:r>
            <a:endParaRPr lang="fr-FR" kern="0" dirty="0">
              <a:solidFill>
                <a:schemeClr val="accent2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fr-FR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d’</a:t>
            </a:r>
            <a:r>
              <a:rPr lang="fr-FR" b="1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associations</a:t>
            </a:r>
            <a:r>
              <a:rPr lang="fr-FR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culturelles, sportives, d’EEDD, de protection de l’environnement, d’inclusion sociale, d’entreprises, d’élus mais aussi des </a:t>
            </a:r>
            <a:r>
              <a:rPr lang="fr-FR" b="1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fédérations</a:t>
            </a:r>
            <a:r>
              <a:rPr lang="fr-FR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 des </a:t>
            </a:r>
            <a:r>
              <a:rPr lang="fr-FR" b="1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fondations</a:t>
            </a:r>
            <a:r>
              <a:rPr lang="fr-FR" b="1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d’utilité publique, de </a:t>
            </a:r>
            <a:r>
              <a:rPr lang="fr-FR" b="1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syndicats</a:t>
            </a:r>
            <a:r>
              <a:rPr lang="fr-FR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fr-FR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…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A50699-072C-46F9-825D-C7E7CEBFCB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5" y="2739615"/>
            <a:ext cx="1405291" cy="14052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FC5D28-7F9A-4CEA-9804-A3742A4A8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>
          <a:xfrm>
            <a:off x="1071215" y="4810582"/>
            <a:ext cx="1751369" cy="14052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BBA7A3-54BE-4C20-941C-9DA382E3018C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A12FEB-D17D-492E-BC5C-A3EBCBED8BD9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85FBB22-8F01-4F5A-9BC5-245F43B8D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7" y="972319"/>
            <a:ext cx="1051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« PARTENAIRE ENGAGES POUR LA NATURE »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Objectifs du programme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Google Shape;86;p18">
            <a:extLst>
              <a:ext uri="{FF2B5EF4-FFF2-40B4-BE49-F238E27FC236}">
                <a16:creationId xmlns:a16="http://schemas.microsoft.com/office/drawing/2014/main" id="{1799420D-D3D1-483A-9BF6-31BD6B1C7293}"/>
              </a:ext>
            </a:extLst>
          </p:cNvPr>
          <p:cNvSpPr txBox="1">
            <a:spLocks/>
          </p:cNvSpPr>
          <p:nvPr/>
        </p:nvSpPr>
        <p:spPr>
          <a:xfrm>
            <a:off x="2184971" y="2484487"/>
            <a:ext cx="100091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77825" indent="-377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817563" indent="-3143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22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1258888" indent="-250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1763713" indent="-250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4717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ts val="1600"/>
              <a:buFont typeface="Arial" panose="020B0604020202020204" pitchFamily="34" charset="0"/>
              <a:buNone/>
            </a:pP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Faire émerger des engagements volontaires significatifs </a:t>
            </a: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de sensibilisation, d’accompagnement vers l’action, de valorisation et démultiplication</a:t>
            </a:r>
          </a:p>
          <a:p>
            <a:pPr marL="127000" indent="0">
              <a:spcBef>
                <a:spcPts val="600"/>
              </a:spcBef>
              <a:spcAft>
                <a:spcPts val="1200"/>
              </a:spcAft>
              <a:buClr>
                <a:srgbClr val="FFFFFF"/>
              </a:buClr>
              <a:buSzPts val="1600"/>
              <a:buFont typeface="Arial" panose="020B0604020202020204" pitchFamily="34" charset="0"/>
              <a:buNone/>
            </a:pPr>
            <a:endParaRPr lang="fr-FR" sz="900" b="0" kern="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0" indent="0">
              <a:spcBef>
                <a:spcPts val="600"/>
              </a:spcBef>
              <a:buClr>
                <a:srgbClr val="FFFFFF"/>
              </a:buClr>
              <a:buSzPts val="1600"/>
              <a:buFont typeface="Arial" panose="020B0604020202020204" pitchFamily="34" charset="0"/>
              <a:buNone/>
            </a:pP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Reconnaître et valoriser</a:t>
            </a:r>
            <a:r>
              <a:rPr lang="fr-FR" sz="14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la qualité </a:t>
            </a: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de ces </a:t>
            </a:r>
            <a:r>
              <a:rPr lang="fr-FR" sz="1800" b="0" kern="0" dirty="0">
                <a:solidFill>
                  <a:srgbClr val="007D8F"/>
                </a:solidFill>
                <a:latin typeface="Montserrat"/>
                <a:sym typeface="Montserrat"/>
              </a:rPr>
              <a:t>engagements, par un processus </a:t>
            </a: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transparent</a:t>
            </a:r>
          </a:p>
          <a:p>
            <a:pPr marL="127000" indent="0">
              <a:spcBef>
                <a:spcPts val="600"/>
              </a:spcBef>
              <a:buClr>
                <a:srgbClr val="FFFFFF"/>
              </a:buClr>
              <a:buSzPts val="1600"/>
              <a:buFont typeface="Arial" panose="020B0604020202020204" pitchFamily="34" charset="0"/>
              <a:buNone/>
            </a:pPr>
            <a:endParaRPr lang="fr-FR" sz="700" b="0" kern="0" dirty="0">
              <a:solidFill>
                <a:srgbClr val="007D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0" indent="0">
              <a:spcAft>
                <a:spcPts val="1200"/>
              </a:spcAft>
              <a:buClr>
                <a:srgbClr val="FFFFFF"/>
              </a:buClr>
              <a:buSzPts val="1600"/>
              <a:buFont typeface="Arial" panose="020B0604020202020204" pitchFamily="34" charset="0"/>
              <a:buNone/>
            </a:pPr>
            <a:endParaRPr lang="fr-FR" sz="1050" b="0" kern="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0" indent="0">
              <a:spcBef>
                <a:spcPts val="600"/>
              </a:spcBef>
              <a:buClr>
                <a:srgbClr val="FFFFFF"/>
              </a:buClr>
              <a:buSzPts val="1600"/>
              <a:buFont typeface="Arial" panose="020B0604020202020204" pitchFamily="34" charset="0"/>
              <a:buNone/>
            </a:pP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Donner accès</a:t>
            </a:r>
            <a:r>
              <a:rPr lang="fr-FR" sz="14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aux acteurs reconnus à </a:t>
            </a: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des moyens privilégiés de mise en </a:t>
            </a:r>
            <a:r>
              <a:rPr lang="fr-FR" sz="2000" kern="0" dirty="0" err="1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oeuvre</a:t>
            </a:r>
            <a:r>
              <a:rPr lang="fr-FR" sz="14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127000" indent="0">
              <a:spcAft>
                <a:spcPts val="1200"/>
              </a:spcAft>
              <a:buClr>
                <a:srgbClr val="FFFFFF"/>
              </a:buClr>
              <a:buSzPts val="1600"/>
              <a:buFont typeface="Arial" panose="020B0604020202020204" pitchFamily="34" charset="0"/>
              <a:buNone/>
            </a:pP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(accompagnement, valorisation, etc.)</a:t>
            </a:r>
          </a:p>
          <a:p>
            <a:pPr marL="127000" indent="0">
              <a:spcAft>
                <a:spcPts val="1200"/>
              </a:spcAft>
              <a:buClr>
                <a:srgbClr val="FFFFFF"/>
              </a:buClr>
              <a:buSzPts val="1600"/>
              <a:buFont typeface="Arial" panose="020B0604020202020204" pitchFamily="34" charset="0"/>
              <a:buNone/>
            </a:pPr>
            <a:endParaRPr lang="fr-FR" sz="1050" b="0" kern="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0" indent="0">
              <a:spcAft>
                <a:spcPts val="1200"/>
              </a:spcAft>
              <a:buClr>
                <a:srgbClr val="FFFFFF"/>
              </a:buClr>
              <a:buSzPts val="1600"/>
              <a:buFont typeface="Arial" panose="020B0604020202020204" pitchFamily="34" charset="0"/>
              <a:buNone/>
            </a:pP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Susciter des </a:t>
            </a: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partenariats</a:t>
            </a:r>
            <a:r>
              <a:rPr lang="fr-FR" sz="140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des</a:t>
            </a:r>
            <a:r>
              <a:rPr lang="fr-FR" sz="140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coalitions</a:t>
            </a:r>
            <a:r>
              <a:rPr lang="fr-FR" sz="140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des</a:t>
            </a:r>
            <a:r>
              <a:rPr lang="fr-FR" sz="140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2000" kern="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initiatives collectives </a:t>
            </a: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qui permettent de </a:t>
            </a:r>
            <a:r>
              <a:rPr lang="fr-FR" sz="1800" b="0" kern="0" dirty="0" err="1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démultplier</a:t>
            </a:r>
            <a:r>
              <a:rPr lang="fr-FR" sz="1800" b="0" kern="0" dirty="0">
                <a:solidFill>
                  <a:srgbClr val="007D8F"/>
                </a:solidFill>
                <a:latin typeface="Montserrat"/>
                <a:ea typeface="Montserrat"/>
                <a:cs typeface="Montserrat"/>
                <a:sym typeface="Montserrat"/>
              </a:rPr>
              <a:t> l’action</a:t>
            </a:r>
            <a:endParaRPr lang="fr-FR" sz="1400" b="0" kern="0" dirty="0">
              <a:solidFill>
                <a:srgbClr val="007D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0" 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fr-FR" sz="1600" kern="0" dirty="0">
              <a:solidFill>
                <a:schemeClr val="accent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fr-FR" sz="1600" kern="0" dirty="0">
              <a:solidFill>
                <a:srgbClr val="FFFF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462883-AE91-4E8E-818F-B10397D2C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0"/>
          <a:stretch/>
        </p:blipFill>
        <p:spPr>
          <a:xfrm>
            <a:off x="1303163" y="2484487"/>
            <a:ext cx="1007474" cy="8241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722DE4-16F2-428B-87B2-AB73E681F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t="-10040" r="1080" b="11442"/>
          <a:stretch/>
        </p:blipFill>
        <p:spPr>
          <a:xfrm>
            <a:off x="1388669" y="3604591"/>
            <a:ext cx="835819" cy="8241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9D11E49-85B3-464B-9A3B-DA19E91A9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0"/>
          <a:stretch/>
        </p:blipFill>
        <p:spPr>
          <a:xfrm>
            <a:off x="1302703" y="4644726"/>
            <a:ext cx="1055476" cy="82411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9D26388-0F4A-4322-BAB6-DFA524C6BB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t="-7993" r="1080" b="12376"/>
          <a:stretch/>
        </p:blipFill>
        <p:spPr>
          <a:xfrm>
            <a:off x="1331714" y="5796855"/>
            <a:ext cx="1069281" cy="10081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9EFA63-A76B-4A34-88C0-316C55DF985F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432EAC-44B2-4D9F-BC3A-30F6C538AE35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DC97407-984D-4390-B087-80F69C95F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7" y="972319"/>
            <a:ext cx="1051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« PARTENAIRE ENGAGES POUR LA NATURE »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Quels avantages à être PEN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8AAFB535-B2AA-40B6-96E6-FE63E504B29B}"/>
              </a:ext>
            </a:extLst>
          </p:cNvPr>
          <p:cNvSpPr txBox="1">
            <a:spLocks/>
          </p:cNvSpPr>
          <p:nvPr/>
        </p:nvSpPr>
        <p:spPr>
          <a:xfrm>
            <a:off x="672803" y="3348583"/>
            <a:ext cx="2880320" cy="31793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sz="2000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Un accompagnement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dans la tenue de vos objectifs</a:t>
            </a: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endParaRPr lang="fr-FR" sz="1200" dirty="0">
              <a:solidFill>
                <a:srgbClr val="007D8F"/>
              </a:solidFill>
              <a:latin typeface="Montserrat"/>
              <a:ea typeface="Montserrat"/>
              <a:cs typeface="Montserrat"/>
            </a:endParaRPr>
          </a:p>
          <a:p>
            <a:pPr marL="915988" lvl="1" indent="-285750" algn="just">
              <a:lnSpc>
                <a:spcPct val="115000"/>
              </a:lnSpc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D8F"/>
              </a:solidFill>
              <a:latin typeface="Montserrat"/>
              <a:ea typeface="Montserrat"/>
              <a:cs typeface="Montserrat"/>
            </a:endParaRPr>
          </a:p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endParaRPr lang="fr-FR" sz="1600" dirty="0">
              <a:solidFill>
                <a:srgbClr val="007D8F"/>
              </a:solidFill>
              <a:latin typeface="Montserrat"/>
              <a:ea typeface="Montserrat"/>
              <a:cs typeface="Montserrat"/>
            </a:endParaRPr>
          </a:p>
          <a:p>
            <a:pPr marL="457200" indent="-330200" algn="just">
              <a:lnSpc>
                <a:spcPct val="115000"/>
              </a:lnSpc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★"/>
            </a:pPr>
            <a:r>
              <a:rPr lang="fr-FR" sz="1600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…</a:t>
            </a:r>
          </a:p>
          <a:p>
            <a:pPr marL="457200" indent="-330200" algn="just">
              <a:lnSpc>
                <a:spcPct val="115000"/>
              </a:lnSpc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★"/>
            </a:pPr>
            <a:endParaRPr lang="fr-FR" sz="1600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4B050C-6FE7-4572-973B-C2C718332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1"/>
          <a:stretch/>
        </p:blipFill>
        <p:spPr>
          <a:xfrm>
            <a:off x="1608907" y="2412479"/>
            <a:ext cx="1224135" cy="99546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A845CAB-E1F2-4550-995F-7250585F494A}"/>
              </a:ext>
            </a:extLst>
          </p:cNvPr>
          <p:cNvSpPr txBox="1"/>
          <p:nvPr/>
        </p:nvSpPr>
        <p:spPr>
          <a:xfrm>
            <a:off x="3822416" y="3347502"/>
            <a:ext cx="557914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algn="just">
              <a:lnSpc>
                <a:spcPct val="115000"/>
              </a:lnSpc>
              <a:spcAft>
                <a:spcPts val="600"/>
              </a:spcAft>
              <a:buClrTx/>
              <a:buSzPts val="1600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Participer à</a:t>
            </a: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un club des PEN</a:t>
            </a: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et au </a:t>
            </a:r>
            <a:r>
              <a:rPr lang="fr-FR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club des Engagés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(EEN, TEN et PEN)</a:t>
            </a:r>
          </a:p>
          <a:p>
            <a:pPr marL="915988" lvl="1" indent="-285750">
              <a:lnSpc>
                <a:spcPct val="115000"/>
              </a:lnSpc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Rencontrer et se faire connaître</a:t>
            </a: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d’autres acteurs associatifs, collectivités et entreprises mobilisées et agissant pour la nature</a:t>
            </a:r>
          </a:p>
          <a:p>
            <a:pPr marL="915988" lvl="1" indent="-285750" algn="just">
              <a:lnSpc>
                <a:spcPct val="115000"/>
              </a:lnSpc>
              <a:spcAft>
                <a:spcPts val="600"/>
              </a:spcAft>
              <a:buClrTx/>
              <a:buSzPts val="16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Partager</a:t>
            </a: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les bonnes pratiques et </a:t>
            </a:r>
            <a:r>
              <a:rPr lang="fr-FR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échanger</a:t>
            </a: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sur les retours d’expérience 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D40DEA-1736-4F64-9131-9253381BFA89}"/>
              </a:ext>
            </a:extLst>
          </p:cNvPr>
          <p:cNvSpPr txBox="1"/>
          <p:nvPr/>
        </p:nvSpPr>
        <p:spPr>
          <a:xfrm>
            <a:off x="9833609" y="3344366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Valoriser</a:t>
            </a: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ce qui est fait (site internet,  page spécifique engagé sur la plateforme PEN, campagne de communication OFB, …)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716EE4-007F-4B37-A8D8-BEDE39A65814}"/>
              </a:ext>
            </a:extLst>
          </p:cNvPr>
          <p:cNvSpPr txBox="1"/>
          <p:nvPr/>
        </p:nvSpPr>
        <p:spPr>
          <a:xfrm>
            <a:off x="9940147" y="5717296"/>
            <a:ext cx="2701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Être</a:t>
            </a:r>
            <a:r>
              <a:rPr lang="fr-FR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fr-FR" b="1" dirty="0">
                <a:solidFill>
                  <a:srgbClr val="007D8F"/>
                </a:solidFill>
                <a:latin typeface="Montserrat"/>
                <a:ea typeface="Montserrat"/>
                <a:cs typeface="Montserrat"/>
              </a:rPr>
              <a:t>mis en lumière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lors d’évènements divers </a:t>
            </a:r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EBD007-466B-4EF1-BFF8-E559AA33021E}"/>
              </a:ext>
            </a:extLst>
          </p:cNvPr>
          <p:cNvSpPr/>
          <p:nvPr/>
        </p:nvSpPr>
        <p:spPr>
          <a:xfrm>
            <a:off x="760601" y="2340471"/>
            <a:ext cx="2880320" cy="446951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6C5AF-38B4-4F59-95D2-CF469ECCADA3}"/>
              </a:ext>
            </a:extLst>
          </p:cNvPr>
          <p:cNvSpPr/>
          <p:nvPr/>
        </p:nvSpPr>
        <p:spPr>
          <a:xfrm>
            <a:off x="3928952" y="2340471"/>
            <a:ext cx="5579145" cy="4469517"/>
          </a:xfrm>
          <a:prstGeom prst="rect">
            <a:avLst/>
          </a:prstGeom>
          <a:noFill/>
          <a:ln>
            <a:solidFill>
              <a:srgbClr val="007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D435B3-335E-4EC7-97C7-CB88D74E270F}"/>
              </a:ext>
            </a:extLst>
          </p:cNvPr>
          <p:cNvSpPr/>
          <p:nvPr/>
        </p:nvSpPr>
        <p:spPr>
          <a:xfrm>
            <a:off x="9761601" y="2340471"/>
            <a:ext cx="2880320" cy="446951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408B4B3-0653-48D7-A71F-478A8C61B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7"/>
          <a:stretch/>
        </p:blipFill>
        <p:spPr>
          <a:xfrm>
            <a:off x="5755935" y="2196455"/>
            <a:ext cx="1931080" cy="14669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F53EC9A-EED7-44B8-880C-0889E02CD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0"/>
          <a:stretch/>
        </p:blipFill>
        <p:spPr>
          <a:xfrm>
            <a:off x="10582704" y="2351732"/>
            <a:ext cx="1291679" cy="10562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935176-B976-494C-B611-E6BF27737608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F5B797-5E34-4CA7-B95F-AD573F973610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F69CDF6-9CA4-4F6A-B978-C953DD10E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4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7" y="972319"/>
            <a:ext cx="1051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« PARTENAIRE ENGAGES POUR LA NATURE »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Comment y aller ?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0BE572AF-D783-4D70-AAC7-B368A0337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866805"/>
              </p:ext>
            </p:extLst>
          </p:nvPr>
        </p:nvGraphicFramePr>
        <p:xfrm>
          <a:off x="888827" y="2412479"/>
          <a:ext cx="1144927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1517541-DF6A-4A29-8183-A06DB7DF2914}"/>
              </a:ext>
            </a:extLst>
          </p:cNvPr>
          <p:cNvSpPr txBox="1"/>
          <p:nvPr/>
        </p:nvSpPr>
        <p:spPr>
          <a:xfrm>
            <a:off x="888827" y="5580831"/>
            <a:ext cx="1144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ACCOMPAGNEMENT TOUR AU LONG DE LA PROCEDURE PAR UN GUIDE PDF PAR L’OFB ET PAR UN BUREAU D’ETUDE EXTERNE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94B2F-7CFA-4EF7-BD83-141B1E5A9D8A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A7AEB7-B2A9-49D6-A784-70A87A1AB892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28C883-C434-4A5B-AD68-26289B35A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4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5504A3B-AE73-47B5-A857-425D27E7928A}"/>
              </a:ext>
            </a:extLst>
          </p:cNvPr>
          <p:cNvSpPr txBox="1"/>
          <p:nvPr/>
        </p:nvSpPr>
        <p:spPr>
          <a:xfrm>
            <a:off x="1536897" y="972319"/>
            <a:ext cx="1051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« PARTENAIRE ENGAGES POUR LA NATURE »</a:t>
            </a:r>
          </a:p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Document d’engagement – quelles attentes ?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0C97F37-9B39-42D8-9BCA-FE55FE024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125651"/>
              </p:ext>
            </p:extLst>
          </p:nvPr>
        </p:nvGraphicFramePr>
        <p:xfrm>
          <a:off x="600794" y="1764407"/>
          <a:ext cx="12385376" cy="533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13B8BBC-5E74-4588-8CBA-9F9B85BFC3E7}"/>
              </a:ext>
            </a:extLst>
          </p:cNvPr>
          <p:cNvSpPr/>
          <p:nvPr/>
        </p:nvSpPr>
        <p:spPr>
          <a:xfrm>
            <a:off x="384771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BA23B-32EB-401F-9BC2-C8EB96C751DB}"/>
              </a:ext>
            </a:extLst>
          </p:cNvPr>
          <p:cNvSpPr/>
          <p:nvPr/>
        </p:nvSpPr>
        <p:spPr>
          <a:xfrm>
            <a:off x="11329987" y="7165007"/>
            <a:ext cx="18002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95A073-7EFB-40EE-8340-2D65C7374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2035" y="209979"/>
            <a:ext cx="593557" cy="5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67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85&quot;&gt;&lt;property id=&quot;20148&quot; value=&quot;5&quot;/&gt;&lt;property id=&quot;20300&quot; value=&quot;Diapositive 1&quot;/&gt;&lt;property id=&quot;20307&quot; value=&quot;256&quot;/&gt;&lt;/object&gt;&lt;object type=&quot;3&quot; unique_id=&quot;10086&quot;&gt;&lt;property id=&quot;20148&quot; value=&quot;5&quot;/&gt;&lt;property id=&quot;20300&quot; value=&quot;Diapositiv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NP - diaporama-v2">
  <a:themeElements>
    <a:clrScheme name="Parca national des Calanques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DBA"/>
      </a:accent1>
      <a:accent2>
        <a:srgbClr val="97D700"/>
      </a:accent2>
      <a:accent3>
        <a:srgbClr val="E87703"/>
      </a:accent3>
      <a:accent4>
        <a:srgbClr val="840B55"/>
      </a:accent4>
      <a:accent5>
        <a:srgbClr val="FFFFFF"/>
      </a:accent5>
      <a:accent6>
        <a:srgbClr val="FFFFFF"/>
      </a:accent6>
      <a:hlink>
        <a:srgbClr val="007DBA"/>
      </a:hlink>
      <a:folHlink>
        <a:srgbClr val="007DBA"/>
      </a:folHlink>
    </a:clrScheme>
    <a:fontScheme name="PNP - diaporama-v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P - diaporama-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B_DIAPORAMA_COM EXTERNE PPT" id="{920D53C1-318F-0D43-8CED-3432A4E06029}" vid="{C33DBE52-0177-5347-B1D0-B03A44A4EC5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OFB_DIAPORAMA_COM EXTERNE PPT</Template>
  <TotalTime>1184</TotalTime>
  <Words>835</Words>
  <Application>Microsoft Office PowerPoint</Application>
  <PresentationFormat>Personnalisé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Comic Sans MS</vt:lpstr>
      <vt:lpstr>Marianne</vt:lpstr>
      <vt:lpstr>Montserrat</vt:lpstr>
      <vt:lpstr>Wingdings</vt:lpstr>
      <vt:lpstr>PNP - diaporama-v2</vt:lpstr>
      <vt:lpstr>PARTENAIRES ENGAGES POUR LA NATURE Parce que préserver la biodiversité est l’affaire de tous associations locales de tous types, fédérations, fondations, syndicats,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PARTENAIRES ENGAGES POUR LA NATURE Parce que préserver la biodiversité est l’affaire de tous associations locales de tous types, fédérations, fondations, syndicats, …</dc:title>
  <dc:creator>Pauline BOUZAT</dc:creator>
  <cp:lastModifiedBy>Pauline BOUZAT</cp:lastModifiedBy>
  <cp:revision>23</cp:revision>
  <dcterms:created xsi:type="dcterms:W3CDTF">2022-01-19T14:43:57Z</dcterms:created>
  <dcterms:modified xsi:type="dcterms:W3CDTF">2022-01-20T10:28:05Z</dcterms:modified>
</cp:coreProperties>
</file>