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476" r:id="rId2"/>
    <p:sldId id="468" r:id="rId3"/>
    <p:sldId id="471" r:id="rId4"/>
    <p:sldId id="470" r:id="rId5"/>
    <p:sldId id="474" r:id="rId6"/>
    <p:sldId id="478" r:id="rId7"/>
    <p:sldId id="469" r:id="rId8"/>
    <p:sldId id="472" r:id="rId9"/>
    <p:sldId id="457" r:id="rId10"/>
    <p:sldId id="47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E056F-02AE-4EC0-BE43-E582C2890521}"/>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95C7332-08AC-47A0-807A-823E2B3F53B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9015734-0C3C-41D9-B382-D7EF6209DAFF}"/>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31BDFC90-83FE-4C56-AB79-6AC9D977C0AA}"/>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2A73C3A4-B0F4-486D-BE7E-9077D13FD5C4}"/>
              </a:ext>
            </a:extLst>
          </p:cNvPr>
          <p:cNvSpPr>
            <a:spLocks noGrp="1"/>
          </p:cNvSpPr>
          <p:nvPr>
            <p:ph type="sldNum" sz="quarter" idx="12"/>
          </p:nvPr>
        </p:nvSpPr>
        <p:spPr/>
        <p:txBody>
          <a:bodyPr/>
          <a:lstStyle>
            <a:lvl1pPr>
              <a:defRPr/>
            </a:lvl1pPr>
          </a:lstStyle>
          <a:p>
            <a:fld id="{A95BF1B5-E382-46F1-8B1A-9574927ADA90}" type="slidenum">
              <a:rPr lang="fr-FR" altLang="fr-FR"/>
              <a:pPr/>
              <a:t>‹N°›</a:t>
            </a:fld>
            <a:endParaRPr lang="fr-FR" altLang="fr-FR"/>
          </a:p>
        </p:txBody>
      </p:sp>
    </p:spTree>
    <p:extLst>
      <p:ext uri="{BB962C8B-B14F-4D97-AF65-F5344CB8AC3E}">
        <p14:creationId xmlns:p14="http://schemas.microsoft.com/office/powerpoint/2010/main" val="373525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0A581-400D-41D0-99BC-307DF42B0B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A5A804A-3049-4BFD-8BD3-AA8A80990E2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BFE6E4-6075-4D2F-9FE8-B556FC64EA24}"/>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5680CDF0-7427-4B7E-B6B7-7EDCC8E68523}"/>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6441C48E-AB07-4D47-A617-82C2EBFA4E22}"/>
              </a:ext>
            </a:extLst>
          </p:cNvPr>
          <p:cNvSpPr>
            <a:spLocks noGrp="1"/>
          </p:cNvSpPr>
          <p:nvPr>
            <p:ph type="sldNum" sz="quarter" idx="12"/>
          </p:nvPr>
        </p:nvSpPr>
        <p:spPr/>
        <p:txBody>
          <a:bodyPr/>
          <a:lstStyle>
            <a:lvl1pPr>
              <a:defRPr/>
            </a:lvl1pPr>
          </a:lstStyle>
          <a:p>
            <a:fld id="{87EA3B1A-C16E-40EC-987C-BB764D048AE4}" type="slidenum">
              <a:rPr lang="fr-FR" altLang="fr-FR"/>
              <a:pPr/>
              <a:t>‹N°›</a:t>
            </a:fld>
            <a:endParaRPr lang="fr-FR" altLang="fr-FR"/>
          </a:p>
        </p:txBody>
      </p:sp>
    </p:spTree>
    <p:extLst>
      <p:ext uri="{BB962C8B-B14F-4D97-AF65-F5344CB8AC3E}">
        <p14:creationId xmlns:p14="http://schemas.microsoft.com/office/powerpoint/2010/main" val="313408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73D38FA-5AD8-40A7-9BF9-5FE40322B4CB}"/>
              </a:ext>
            </a:extLst>
          </p:cNvPr>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E11B273-1248-478E-B13E-F14D3826D231}"/>
              </a:ext>
            </a:extLst>
          </p:cNvPr>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07574D-A69F-402A-A5E8-F74D02CA40FC}"/>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CF2DE9A4-721D-45B3-B257-9F0BB9395BA7}"/>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13BE787B-4159-4AA6-A65B-51FEA919C9DB}"/>
              </a:ext>
            </a:extLst>
          </p:cNvPr>
          <p:cNvSpPr>
            <a:spLocks noGrp="1"/>
          </p:cNvSpPr>
          <p:nvPr>
            <p:ph type="sldNum" sz="quarter" idx="12"/>
          </p:nvPr>
        </p:nvSpPr>
        <p:spPr/>
        <p:txBody>
          <a:bodyPr/>
          <a:lstStyle>
            <a:lvl1pPr>
              <a:defRPr/>
            </a:lvl1pPr>
          </a:lstStyle>
          <a:p>
            <a:fld id="{4A292755-9AB4-4644-A41F-8222B66B3D98}" type="slidenum">
              <a:rPr lang="fr-FR" altLang="fr-FR"/>
              <a:pPr/>
              <a:t>‹N°›</a:t>
            </a:fld>
            <a:endParaRPr lang="fr-FR" altLang="fr-FR"/>
          </a:p>
        </p:txBody>
      </p:sp>
    </p:spTree>
    <p:extLst>
      <p:ext uri="{BB962C8B-B14F-4D97-AF65-F5344CB8AC3E}">
        <p14:creationId xmlns:p14="http://schemas.microsoft.com/office/powerpoint/2010/main" val="247357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F4BF5-4912-4671-9298-73907C4773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27AECD-482A-4AA3-9F59-6E9D8DF705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3C0A8A-ABDE-47CC-9D55-6210F4804FF8}"/>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99548175-C1C8-4AFB-9CE7-83264BEFE4F1}"/>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6407BD72-5527-42D7-AFE6-D8E2BD5B0E80}"/>
              </a:ext>
            </a:extLst>
          </p:cNvPr>
          <p:cNvSpPr>
            <a:spLocks noGrp="1"/>
          </p:cNvSpPr>
          <p:nvPr>
            <p:ph type="sldNum" sz="quarter" idx="12"/>
          </p:nvPr>
        </p:nvSpPr>
        <p:spPr/>
        <p:txBody>
          <a:bodyPr/>
          <a:lstStyle>
            <a:lvl1pPr>
              <a:defRPr/>
            </a:lvl1pPr>
          </a:lstStyle>
          <a:p>
            <a:fld id="{814E5E55-ED6F-41E4-A9AB-08B84836D82C}" type="slidenum">
              <a:rPr lang="fr-FR" altLang="fr-FR"/>
              <a:pPr/>
              <a:t>‹N°›</a:t>
            </a:fld>
            <a:endParaRPr lang="fr-FR" altLang="fr-FR"/>
          </a:p>
        </p:txBody>
      </p:sp>
    </p:spTree>
    <p:extLst>
      <p:ext uri="{BB962C8B-B14F-4D97-AF65-F5344CB8AC3E}">
        <p14:creationId xmlns:p14="http://schemas.microsoft.com/office/powerpoint/2010/main" val="41857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BAE7FA-6460-4FCD-9C89-FE9FACFB7CD0}"/>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9710173-1D25-4DDB-967A-CA96B15486E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B3336B2-3FCD-45CE-AA16-4F8B6412DC72}"/>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21FD6834-279C-488D-9CD7-F6CCC78FBF67}"/>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2154C303-9414-43ED-B83C-A12ACDAB32CD}"/>
              </a:ext>
            </a:extLst>
          </p:cNvPr>
          <p:cNvSpPr>
            <a:spLocks noGrp="1"/>
          </p:cNvSpPr>
          <p:nvPr>
            <p:ph type="sldNum" sz="quarter" idx="12"/>
          </p:nvPr>
        </p:nvSpPr>
        <p:spPr/>
        <p:txBody>
          <a:bodyPr/>
          <a:lstStyle>
            <a:lvl1pPr>
              <a:defRPr/>
            </a:lvl1pPr>
          </a:lstStyle>
          <a:p>
            <a:fld id="{90FEB656-C5F1-4A30-9D94-F4A545107632}" type="slidenum">
              <a:rPr lang="fr-FR" altLang="fr-FR"/>
              <a:pPr/>
              <a:t>‹N°›</a:t>
            </a:fld>
            <a:endParaRPr lang="fr-FR" altLang="fr-FR"/>
          </a:p>
        </p:txBody>
      </p:sp>
    </p:spTree>
    <p:extLst>
      <p:ext uri="{BB962C8B-B14F-4D97-AF65-F5344CB8AC3E}">
        <p14:creationId xmlns:p14="http://schemas.microsoft.com/office/powerpoint/2010/main" val="60672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B6C62-503A-4596-9391-690BAD839E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20B6D4-EB08-42A5-8CBC-5CAF25292C97}"/>
              </a:ext>
            </a:extLst>
          </p:cNvPr>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8BE325C-0286-4C11-B5B2-A9E39B728DAB}"/>
              </a:ext>
            </a:extLst>
          </p:cNvPr>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4000E2E-5754-44E5-954D-BEE382A4D888}"/>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61E628BD-C00F-4F64-A8C0-7116984BC991}"/>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BCED08CA-47F5-4710-A291-556FB6ABA86B}"/>
              </a:ext>
            </a:extLst>
          </p:cNvPr>
          <p:cNvSpPr>
            <a:spLocks noGrp="1"/>
          </p:cNvSpPr>
          <p:nvPr>
            <p:ph type="sldNum" sz="quarter" idx="12"/>
          </p:nvPr>
        </p:nvSpPr>
        <p:spPr/>
        <p:txBody>
          <a:bodyPr/>
          <a:lstStyle>
            <a:lvl1pPr>
              <a:defRPr/>
            </a:lvl1pPr>
          </a:lstStyle>
          <a:p>
            <a:fld id="{28E23F68-E77B-472F-9B78-A99A12830C2F}" type="slidenum">
              <a:rPr lang="fr-FR" altLang="fr-FR"/>
              <a:pPr/>
              <a:t>‹N°›</a:t>
            </a:fld>
            <a:endParaRPr lang="fr-FR" altLang="fr-FR"/>
          </a:p>
        </p:txBody>
      </p:sp>
    </p:spTree>
    <p:extLst>
      <p:ext uri="{BB962C8B-B14F-4D97-AF65-F5344CB8AC3E}">
        <p14:creationId xmlns:p14="http://schemas.microsoft.com/office/powerpoint/2010/main" val="11410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1B242-1230-4E09-BF55-64791C8C3BAA}"/>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0BD09EB-92A1-4919-882A-0401348EED5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9D81822-4500-4A04-86B7-06DFB284E85C}"/>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1D21AA-B032-49CB-9755-889D413ED50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EA3788D-731B-411F-B7B2-43C74F7F5C5A}"/>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1B6AAD-D9B5-4C0F-A6BD-38F98FF3B784}"/>
              </a:ext>
            </a:extLst>
          </p:cNvPr>
          <p:cNvSpPr>
            <a:spLocks noGrp="1"/>
          </p:cNvSpPr>
          <p:nvPr>
            <p:ph type="dt" sz="half" idx="10"/>
          </p:nvPr>
        </p:nvSpPr>
        <p:spPr/>
        <p:txBody>
          <a:bodyPr/>
          <a:lstStyle>
            <a:lvl1pPr>
              <a:defRPr/>
            </a:lvl1pPr>
          </a:lstStyle>
          <a:p>
            <a:endParaRPr lang="fr-FR" altLang="fr-FR"/>
          </a:p>
        </p:txBody>
      </p:sp>
      <p:sp>
        <p:nvSpPr>
          <p:cNvPr id="8" name="Espace réservé du pied de page 7">
            <a:extLst>
              <a:ext uri="{FF2B5EF4-FFF2-40B4-BE49-F238E27FC236}">
                <a16:creationId xmlns:a16="http://schemas.microsoft.com/office/drawing/2014/main" id="{7186A504-ED4C-46D1-9BE9-BECB4E1AF70C}"/>
              </a:ext>
            </a:extLst>
          </p:cNvPr>
          <p:cNvSpPr>
            <a:spLocks noGrp="1"/>
          </p:cNvSpPr>
          <p:nvPr>
            <p:ph type="ftr" sz="quarter" idx="11"/>
          </p:nvPr>
        </p:nvSpPr>
        <p:spPr/>
        <p:txBody>
          <a:bodyPr/>
          <a:lstStyle>
            <a:lvl1pPr>
              <a:defRPr/>
            </a:lvl1pPr>
          </a:lstStyle>
          <a:p>
            <a:endParaRPr lang="fr-FR" altLang="fr-FR"/>
          </a:p>
        </p:txBody>
      </p:sp>
      <p:sp>
        <p:nvSpPr>
          <p:cNvPr id="9" name="Espace réservé du numéro de diapositive 8">
            <a:extLst>
              <a:ext uri="{FF2B5EF4-FFF2-40B4-BE49-F238E27FC236}">
                <a16:creationId xmlns:a16="http://schemas.microsoft.com/office/drawing/2014/main" id="{CFF0E342-E296-47C2-B57F-E59D0D864FB7}"/>
              </a:ext>
            </a:extLst>
          </p:cNvPr>
          <p:cNvSpPr>
            <a:spLocks noGrp="1"/>
          </p:cNvSpPr>
          <p:nvPr>
            <p:ph type="sldNum" sz="quarter" idx="12"/>
          </p:nvPr>
        </p:nvSpPr>
        <p:spPr/>
        <p:txBody>
          <a:bodyPr/>
          <a:lstStyle>
            <a:lvl1pPr>
              <a:defRPr/>
            </a:lvl1pPr>
          </a:lstStyle>
          <a:p>
            <a:fld id="{97F21C92-E2C3-42D0-A581-755F7CD8B506}" type="slidenum">
              <a:rPr lang="fr-FR" altLang="fr-FR"/>
              <a:pPr/>
              <a:t>‹N°›</a:t>
            </a:fld>
            <a:endParaRPr lang="fr-FR" altLang="fr-FR"/>
          </a:p>
        </p:txBody>
      </p:sp>
    </p:spTree>
    <p:extLst>
      <p:ext uri="{BB962C8B-B14F-4D97-AF65-F5344CB8AC3E}">
        <p14:creationId xmlns:p14="http://schemas.microsoft.com/office/powerpoint/2010/main" val="81895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6AC3D-2EFB-4D3F-A407-87768817ED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4FF9D4F-FDB5-4B24-A686-C0CB32D05065}"/>
              </a:ext>
            </a:extLst>
          </p:cNvPr>
          <p:cNvSpPr>
            <a:spLocks noGrp="1"/>
          </p:cNvSpPr>
          <p:nvPr>
            <p:ph type="dt" sz="half" idx="10"/>
          </p:nvPr>
        </p:nvSpPr>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21F92920-C875-450F-B101-3400E04B71C4}"/>
              </a:ext>
            </a:extLst>
          </p:cNvPr>
          <p:cNvSpPr>
            <a:spLocks noGrp="1"/>
          </p:cNvSpPr>
          <p:nvPr>
            <p:ph type="ftr" sz="quarter" idx="11"/>
          </p:nvPr>
        </p:nvSpPr>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08C1100E-A1E0-4498-9895-024B4EAA97E7}"/>
              </a:ext>
            </a:extLst>
          </p:cNvPr>
          <p:cNvSpPr>
            <a:spLocks noGrp="1"/>
          </p:cNvSpPr>
          <p:nvPr>
            <p:ph type="sldNum" sz="quarter" idx="12"/>
          </p:nvPr>
        </p:nvSpPr>
        <p:spPr/>
        <p:txBody>
          <a:bodyPr/>
          <a:lstStyle>
            <a:lvl1pPr>
              <a:defRPr/>
            </a:lvl1pPr>
          </a:lstStyle>
          <a:p>
            <a:fld id="{D094B83B-CCB9-4E5B-AFEC-DEC5ED605E62}" type="slidenum">
              <a:rPr lang="fr-FR" altLang="fr-FR"/>
              <a:pPr/>
              <a:t>‹N°›</a:t>
            </a:fld>
            <a:endParaRPr lang="fr-FR" altLang="fr-FR"/>
          </a:p>
        </p:txBody>
      </p:sp>
    </p:spTree>
    <p:extLst>
      <p:ext uri="{BB962C8B-B14F-4D97-AF65-F5344CB8AC3E}">
        <p14:creationId xmlns:p14="http://schemas.microsoft.com/office/powerpoint/2010/main" val="108061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D65756-60E1-4CFA-9BB9-5600176092F8}"/>
              </a:ext>
            </a:extLst>
          </p:cNvPr>
          <p:cNvSpPr>
            <a:spLocks noGrp="1"/>
          </p:cNvSpPr>
          <p:nvPr>
            <p:ph type="dt" sz="half" idx="10"/>
          </p:nvPr>
        </p:nvSpPr>
        <p:spPr/>
        <p:txBody>
          <a:bodyPr/>
          <a:lstStyle>
            <a:lvl1pPr>
              <a:defRPr/>
            </a:lvl1pPr>
          </a:lstStyle>
          <a:p>
            <a:endParaRPr lang="fr-FR" altLang="fr-FR"/>
          </a:p>
        </p:txBody>
      </p:sp>
      <p:sp>
        <p:nvSpPr>
          <p:cNvPr id="3" name="Espace réservé du pied de page 2">
            <a:extLst>
              <a:ext uri="{FF2B5EF4-FFF2-40B4-BE49-F238E27FC236}">
                <a16:creationId xmlns:a16="http://schemas.microsoft.com/office/drawing/2014/main" id="{7973212C-2A1C-4335-99E3-919EB464F4A8}"/>
              </a:ext>
            </a:extLst>
          </p:cNvPr>
          <p:cNvSpPr>
            <a:spLocks noGrp="1"/>
          </p:cNvSpPr>
          <p:nvPr>
            <p:ph type="ftr" sz="quarter" idx="11"/>
          </p:nvPr>
        </p:nvSpPr>
        <p:spPr/>
        <p:txBody>
          <a:bodyPr/>
          <a:lstStyle>
            <a:lvl1pPr>
              <a:defRPr/>
            </a:lvl1pPr>
          </a:lstStyle>
          <a:p>
            <a:endParaRPr lang="fr-FR" altLang="fr-FR"/>
          </a:p>
        </p:txBody>
      </p:sp>
      <p:sp>
        <p:nvSpPr>
          <p:cNvPr id="4" name="Espace réservé du numéro de diapositive 3">
            <a:extLst>
              <a:ext uri="{FF2B5EF4-FFF2-40B4-BE49-F238E27FC236}">
                <a16:creationId xmlns:a16="http://schemas.microsoft.com/office/drawing/2014/main" id="{3B35075B-79CD-494C-889E-9B0226420A2F}"/>
              </a:ext>
            </a:extLst>
          </p:cNvPr>
          <p:cNvSpPr>
            <a:spLocks noGrp="1"/>
          </p:cNvSpPr>
          <p:nvPr>
            <p:ph type="sldNum" sz="quarter" idx="12"/>
          </p:nvPr>
        </p:nvSpPr>
        <p:spPr/>
        <p:txBody>
          <a:bodyPr/>
          <a:lstStyle>
            <a:lvl1pPr>
              <a:defRPr/>
            </a:lvl1pPr>
          </a:lstStyle>
          <a:p>
            <a:fld id="{2610B1B1-8DAF-4192-9BB4-C89D6E7CA4B7}" type="slidenum">
              <a:rPr lang="fr-FR" altLang="fr-FR"/>
              <a:pPr/>
              <a:t>‹N°›</a:t>
            </a:fld>
            <a:endParaRPr lang="fr-FR" altLang="fr-FR"/>
          </a:p>
        </p:txBody>
      </p:sp>
    </p:spTree>
    <p:extLst>
      <p:ext uri="{BB962C8B-B14F-4D97-AF65-F5344CB8AC3E}">
        <p14:creationId xmlns:p14="http://schemas.microsoft.com/office/powerpoint/2010/main" val="207720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EB292A-B2FF-40A3-ADFA-125BA6CA72CC}"/>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BDB4131-AB66-44C5-9E89-EE8D3DB9F4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153358C-D718-42BD-83A3-F7FDF6C280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A024A3-C1DA-4E70-AD57-EA72A1989E99}"/>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0458CD77-C9B6-401D-970F-820F5298D04B}"/>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E326C47B-5FBC-42E9-8AE8-3A3B9913D7FB}"/>
              </a:ext>
            </a:extLst>
          </p:cNvPr>
          <p:cNvSpPr>
            <a:spLocks noGrp="1"/>
          </p:cNvSpPr>
          <p:nvPr>
            <p:ph type="sldNum" sz="quarter" idx="12"/>
          </p:nvPr>
        </p:nvSpPr>
        <p:spPr/>
        <p:txBody>
          <a:bodyPr/>
          <a:lstStyle>
            <a:lvl1pPr>
              <a:defRPr/>
            </a:lvl1pPr>
          </a:lstStyle>
          <a:p>
            <a:fld id="{6A66EE05-113D-48DE-924B-E115A0712BDA}" type="slidenum">
              <a:rPr lang="fr-FR" altLang="fr-FR"/>
              <a:pPr/>
              <a:t>‹N°›</a:t>
            </a:fld>
            <a:endParaRPr lang="fr-FR" altLang="fr-FR"/>
          </a:p>
        </p:txBody>
      </p:sp>
    </p:spTree>
    <p:extLst>
      <p:ext uri="{BB962C8B-B14F-4D97-AF65-F5344CB8AC3E}">
        <p14:creationId xmlns:p14="http://schemas.microsoft.com/office/powerpoint/2010/main" val="73854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1A3CD-DEDF-4898-A723-BA0EDF257124}"/>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E93651B-ECC8-4CC7-855A-F8E93A8688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4058E38-3CE0-4E24-9710-79E6BE9CA9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861B344-D3CE-4E1B-9D9A-38511D3CA83F}"/>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08E60533-A3AA-4110-A2B3-C3AAC799E504}"/>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F0A2E4D8-32F2-4ADB-A63E-1141CA879FE1}"/>
              </a:ext>
            </a:extLst>
          </p:cNvPr>
          <p:cNvSpPr>
            <a:spLocks noGrp="1"/>
          </p:cNvSpPr>
          <p:nvPr>
            <p:ph type="sldNum" sz="quarter" idx="12"/>
          </p:nvPr>
        </p:nvSpPr>
        <p:spPr/>
        <p:txBody>
          <a:bodyPr/>
          <a:lstStyle>
            <a:lvl1pPr>
              <a:defRPr/>
            </a:lvl1pPr>
          </a:lstStyle>
          <a:p>
            <a:fld id="{2A06E1BA-019E-478D-B7D4-1B74F8766A3E}" type="slidenum">
              <a:rPr lang="fr-FR" altLang="fr-FR"/>
              <a:pPr/>
              <a:t>‹N°›</a:t>
            </a:fld>
            <a:endParaRPr lang="fr-FR" altLang="fr-FR"/>
          </a:p>
        </p:txBody>
      </p:sp>
    </p:spTree>
    <p:extLst>
      <p:ext uri="{BB962C8B-B14F-4D97-AF65-F5344CB8AC3E}">
        <p14:creationId xmlns:p14="http://schemas.microsoft.com/office/powerpoint/2010/main" val="138402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A66304-F1E6-4B79-BB91-402A1436E33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B514807C-EA60-4AD1-A731-F99F93FB9BE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33345A9B-60BD-4C08-965E-07208DAF523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ltLang="fr-FR"/>
          </a:p>
        </p:txBody>
      </p:sp>
      <p:sp>
        <p:nvSpPr>
          <p:cNvPr id="1029" name="Rectangle 5">
            <a:extLst>
              <a:ext uri="{FF2B5EF4-FFF2-40B4-BE49-F238E27FC236}">
                <a16:creationId xmlns:a16="http://schemas.microsoft.com/office/drawing/2014/main" id="{18F3C508-6B7E-4C27-B2B4-132A5481287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ltLang="fr-FR"/>
          </a:p>
        </p:txBody>
      </p:sp>
      <p:sp>
        <p:nvSpPr>
          <p:cNvPr id="1030" name="Rectangle 6">
            <a:extLst>
              <a:ext uri="{FF2B5EF4-FFF2-40B4-BE49-F238E27FC236}">
                <a16:creationId xmlns:a16="http://schemas.microsoft.com/office/drawing/2014/main" id="{1C9B4D8E-8CE7-4A9C-A02F-5CEE23CFD83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D37943-5074-43A8-A8D3-FF2304B5D137}" type="slidenum">
              <a:rPr lang="fr-FR" altLang="fr-FR"/>
              <a:pPr/>
              <a:t>‹N°›</a:t>
            </a:fld>
            <a:endParaRPr lang="fr-FR" altLang="fr-FR"/>
          </a:p>
        </p:txBody>
      </p:sp>
    </p:spTree>
    <p:extLst>
      <p:ext uri="{BB962C8B-B14F-4D97-AF65-F5344CB8AC3E}">
        <p14:creationId xmlns:p14="http://schemas.microsoft.com/office/powerpoint/2010/main" val="364324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wikipedia.org/wiki/Corrida"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hidden="1">
            <a:extLst>
              <a:ext uri="{FF2B5EF4-FFF2-40B4-BE49-F238E27FC236}">
                <a16:creationId xmlns:a16="http://schemas.microsoft.com/office/drawing/2014/main" id="{5BD63A93-3646-4DBD-A070-4C1275D80EC7}"/>
              </a:ext>
            </a:extLst>
          </p:cNvPr>
          <p:cNvSpPr>
            <a:spLocks noGrp="1" noChangeArrowheads="1"/>
          </p:cNvSpPr>
          <p:nvPr>
            <p:ph type="title"/>
          </p:nvPr>
        </p:nvSpPr>
        <p:spPr/>
        <p:txBody>
          <a:bodyPr/>
          <a:lstStyle/>
          <a:p>
            <a:endParaRPr lang="fr-FR" altLang="fr-FR"/>
          </a:p>
        </p:txBody>
      </p:sp>
      <p:sp>
        <p:nvSpPr>
          <p:cNvPr id="227331" name="Rectangle 3">
            <a:extLst>
              <a:ext uri="{FF2B5EF4-FFF2-40B4-BE49-F238E27FC236}">
                <a16:creationId xmlns:a16="http://schemas.microsoft.com/office/drawing/2014/main" id="{B0F6470D-F88F-4301-B401-3D3B3251C106}"/>
              </a:ext>
            </a:extLst>
          </p:cNvPr>
          <p:cNvSpPr>
            <a:spLocks noGrp="1" noChangeAspect="1" noChangeArrowheads="1"/>
          </p:cNvSpPr>
          <p:nvPr isPhoto="1"/>
        </p:nvSpPr>
        <p:spPr bwMode="auto">
          <a:xfrm>
            <a:off x="0" y="762000"/>
            <a:ext cx="9144000" cy="6096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ZoneTexte 1">
            <a:extLst>
              <a:ext uri="{FF2B5EF4-FFF2-40B4-BE49-F238E27FC236}">
                <a16:creationId xmlns:a16="http://schemas.microsoft.com/office/drawing/2014/main" id="{EC2AF3E0-BF67-4728-8F7B-DD1C522C6B8D}"/>
              </a:ext>
            </a:extLst>
          </p:cNvPr>
          <p:cNvSpPr txBox="1"/>
          <p:nvPr/>
        </p:nvSpPr>
        <p:spPr>
          <a:xfrm>
            <a:off x="0" y="-68013"/>
            <a:ext cx="9068430" cy="1200329"/>
          </a:xfrm>
          <a:prstGeom prst="rect">
            <a:avLst/>
          </a:prstGeom>
          <a:noFill/>
        </p:spPr>
        <p:txBody>
          <a:bodyPr wrap="square" rtlCol="0">
            <a:spAutoFit/>
          </a:bodyPr>
          <a:lstStyle/>
          <a:p>
            <a:r>
              <a:rPr lang="fr-FR" b="0" i="0" dirty="0">
                <a:solidFill>
                  <a:schemeClr val="bg1"/>
                </a:solidFill>
                <a:effectLst/>
                <a:latin typeface="Arial" panose="020B0604020202020204" pitchFamily="34" charset="0"/>
              </a:rPr>
              <a:t>Ronda est un des plus anciens centres de tauromachie d'Andalousie, dont elle est aujourd'hui encore considérée comme la capitale spirituelle. C'est dans cette ville qu'est née ce que l'on appelle la </a:t>
            </a:r>
            <a:r>
              <a:rPr lang="fr-FR" b="0" i="0" u="none" strike="noStrike" dirty="0">
                <a:solidFill>
                  <a:schemeClr val="bg1"/>
                </a:solidFill>
                <a:effectLst/>
                <a:latin typeface="Arial" panose="020B0604020202020204" pitchFamily="34" charset="0"/>
                <a:hlinkClick r:id="rId3" tooltip="Corrida">
                  <a:extLst>
                    <a:ext uri="{A12FA001-AC4F-418D-AE19-62706E023703}">
                      <ahyp:hlinkClr xmlns:ahyp="http://schemas.microsoft.com/office/drawing/2018/hyperlinkcolor" val="tx"/>
                    </a:ext>
                  </a:extLst>
                </a:hlinkClick>
              </a:rPr>
              <a:t>corrida</a:t>
            </a:r>
            <a:r>
              <a:rPr lang="fr-FR" b="0" i="0" dirty="0">
                <a:solidFill>
                  <a:schemeClr val="bg1"/>
                </a:solidFill>
                <a:effectLst/>
                <a:latin typeface="Arial" panose="020B0604020202020204" pitchFamily="34" charset="0"/>
              </a:rPr>
              <a:t> moderne.</a:t>
            </a:r>
            <a:endParaRPr lang="fr-FR" dirty="0">
              <a:solidFill>
                <a:schemeClr val="bg1"/>
              </a:solidFill>
            </a:endParaRP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hidden="1">
            <a:extLst>
              <a:ext uri="{FF2B5EF4-FFF2-40B4-BE49-F238E27FC236}">
                <a16:creationId xmlns:a16="http://schemas.microsoft.com/office/drawing/2014/main" id="{1E4F2DF0-DBF5-4DF2-9CF5-3145178B4D8A}"/>
              </a:ext>
            </a:extLst>
          </p:cNvPr>
          <p:cNvSpPr>
            <a:spLocks noGrp="1" noChangeArrowheads="1"/>
          </p:cNvSpPr>
          <p:nvPr>
            <p:ph type="title"/>
          </p:nvPr>
        </p:nvSpPr>
        <p:spPr/>
        <p:txBody>
          <a:bodyPr/>
          <a:lstStyle/>
          <a:p>
            <a:endParaRPr lang="fr-FR" altLang="fr-FR"/>
          </a:p>
        </p:txBody>
      </p:sp>
      <p:sp>
        <p:nvSpPr>
          <p:cNvPr id="226307" name="Rectangle 3">
            <a:extLst>
              <a:ext uri="{FF2B5EF4-FFF2-40B4-BE49-F238E27FC236}">
                <a16:creationId xmlns:a16="http://schemas.microsoft.com/office/drawing/2014/main" id="{93C691DA-9912-4020-AA6B-5DE82CD41F05}"/>
              </a:ext>
            </a:extLst>
          </p:cNvPr>
          <p:cNvSpPr>
            <a:spLocks noGrp="1" noChangeAspect="1" noChangeArrowheads="1"/>
          </p:cNvSpPr>
          <p:nvPr isPhoto="1"/>
        </p:nvSpPr>
        <p:spPr bwMode="auto">
          <a:xfrm>
            <a:off x="0" y="762000"/>
            <a:ext cx="9144000" cy="6096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hidden="1">
            <a:extLst>
              <a:ext uri="{FF2B5EF4-FFF2-40B4-BE49-F238E27FC236}">
                <a16:creationId xmlns:a16="http://schemas.microsoft.com/office/drawing/2014/main" id="{8E38F083-CA05-49EB-A0E7-7A104F9861FC}"/>
              </a:ext>
            </a:extLst>
          </p:cNvPr>
          <p:cNvSpPr>
            <a:spLocks noGrp="1" noChangeArrowheads="1"/>
          </p:cNvSpPr>
          <p:nvPr>
            <p:ph type="title"/>
          </p:nvPr>
        </p:nvSpPr>
        <p:spPr/>
        <p:txBody>
          <a:bodyPr/>
          <a:lstStyle/>
          <a:p>
            <a:endParaRPr lang="fr-FR" altLang="fr-FR"/>
          </a:p>
        </p:txBody>
      </p:sp>
      <p:sp>
        <p:nvSpPr>
          <p:cNvPr id="219139" name="Rectangle 3">
            <a:extLst>
              <a:ext uri="{FF2B5EF4-FFF2-40B4-BE49-F238E27FC236}">
                <a16:creationId xmlns:a16="http://schemas.microsoft.com/office/drawing/2014/main" id="{2D39FBB3-EC71-4A90-B480-86E5FD38A274}"/>
              </a:ext>
            </a:extLst>
          </p:cNvPr>
          <p:cNvSpPr>
            <a:spLocks noGrp="1" noChangeAspect="1" noChangeArrowheads="1"/>
          </p:cNvSpPr>
          <p:nvPr isPhoto="1"/>
        </p:nvSpPr>
        <p:spPr bwMode="auto">
          <a:xfrm>
            <a:off x="0" y="2392363"/>
            <a:ext cx="9144000" cy="2071687"/>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ZoneTexte 1">
            <a:extLst>
              <a:ext uri="{FF2B5EF4-FFF2-40B4-BE49-F238E27FC236}">
                <a16:creationId xmlns:a16="http://schemas.microsoft.com/office/drawing/2014/main" id="{A5BBCCE7-88DF-4BCE-874F-26820B184318}"/>
              </a:ext>
            </a:extLst>
          </p:cNvPr>
          <p:cNvSpPr txBox="1"/>
          <p:nvPr/>
        </p:nvSpPr>
        <p:spPr>
          <a:xfrm>
            <a:off x="581890" y="355180"/>
            <a:ext cx="6771095" cy="1477328"/>
          </a:xfrm>
          <a:prstGeom prst="rect">
            <a:avLst/>
          </a:prstGeom>
          <a:noFill/>
        </p:spPr>
        <p:txBody>
          <a:bodyPr wrap="square" rtlCol="0">
            <a:spAutoFit/>
          </a:bodyPr>
          <a:lstStyle/>
          <a:p>
            <a:r>
              <a:rPr kumimoji="0" lang="fr-FR" altLang="fr-F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La ville est coupée en deux par le río </a:t>
            </a:r>
            <a:r>
              <a:rPr kumimoji="0" lang="fr-FR" altLang="fr-FR" sz="18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Guadelevín</a:t>
            </a:r>
            <a:r>
              <a:rPr kumimoji="0" lang="fr-FR" altLang="fr-F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qui coule à travers une gorge profonde appelée El Tajo, longue de quelque 500 </a:t>
            </a:r>
            <a:r>
              <a:rPr kumimoji="0" lang="fr-FR" altLang="fr-FR"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a:t>
            </a:r>
            <a:r>
              <a:rPr kumimoji="0" lang="fr-FR" altLang="fr-F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et profonde de 170 </a:t>
            </a:r>
            <a:r>
              <a:rPr lang="fr-FR" altLang="fr-FR" sz="800" dirty="0">
                <a:solidFill>
                  <a:schemeClr val="bg1"/>
                </a:solidFill>
                <a:latin typeface="Arial" panose="020B0604020202020204" pitchFamily="34" charset="0"/>
                <a:cs typeface="Arial" panose="020B0604020202020204" pitchFamily="34" charset="0"/>
              </a:rPr>
              <a:t>M</a:t>
            </a:r>
            <a:r>
              <a:rPr kumimoji="0" lang="fr-FR" altLang="fr-F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que l'on franchit en empruntant le </a:t>
            </a:r>
            <a:r>
              <a:rPr kumimoji="0" lang="fr-FR" altLang="fr-FR" sz="18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Puente</a:t>
            </a:r>
            <a:r>
              <a:rPr kumimoji="0" lang="fr-FR" altLang="fr-F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fr-FR" altLang="fr-FR" sz="18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Nuevo</a:t>
            </a:r>
            <a:r>
              <a:rPr kumimoji="0" lang="fr-FR" altLang="fr-F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(Pont-Neuf).</a:t>
            </a:r>
            <a:r>
              <a:rPr kumimoji="0" lang="fr-FR" altLang="fr-FR" sz="800" b="0" i="0" u="none" strike="noStrike" cap="none" normalizeH="0" baseline="0" dirty="0">
                <a:ln>
                  <a:noFill/>
                </a:ln>
                <a:solidFill>
                  <a:schemeClr val="bg1"/>
                </a:solidFill>
                <a:effectLst/>
              </a:rPr>
              <a:t> </a:t>
            </a:r>
            <a:endParaRPr kumimoji="0" lang="fr-FR" altLang="fr-FR" sz="4000" b="0" i="0" u="none" strike="noStrike" cap="none" normalizeH="0" baseline="0" dirty="0">
              <a:ln>
                <a:noFill/>
              </a:ln>
              <a:solidFill>
                <a:schemeClr val="bg1"/>
              </a:solidFill>
              <a:effectLst/>
              <a:latin typeface="Arial" panose="020B0604020202020204" pitchFamily="34" charset="0"/>
            </a:endParaRP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hidden="1">
            <a:extLst>
              <a:ext uri="{FF2B5EF4-FFF2-40B4-BE49-F238E27FC236}">
                <a16:creationId xmlns:a16="http://schemas.microsoft.com/office/drawing/2014/main" id="{585BFCF0-DA2D-466F-98C0-5B09885886E1}"/>
              </a:ext>
            </a:extLst>
          </p:cNvPr>
          <p:cNvSpPr>
            <a:spLocks noGrp="1" noChangeArrowheads="1"/>
          </p:cNvSpPr>
          <p:nvPr>
            <p:ph type="title"/>
          </p:nvPr>
        </p:nvSpPr>
        <p:spPr/>
        <p:txBody>
          <a:bodyPr/>
          <a:lstStyle/>
          <a:p>
            <a:endParaRPr lang="fr-FR" altLang="fr-FR"/>
          </a:p>
        </p:txBody>
      </p:sp>
      <p:sp>
        <p:nvSpPr>
          <p:cNvPr id="222211" name="Rectangle 3">
            <a:extLst>
              <a:ext uri="{FF2B5EF4-FFF2-40B4-BE49-F238E27FC236}">
                <a16:creationId xmlns:a16="http://schemas.microsoft.com/office/drawing/2014/main" id="{275ED0CF-DF05-4714-9AAA-7AD9A18A06A6}"/>
              </a:ext>
            </a:extLst>
          </p:cNvPr>
          <p:cNvSpPr>
            <a:spLocks noGrp="1" noChangeAspect="1" noChangeArrowheads="1"/>
          </p:cNvSpPr>
          <p:nvPr isPhoto="1"/>
        </p:nvSpPr>
        <p:spPr bwMode="auto">
          <a:xfrm rot="16200000">
            <a:off x="908050" y="1143000"/>
            <a:ext cx="6858000" cy="457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hidden="1">
            <a:extLst>
              <a:ext uri="{FF2B5EF4-FFF2-40B4-BE49-F238E27FC236}">
                <a16:creationId xmlns:a16="http://schemas.microsoft.com/office/drawing/2014/main" id="{EB7C5341-477F-473C-A5D2-97A8DC816AC4}"/>
              </a:ext>
            </a:extLst>
          </p:cNvPr>
          <p:cNvSpPr>
            <a:spLocks noGrp="1" noChangeArrowheads="1"/>
          </p:cNvSpPr>
          <p:nvPr>
            <p:ph type="title"/>
          </p:nvPr>
        </p:nvSpPr>
        <p:spPr/>
        <p:txBody>
          <a:bodyPr/>
          <a:lstStyle/>
          <a:p>
            <a:endParaRPr lang="fr-FR" altLang="fr-FR"/>
          </a:p>
        </p:txBody>
      </p:sp>
      <p:sp>
        <p:nvSpPr>
          <p:cNvPr id="221187" name="Rectangle 3">
            <a:extLst>
              <a:ext uri="{FF2B5EF4-FFF2-40B4-BE49-F238E27FC236}">
                <a16:creationId xmlns:a16="http://schemas.microsoft.com/office/drawing/2014/main" id="{A61BE0EB-F210-4752-BAEE-33CDDBB53365}"/>
              </a:ext>
            </a:extLst>
          </p:cNvPr>
          <p:cNvSpPr>
            <a:spLocks noGrp="1" noChangeAspect="1" noChangeArrowheads="1"/>
          </p:cNvSpPr>
          <p:nvPr isPhoto="1"/>
        </p:nvSpPr>
        <p:spPr bwMode="auto">
          <a:xfrm>
            <a:off x="0" y="381000"/>
            <a:ext cx="9144000" cy="6096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hidden="1">
            <a:extLst>
              <a:ext uri="{FF2B5EF4-FFF2-40B4-BE49-F238E27FC236}">
                <a16:creationId xmlns:a16="http://schemas.microsoft.com/office/drawing/2014/main" id="{8E0580E9-222A-4332-9F52-A776401FDAF3}"/>
              </a:ext>
            </a:extLst>
          </p:cNvPr>
          <p:cNvSpPr>
            <a:spLocks noGrp="1" noChangeArrowheads="1"/>
          </p:cNvSpPr>
          <p:nvPr>
            <p:ph type="title"/>
          </p:nvPr>
        </p:nvSpPr>
        <p:spPr/>
        <p:txBody>
          <a:bodyPr/>
          <a:lstStyle/>
          <a:p>
            <a:endParaRPr lang="fr-FR" altLang="fr-FR"/>
          </a:p>
        </p:txBody>
      </p:sp>
      <p:sp>
        <p:nvSpPr>
          <p:cNvPr id="225283" name="Rectangle 3">
            <a:extLst>
              <a:ext uri="{FF2B5EF4-FFF2-40B4-BE49-F238E27FC236}">
                <a16:creationId xmlns:a16="http://schemas.microsoft.com/office/drawing/2014/main" id="{65A862F5-3AB7-464E-BE52-2A2CE6FDAFD3}"/>
              </a:ext>
            </a:extLst>
          </p:cNvPr>
          <p:cNvSpPr>
            <a:spLocks noGrp="1" noChangeAspect="1" noChangeArrowheads="1"/>
          </p:cNvSpPr>
          <p:nvPr isPhoto="1"/>
        </p:nvSpPr>
        <p:spPr bwMode="auto">
          <a:xfrm rot="5400000">
            <a:off x="1396206" y="1159669"/>
            <a:ext cx="6958013" cy="463867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hidden="1">
            <a:extLst>
              <a:ext uri="{FF2B5EF4-FFF2-40B4-BE49-F238E27FC236}">
                <a16:creationId xmlns:a16="http://schemas.microsoft.com/office/drawing/2014/main" id="{23BD7737-079B-49C3-8710-44347D1DC5C7}"/>
              </a:ext>
            </a:extLst>
          </p:cNvPr>
          <p:cNvSpPr>
            <a:spLocks noGrp="1" noChangeArrowheads="1"/>
          </p:cNvSpPr>
          <p:nvPr>
            <p:ph type="title"/>
          </p:nvPr>
        </p:nvSpPr>
        <p:spPr/>
        <p:txBody>
          <a:bodyPr/>
          <a:lstStyle/>
          <a:p>
            <a:endParaRPr lang="fr-FR" altLang="fr-FR"/>
          </a:p>
        </p:txBody>
      </p:sp>
      <p:sp>
        <p:nvSpPr>
          <p:cNvPr id="229379" name="Rectangle 3">
            <a:extLst>
              <a:ext uri="{FF2B5EF4-FFF2-40B4-BE49-F238E27FC236}">
                <a16:creationId xmlns:a16="http://schemas.microsoft.com/office/drawing/2014/main" id="{76741AA4-5924-4ECD-8504-FEF48FAE930F}"/>
              </a:ext>
            </a:extLst>
          </p:cNvPr>
          <p:cNvSpPr>
            <a:spLocks noGrp="1" noChangeAspect="1" noChangeArrowheads="1"/>
          </p:cNvSpPr>
          <p:nvPr isPhoto="1"/>
        </p:nvSpPr>
        <p:spPr bwMode="auto">
          <a:xfrm rot="5400000">
            <a:off x="908050" y="1143000"/>
            <a:ext cx="6858000" cy="457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hidden="1">
            <a:extLst>
              <a:ext uri="{FF2B5EF4-FFF2-40B4-BE49-F238E27FC236}">
                <a16:creationId xmlns:a16="http://schemas.microsoft.com/office/drawing/2014/main" id="{B07FDEDA-3461-4C97-9ADC-E2038BBF2F23}"/>
              </a:ext>
            </a:extLst>
          </p:cNvPr>
          <p:cNvSpPr>
            <a:spLocks noGrp="1" noChangeArrowheads="1"/>
          </p:cNvSpPr>
          <p:nvPr>
            <p:ph type="title"/>
          </p:nvPr>
        </p:nvSpPr>
        <p:spPr/>
        <p:txBody>
          <a:bodyPr/>
          <a:lstStyle/>
          <a:p>
            <a:endParaRPr lang="fr-FR" altLang="fr-FR"/>
          </a:p>
        </p:txBody>
      </p:sp>
      <p:sp>
        <p:nvSpPr>
          <p:cNvPr id="220163" name="Rectangle 3">
            <a:extLst>
              <a:ext uri="{FF2B5EF4-FFF2-40B4-BE49-F238E27FC236}">
                <a16:creationId xmlns:a16="http://schemas.microsoft.com/office/drawing/2014/main" id="{E54E06B4-EF7E-4BB7-A46D-4CB01EDD5718}"/>
              </a:ext>
            </a:extLst>
          </p:cNvPr>
          <p:cNvSpPr>
            <a:spLocks noGrp="1" noChangeAspect="1" noChangeArrowheads="1"/>
          </p:cNvSpPr>
          <p:nvPr isPhoto="1"/>
        </p:nvSpPr>
        <p:spPr bwMode="auto">
          <a:xfrm>
            <a:off x="0" y="381000"/>
            <a:ext cx="9144000" cy="6096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hidden="1">
            <a:extLst>
              <a:ext uri="{FF2B5EF4-FFF2-40B4-BE49-F238E27FC236}">
                <a16:creationId xmlns:a16="http://schemas.microsoft.com/office/drawing/2014/main" id="{35881EC5-3A92-4640-94C8-1CB880330D79}"/>
              </a:ext>
            </a:extLst>
          </p:cNvPr>
          <p:cNvSpPr>
            <a:spLocks noGrp="1" noChangeArrowheads="1"/>
          </p:cNvSpPr>
          <p:nvPr>
            <p:ph type="title"/>
          </p:nvPr>
        </p:nvSpPr>
        <p:spPr/>
        <p:txBody>
          <a:bodyPr/>
          <a:lstStyle/>
          <a:p>
            <a:endParaRPr lang="fr-FR" altLang="fr-FR"/>
          </a:p>
        </p:txBody>
      </p:sp>
      <p:sp>
        <p:nvSpPr>
          <p:cNvPr id="223235" name="Rectangle 3">
            <a:extLst>
              <a:ext uri="{FF2B5EF4-FFF2-40B4-BE49-F238E27FC236}">
                <a16:creationId xmlns:a16="http://schemas.microsoft.com/office/drawing/2014/main" id="{CDB31B2F-CAF7-4023-9153-F07AA2F3DAB0}"/>
              </a:ext>
            </a:extLst>
          </p:cNvPr>
          <p:cNvSpPr>
            <a:spLocks noGrp="1" noChangeAspect="1" noChangeArrowheads="1"/>
          </p:cNvSpPr>
          <p:nvPr isPhoto="1"/>
        </p:nvSpPr>
        <p:spPr bwMode="auto">
          <a:xfrm rot="5400000">
            <a:off x="981075" y="1143000"/>
            <a:ext cx="6858000" cy="457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hidden="1">
            <a:extLst>
              <a:ext uri="{FF2B5EF4-FFF2-40B4-BE49-F238E27FC236}">
                <a16:creationId xmlns:a16="http://schemas.microsoft.com/office/drawing/2014/main" id="{FE03A2D1-5737-40C8-8D18-B59B2EB1E329}"/>
              </a:ext>
            </a:extLst>
          </p:cNvPr>
          <p:cNvSpPr>
            <a:spLocks noGrp="1" noChangeArrowheads="1"/>
          </p:cNvSpPr>
          <p:nvPr>
            <p:ph type="title"/>
          </p:nvPr>
        </p:nvSpPr>
        <p:spPr/>
        <p:txBody>
          <a:bodyPr/>
          <a:lstStyle/>
          <a:p>
            <a:endParaRPr lang="fr-FR" altLang="fr-FR"/>
          </a:p>
        </p:txBody>
      </p:sp>
      <p:sp>
        <p:nvSpPr>
          <p:cNvPr id="207875" name="Rectangle 3">
            <a:extLst>
              <a:ext uri="{FF2B5EF4-FFF2-40B4-BE49-F238E27FC236}">
                <a16:creationId xmlns:a16="http://schemas.microsoft.com/office/drawing/2014/main" id="{9F9A7723-5B33-4A9C-AC81-EED54099996A}"/>
              </a:ext>
            </a:extLst>
          </p:cNvPr>
          <p:cNvSpPr>
            <a:spLocks noGrp="1" noChangeAspect="1" noChangeArrowheads="1"/>
          </p:cNvSpPr>
          <p:nvPr isPhoto="1"/>
        </p:nvSpPr>
        <p:spPr bwMode="auto">
          <a:xfrm>
            <a:off x="0" y="381000"/>
            <a:ext cx="9144000" cy="6096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80</Words>
  <Application>Microsoft Office PowerPoint</Application>
  <PresentationFormat>Affichage à l'écran (4:3)</PresentationFormat>
  <Paragraphs>2</Paragraphs>
  <Slides>10</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10</vt:i4>
      </vt:variant>
    </vt:vector>
  </HeadingPairs>
  <TitlesOfParts>
    <vt:vector size="12" baseType="lpstr">
      <vt:lpstr>Arial</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lafforgue</dc:creator>
  <cp:lastModifiedBy>patrick lafforgue</cp:lastModifiedBy>
  <cp:revision>2</cp:revision>
  <dcterms:created xsi:type="dcterms:W3CDTF">2022-03-31T15:15:39Z</dcterms:created>
  <dcterms:modified xsi:type="dcterms:W3CDTF">2022-04-01T13:12:57Z</dcterms:modified>
</cp:coreProperties>
</file>