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7"/>
  </p:notesMasterIdLst>
  <p:handoutMasterIdLst>
    <p:handoutMasterId r:id="rId8"/>
  </p:handoutMasterIdLst>
  <p:sldIdLst>
    <p:sldId id="261" r:id="rId2"/>
    <p:sldId id="286" r:id="rId3"/>
    <p:sldId id="289" r:id="rId4"/>
    <p:sldId id="299" r:id="rId5"/>
    <p:sldId id="300" r:id="rId6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139">
          <p15:clr>
            <a:srgbClr val="A4A3A4"/>
          </p15:clr>
        </p15:guide>
        <p15:guide id="3" orient="horz" pos="4088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181">
          <p15:clr>
            <a:srgbClr val="A4A3A4"/>
          </p15:clr>
        </p15:guide>
        <p15:guide id="6" pos="5057">
          <p15:clr>
            <a:srgbClr val="A4A3A4"/>
          </p15:clr>
        </p15:guide>
        <p15:guide id="7" pos="5602">
          <p15:clr>
            <a:srgbClr val="A4A3A4"/>
          </p15:clr>
        </p15:guide>
        <p15:guide id="8" orient="horz" pos="1151">
          <p15:clr>
            <a:srgbClr val="A4A3A4"/>
          </p15:clr>
        </p15:guide>
        <p15:guide id="9" orient="horz" pos="3490">
          <p15:clr>
            <a:srgbClr val="A4A3A4"/>
          </p15:clr>
        </p15:guide>
        <p15:guide id="10" orient="horz" pos="3521">
          <p15:clr>
            <a:srgbClr val="A4A3A4"/>
          </p15:clr>
        </p15:guide>
        <p15:guide id="11" pos="476" userDrawn="1">
          <p15:clr>
            <a:srgbClr val="A4A3A4"/>
          </p15:clr>
        </p15:guide>
        <p15:guide id="12" pos="4921">
          <p15:clr>
            <a:srgbClr val="A4A3A4"/>
          </p15:clr>
        </p15:guide>
        <p15:guide id="13" pos="5534">
          <p15:clr>
            <a:srgbClr val="A4A3A4"/>
          </p15:clr>
        </p15:guide>
        <p15:guide id="14" orient="horz" pos="1230">
          <p15:clr>
            <a:srgbClr val="A4A3A4"/>
          </p15:clr>
        </p15:guide>
        <p15:guide id="15" orient="horz" pos="39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9B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802" y="77"/>
      </p:cViewPr>
      <p:guideLst>
        <p:guide orient="horz" pos="2160"/>
        <p:guide orient="horz" pos="1139"/>
        <p:guide orient="horz" pos="4088"/>
        <p:guide orient="horz" pos="1151"/>
        <p:guide orient="horz" pos="3490"/>
        <p:guide orient="horz" pos="3521"/>
        <p:guide orient="horz" pos="1230"/>
        <p:guide orient="horz" pos="3996"/>
        <p:guide pos="2880"/>
        <p:guide pos="181"/>
        <p:guide pos="5057"/>
        <p:guide pos="5602"/>
        <p:guide pos="476"/>
        <p:guide pos="4921"/>
        <p:guide pos="55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22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6AAEF-6993-4345-AEDB-E7C24BA67EBF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48A8A-A911-4D4A-9F79-BB0483487C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125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24/04/2023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contenu 9"/>
          <p:cNvSpPr>
            <a:spLocks noGrp="1"/>
          </p:cNvSpPr>
          <p:nvPr>
            <p:ph sz="quarter" idx="16" hasCustomPrompt="1"/>
          </p:nvPr>
        </p:nvSpPr>
        <p:spPr bwMode="gray">
          <a:xfrm>
            <a:off x="719572" y="5787144"/>
            <a:ext cx="648000" cy="432000"/>
          </a:xfrm>
          <a:solidFill>
            <a:schemeClr val="bg1">
              <a:lumMod val="65000"/>
            </a:schemeClr>
          </a:solidFill>
        </p:spPr>
        <p:txBody>
          <a:bodyPr anchor="ctr" anchorCtr="0"/>
          <a:lstStyle>
            <a:lvl1pPr algn="ctr">
              <a:defRPr sz="700"/>
            </a:lvl1pPr>
          </a:lstStyle>
          <a:p>
            <a:pPr lvl="0"/>
            <a:r>
              <a:rPr lang="fr-FR" dirty="0" smtClean="0"/>
              <a:t>Logo partenaire 1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827213"/>
            <a:ext cx="9144000" cy="3712464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gray">
          <a:xfrm>
            <a:off x="7920372" y="5625244"/>
            <a:ext cx="1223628" cy="1232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>
            <a:spLocks noChangeAspect="1"/>
          </p:cNvSpPr>
          <p:nvPr userDrawn="1"/>
        </p:nvSpPr>
        <p:spPr bwMode="gray">
          <a:xfrm>
            <a:off x="7758068" y="5004032"/>
            <a:ext cx="1116000" cy="11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037068" y="5210060"/>
            <a:ext cx="558000" cy="703944"/>
          </a:xfrm>
          <a:prstGeom prst="rect">
            <a:avLst/>
          </a:prstGeom>
        </p:spPr>
      </p:pic>
      <p:sp>
        <p:nvSpPr>
          <p:cNvPr id="23" name="Espace réservé du contenu 9"/>
          <p:cNvSpPr>
            <a:spLocks noGrp="1"/>
          </p:cNvSpPr>
          <p:nvPr>
            <p:ph sz="quarter" idx="17" hasCustomPrompt="1"/>
          </p:nvPr>
        </p:nvSpPr>
        <p:spPr bwMode="gray">
          <a:xfrm>
            <a:off x="1570238" y="5787144"/>
            <a:ext cx="648000" cy="432000"/>
          </a:xfrm>
          <a:solidFill>
            <a:schemeClr val="bg1">
              <a:lumMod val="65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8000"/>
              </a:lnSpc>
              <a:spcBef>
                <a:spcPts val="17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700"/>
            </a:lvl1pPr>
          </a:lstStyle>
          <a:p>
            <a:pPr lvl="0"/>
            <a:r>
              <a:rPr lang="fr-FR" dirty="0" smtClean="0"/>
              <a:t>Logo partenaire 2</a:t>
            </a:r>
            <a:endParaRPr lang="fr-FR" dirty="0"/>
          </a:p>
        </p:txBody>
      </p:sp>
      <p:sp>
        <p:nvSpPr>
          <p:cNvPr id="24" name="Espace réservé du contenu 9"/>
          <p:cNvSpPr>
            <a:spLocks noGrp="1"/>
          </p:cNvSpPr>
          <p:nvPr>
            <p:ph sz="quarter" idx="18" hasCustomPrompt="1"/>
          </p:nvPr>
        </p:nvSpPr>
        <p:spPr bwMode="gray">
          <a:xfrm>
            <a:off x="2420904" y="5787144"/>
            <a:ext cx="648000" cy="432000"/>
          </a:xfrm>
          <a:solidFill>
            <a:schemeClr val="bg1">
              <a:lumMod val="65000"/>
            </a:schemeClr>
          </a:solidFill>
        </p:spPr>
        <p:txBody>
          <a:bodyPr anchor="ctr" anchorCtr="0"/>
          <a:lstStyle>
            <a:lvl1pPr algn="ctr">
              <a:defRPr sz="700"/>
            </a:lvl1pPr>
          </a:lstStyle>
          <a:p>
            <a:pPr lvl="0"/>
            <a:r>
              <a:rPr lang="fr-FR" dirty="0" smtClean="0"/>
              <a:t>Logo partenaire 3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FCC20D9-589E-412C-B2EF-1BBD18114F1B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498000"/>
            <a:ext cx="360000" cy="360000"/>
          </a:xfrm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xmlns="" id="{B6E16FB1-70A4-4A3B-9403-2C6B2303497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0" y="6498000"/>
            <a:ext cx="360000" cy="360000"/>
          </a:xfrm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xmlns="" id="{275FB31D-8795-4483-8C4F-C2504787B06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498000"/>
            <a:ext cx="360000" cy="360000"/>
          </a:xfrm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texte 3"/>
          <p:cNvSpPr>
            <a:spLocks noGrp="1"/>
          </p:cNvSpPr>
          <p:nvPr>
            <p:ph type="body" sz="quarter" idx="22" hasCustomPrompt="1"/>
          </p:nvPr>
        </p:nvSpPr>
        <p:spPr>
          <a:xfrm>
            <a:off x="719137" y="1988840"/>
            <a:ext cx="7272000" cy="540000"/>
          </a:xfrm>
        </p:spPr>
        <p:txBody>
          <a:bodyPr/>
          <a:lstStyle>
            <a:lvl1pPr algn="l">
              <a:lnSpc>
                <a:spcPct val="83000"/>
              </a:lnSpc>
              <a:spcBef>
                <a:spcPts val="0"/>
              </a:spcBef>
              <a:defRPr sz="4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Titre ligne 2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719572" y="2618551"/>
            <a:ext cx="7272000" cy="1098482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572" y="4311310"/>
            <a:ext cx="6696744" cy="1098482"/>
          </a:xfrm>
        </p:spPr>
        <p:txBody>
          <a:bodyPr anchor="b" anchorCtr="0"/>
          <a:lstStyle>
            <a:lvl1pPr algn="l">
              <a:lnSpc>
                <a:spcPct val="110000"/>
              </a:lnSpc>
              <a:spcBef>
                <a:spcPts val="0"/>
              </a:spcBef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Direction de </a:t>
            </a:r>
            <a:r>
              <a:rPr lang="fr-FR" dirty="0" err="1"/>
              <a:t>xxxxxxxxxxxx</a:t>
            </a:r>
            <a:endParaRPr lang="fr-FR" dirty="0"/>
          </a:p>
          <a:p>
            <a:pPr lvl="0"/>
            <a:r>
              <a:rPr lang="fr-FR" dirty="0"/>
              <a:t>date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19572" y="936000"/>
            <a:ext cx="7272068" cy="1044000"/>
          </a:xfrm>
        </p:spPr>
        <p:txBody>
          <a:bodyPr anchor="b" anchorCtr="0"/>
          <a:lstStyle>
            <a:lvl1pPr>
              <a:lnSpc>
                <a:spcPct val="83000"/>
              </a:lnSpc>
              <a:defRPr sz="4000" baseline="0">
                <a:ln>
                  <a:noFill/>
                </a:ln>
              </a:defRPr>
            </a:lvl1pPr>
          </a:lstStyle>
          <a:p>
            <a:r>
              <a:rPr lang="fr-FR" dirty="0" smtClean="0"/>
              <a:t>Modifiez titre ligne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5004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827213"/>
            <a:ext cx="9144000" cy="3712464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gray">
          <a:xfrm>
            <a:off x="7920372" y="5625244"/>
            <a:ext cx="1223628" cy="1232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719572" y="3069208"/>
            <a:ext cx="3384000" cy="2232000"/>
          </a:xfrm>
          <a:solidFill>
            <a:schemeClr val="bg1">
              <a:lumMod val="85000"/>
            </a:schemeClr>
          </a:solidFill>
          <a:ln w="12700">
            <a:solidFill>
              <a:schemeClr val="bg1"/>
            </a:solidFill>
            <a:miter lim="800000"/>
          </a:ln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</a:t>
            </a:r>
          </a:p>
        </p:txBody>
      </p:sp>
      <p:sp>
        <p:nvSpPr>
          <p:cNvPr id="15" name="Rectangle 14"/>
          <p:cNvSpPr>
            <a:spLocks noChangeAspect="1"/>
          </p:cNvSpPr>
          <p:nvPr userDrawn="1"/>
        </p:nvSpPr>
        <p:spPr bwMode="gray">
          <a:xfrm>
            <a:off x="7758068" y="5004032"/>
            <a:ext cx="1116000" cy="11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037068" y="5210060"/>
            <a:ext cx="558000" cy="703944"/>
          </a:xfrm>
          <a:prstGeom prst="rect">
            <a:avLst/>
          </a:prstGeom>
        </p:spPr>
      </p:pic>
      <p:sp>
        <p:nvSpPr>
          <p:cNvPr id="23" name="Espace réservé du contenu 9"/>
          <p:cNvSpPr>
            <a:spLocks noGrp="1"/>
          </p:cNvSpPr>
          <p:nvPr>
            <p:ph sz="quarter" idx="16" hasCustomPrompt="1"/>
          </p:nvPr>
        </p:nvSpPr>
        <p:spPr bwMode="gray">
          <a:xfrm>
            <a:off x="719572" y="5787144"/>
            <a:ext cx="648000" cy="432000"/>
          </a:xfrm>
          <a:solidFill>
            <a:schemeClr val="bg1">
              <a:lumMod val="65000"/>
            </a:schemeClr>
          </a:solidFill>
        </p:spPr>
        <p:txBody>
          <a:bodyPr anchor="ctr" anchorCtr="0"/>
          <a:lstStyle>
            <a:lvl1pPr algn="ctr">
              <a:defRPr sz="700"/>
            </a:lvl1pPr>
          </a:lstStyle>
          <a:p>
            <a:pPr lvl="0"/>
            <a:r>
              <a:rPr lang="fr-FR" dirty="0" smtClean="0"/>
              <a:t>Logo partenaire 1</a:t>
            </a:r>
            <a:endParaRPr lang="fr-FR" dirty="0"/>
          </a:p>
        </p:txBody>
      </p:sp>
      <p:sp>
        <p:nvSpPr>
          <p:cNvPr id="25" name="Espace réservé du contenu 9"/>
          <p:cNvSpPr>
            <a:spLocks noGrp="1"/>
          </p:cNvSpPr>
          <p:nvPr>
            <p:ph sz="quarter" idx="17" hasCustomPrompt="1"/>
          </p:nvPr>
        </p:nvSpPr>
        <p:spPr bwMode="gray">
          <a:xfrm>
            <a:off x="1570238" y="5787144"/>
            <a:ext cx="648000" cy="432000"/>
          </a:xfrm>
          <a:solidFill>
            <a:schemeClr val="bg1">
              <a:lumMod val="65000"/>
            </a:schemeClr>
          </a:solidFill>
        </p:spPr>
        <p:txBody>
          <a:bodyPr anchor="ctr" anchorCtr="0"/>
          <a:lstStyle>
            <a:lvl1pPr algn="ctr">
              <a:defRPr sz="700"/>
            </a:lvl1pPr>
          </a:lstStyle>
          <a:p>
            <a:pPr lvl="0"/>
            <a:r>
              <a:rPr lang="fr-FR" dirty="0" smtClean="0"/>
              <a:t>Logo partenaire 2</a:t>
            </a:r>
            <a:endParaRPr lang="fr-FR" dirty="0"/>
          </a:p>
        </p:txBody>
      </p:sp>
      <p:sp>
        <p:nvSpPr>
          <p:cNvPr id="26" name="Espace réservé du contenu 9"/>
          <p:cNvSpPr>
            <a:spLocks noGrp="1"/>
          </p:cNvSpPr>
          <p:nvPr>
            <p:ph sz="quarter" idx="19" hasCustomPrompt="1"/>
          </p:nvPr>
        </p:nvSpPr>
        <p:spPr bwMode="gray">
          <a:xfrm>
            <a:off x="2420904" y="5787144"/>
            <a:ext cx="648000" cy="432000"/>
          </a:xfrm>
          <a:solidFill>
            <a:schemeClr val="bg1">
              <a:lumMod val="65000"/>
            </a:schemeClr>
          </a:solidFill>
        </p:spPr>
        <p:txBody>
          <a:bodyPr anchor="ctr" anchorCtr="0"/>
          <a:lstStyle>
            <a:lvl1pPr algn="ctr">
              <a:defRPr sz="700"/>
            </a:lvl1pPr>
          </a:lstStyle>
          <a:p>
            <a:pPr lvl="0"/>
            <a:r>
              <a:rPr lang="fr-FR" dirty="0" smtClean="0"/>
              <a:t>Logo partenaire 3</a:t>
            </a:r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6A2C6017-B536-4330-94F0-B6F0AE1E4ED3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0" y="6498000"/>
            <a:ext cx="360000" cy="360000"/>
          </a:xfrm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xmlns="" id="{99618569-4B1B-4E47-8E90-C92B060F29D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0" y="6498000"/>
            <a:ext cx="360000" cy="360000"/>
          </a:xfrm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xmlns="" id="{008A649D-D2F1-4A52-A35D-65F15E8AB88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498000"/>
            <a:ext cx="360000" cy="360000"/>
          </a:xfrm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23" hasCustomPrompt="1"/>
          </p:nvPr>
        </p:nvSpPr>
        <p:spPr>
          <a:xfrm>
            <a:off x="720000" y="1990800"/>
            <a:ext cx="7272000" cy="540000"/>
          </a:xfrm>
        </p:spPr>
        <p:txBody>
          <a:bodyPr/>
          <a:lstStyle>
            <a:lvl1pPr>
              <a:lnSpc>
                <a:spcPct val="83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Modifiez titre ligne 2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3"/>
          </p:nvPr>
        </p:nvSpPr>
        <p:spPr bwMode="gray">
          <a:xfrm>
            <a:off x="719572" y="2618551"/>
            <a:ext cx="7272000" cy="414405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47964" y="3825044"/>
            <a:ext cx="3510104" cy="324036"/>
          </a:xfrm>
        </p:spPr>
        <p:txBody>
          <a:bodyPr anchor="t" anchorCtr="0"/>
          <a:lstStyle>
            <a:lvl1pPr algn="l">
              <a:lnSpc>
                <a:spcPct val="110000"/>
              </a:lnSpc>
              <a:spcBef>
                <a:spcPts val="0"/>
              </a:spcBef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Direction </a:t>
            </a:r>
            <a:r>
              <a:rPr lang="fr-FR" dirty="0" smtClean="0"/>
              <a:t>de </a:t>
            </a:r>
            <a:r>
              <a:rPr lang="fr-FR" dirty="0" err="1" smtClean="0"/>
              <a:t>xxxxxxxxxxxx</a:t>
            </a:r>
            <a:endParaRPr lang="fr-FR" dirty="0" smtClean="0"/>
          </a:p>
          <a:p>
            <a:pPr lvl="0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19572" y="936000"/>
            <a:ext cx="7272068" cy="1044000"/>
          </a:xfrm>
        </p:spPr>
        <p:txBody>
          <a:bodyPr anchor="b" anchorCtr="0"/>
          <a:lstStyle>
            <a:lvl1pPr>
              <a:lnSpc>
                <a:spcPct val="83000"/>
              </a:lnSpc>
              <a:defRPr sz="4000" baseline="0">
                <a:ln>
                  <a:noFill/>
                </a:ln>
              </a:defRPr>
            </a:lvl1pPr>
          </a:lstStyle>
          <a:p>
            <a:r>
              <a:rPr lang="fr-FR" dirty="0"/>
              <a:t>Modifiez </a:t>
            </a:r>
            <a:r>
              <a:rPr lang="fr-FR" dirty="0" smtClean="0"/>
              <a:t>titre ligne 1</a:t>
            </a:r>
            <a:endParaRPr lang="fr-FR" dirty="0"/>
          </a:p>
        </p:txBody>
      </p:sp>
      <p:sp>
        <p:nvSpPr>
          <p:cNvPr id="22" name="Espace réservé du texte 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247964" y="4195940"/>
            <a:ext cx="3510104" cy="269818"/>
          </a:xfrm>
        </p:spPr>
        <p:txBody>
          <a:bodyPr anchor="b" anchorCtr="0"/>
          <a:lstStyle>
            <a:lvl1pPr algn="l">
              <a:lnSpc>
                <a:spcPct val="110000"/>
              </a:lnSpc>
              <a:spcBef>
                <a:spcPts val="0"/>
              </a:spcBef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8202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1760400"/>
            <a:ext cx="7092000" cy="4428000"/>
          </a:xfrm>
        </p:spPr>
        <p:txBody>
          <a:bodyPr/>
          <a:lstStyle>
            <a:lvl1pPr marL="342900" indent="-342900">
              <a:buClr>
                <a:schemeClr val="tx2"/>
              </a:buClr>
              <a:buSzPct val="170000"/>
              <a:buFont typeface="+mj-lt"/>
              <a:buAutoNum type="arabicPeriod"/>
              <a:defRPr sz="16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fr-FR" dirty="0"/>
              <a:t>Titre de la présentation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fr-FR" noProof="0" dirty="0"/>
              <a:t>1 –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8071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1735200"/>
            <a:ext cx="7092000" cy="44280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noProof="0" dirty="0"/>
              <a:t>1 –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3982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3" hasCustomPrompt="1"/>
          </p:nvPr>
        </p:nvSpPr>
        <p:spPr>
          <a:xfrm>
            <a:off x="719138" y="1736812"/>
            <a:ext cx="3420000" cy="4752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4" hasCustomPrompt="1"/>
          </p:nvPr>
        </p:nvSpPr>
        <p:spPr>
          <a:xfrm>
            <a:off x="4392088" y="1736812"/>
            <a:ext cx="3420000" cy="4752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noProof="0" dirty="0"/>
              <a:t>1 –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2555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12895" y="1735200"/>
            <a:ext cx="3007550" cy="3267455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7" name="Espace réservé du graphique 6"/>
          <p:cNvSpPr>
            <a:spLocks noGrp="1"/>
          </p:cNvSpPr>
          <p:nvPr>
            <p:ph type="chart" sz="quarter" idx="14"/>
          </p:nvPr>
        </p:nvSpPr>
        <p:spPr bwMode="gray">
          <a:xfrm>
            <a:off x="1043608" y="1520788"/>
            <a:ext cx="3204356" cy="3492736"/>
          </a:xfrm>
        </p:spPr>
        <p:txBody>
          <a:bodyPr tIns="900000" anchor="ctr" anchorCtr="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Cliquez sur l'icône pour ajouter un graphique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9153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138" y="1735200"/>
            <a:ext cx="7092950" cy="11088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19138" y="3031200"/>
            <a:ext cx="5832422" cy="2700000"/>
          </a:xfrm>
          <a:solidFill>
            <a:schemeClr val="bg1">
              <a:lumMod val="85000"/>
            </a:schemeClr>
          </a:solidFill>
        </p:spPr>
        <p:txBody>
          <a:bodyPr tIns="90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695560" y="3031199"/>
            <a:ext cx="1116528" cy="2700000"/>
          </a:xfrm>
        </p:spPr>
        <p:txBody>
          <a:bodyPr/>
          <a:lstStyle>
            <a:lvl1pPr>
              <a:defRPr sz="10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Légende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noProof="0" dirty="0"/>
              <a:t>1 – Titre</a:t>
            </a: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Titre de la présentation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0057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rniè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84000" y="1592796"/>
            <a:ext cx="2375999" cy="2997415"/>
          </a:xfrm>
          <a:prstGeom prst="rect">
            <a:avLst/>
          </a:prstGeom>
        </p:spPr>
      </p:pic>
      <p:sp>
        <p:nvSpPr>
          <p:cNvPr id="6" name="ZoneTexte 5"/>
          <p:cNvSpPr txBox="1"/>
          <p:nvPr userDrawn="1"/>
        </p:nvSpPr>
        <p:spPr bwMode="gray">
          <a:xfrm>
            <a:off x="3958690" y="5831686"/>
            <a:ext cx="1226618" cy="261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fr-FR" sz="1100" dirty="0">
                <a:latin typeface="+mj-lt"/>
              </a:rPr>
              <a:t>montpellier.fr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8000"/>
            <a:ext cx="360000" cy="360000"/>
          </a:xfrm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8000"/>
            <a:ext cx="360000" cy="360000"/>
          </a:xfrm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0" y="6498000"/>
            <a:ext cx="360000" cy="360000"/>
          </a:xfrm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7722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0000" y="764704"/>
            <a:ext cx="7092000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1 –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0000" y="1736812"/>
            <a:ext cx="7092000" cy="4428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20000" y="6525344"/>
            <a:ext cx="7092000" cy="33265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720000" y="259504"/>
            <a:ext cx="7092000" cy="36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>
              <a:defRPr sz="1050" b="0" cap="all" baseline="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 dirty="0" smtClean="0"/>
              <a:t>Titre de la présentation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3996000" y="6201308"/>
            <a:ext cx="540000" cy="1616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 b="0">
                <a:ln>
                  <a:noFill/>
                </a:ln>
                <a:solidFill>
                  <a:schemeClr val="tx2"/>
                </a:solidFill>
                <a:latin typeface="+mj-lt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8033607" y="5751700"/>
            <a:ext cx="738000" cy="7380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09" r:id="rId3"/>
    <p:sldLayoutId id="2147483808" r:id="rId4"/>
    <p:sldLayoutId id="2147483818" r:id="rId5"/>
    <p:sldLayoutId id="2147483810" r:id="rId6"/>
    <p:sldLayoutId id="2147483811" r:id="rId7"/>
    <p:sldLayoutId id="2147483814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500" b="0" kern="1200" cap="all" baseline="0">
          <a:ln>
            <a:noFill/>
          </a:ln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just" defTabSz="914400" rtl="0" eaLnBrk="1" latinLnBrk="0" hangingPunct="1">
        <a:lnSpc>
          <a:spcPct val="98000"/>
        </a:lnSpc>
        <a:spcBef>
          <a:spcPts val="1700"/>
        </a:spcBef>
        <a:spcAft>
          <a:spcPts val="0"/>
        </a:spcAft>
        <a:buSzPct val="100000"/>
        <a:buFont typeface="Arial" panose="020B0604020202020204" pitchFamily="34" charset="0"/>
        <a:buNone/>
        <a:defRPr sz="1800" b="0" kern="1200" cap="all" baseline="0">
          <a:ln>
            <a:noFill/>
          </a:ln>
          <a:solidFill>
            <a:schemeClr val="tx2"/>
          </a:solidFill>
          <a:latin typeface="+mj-lt"/>
          <a:ea typeface="+mn-ea"/>
          <a:cs typeface="+mn-cs"/>
        </a:defRPr>
      </a:lvl1pPr>
      <a:lvl2pPr marL="0" indent="0" algn="just" defTabSz="914400" rtl="0" eaLnBrk="1" latinLnBrk="0" hangingPunct="1">
        <a:lnSpc>
          <a:spcPct val="98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None/>
        <a:defRPr sz="16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182563" indent="-182563" algn="just" defTabSz="914400" rtl="0" eaLnBrk="1" latinLnBrk="0" hangingPunct="1">
        <a:lnSpc>
          <a:spcPct val="98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Char char="•"/>
        <a:defRPr sz="16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just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25000"/>
        <a:buFontTx/>
        <a:buBlip>
          <a:blip r:embed="rId11"/>
        </a:buBlip>
        <a:defRPr sz="1400" b="1" kern="1200">
          <a:ln>
            <a:noFill/>
          </a:ln>
          <a:solidFill>
            <a:schemeClr val="tx2"/>
          </a:solidFill>
          <a:latin typeface="+mn-lt"/>
          <a:ea typeface="+mn-ea"/>
          <a:cs typeface="+mn-cs"/>
        </a:defRPr>
      </a:lvl4pPr>
      <a:lvl5pPr marL="180000" indent="-180000" algn="just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anose="020B0604020202020204" pitchFamily="34" charset="0"/>
        <a:buChar char="•"/>
        <a:defRPr sz="12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2"/>
          </p:nvPr>
        </p:nvSpPr>
        <p:spPr>
          <a:xfrm>
            <a:off x="719136" y="1988840"/>
            <a:ext cx="7741295" cy="1584176"/>
          </a:xfrm>
        </p:spPr>
        <p:txBody>
          <a:bodyPr/>
          <a:lstStyle/>
          <a:p>
            <a:r>
              <a:rPr lang="fr-FR" dirty="0" smtClean="0"/>
              <a:t>Et végétalisation</a:t>
            </a:r>
          </a:p>
          <a:p>
            <a:r>
              <a:rPr lang="fr-FR" dirty="0" smtClean="0"/>
              <a:t>Des cours d’écoles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719572" y="2618551"/>
            <a:ext cx="7740860" cy="1098482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smtClean="0"/>
              <a:t>06 avril 2023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572" y="936000"/>
            <a:ext cx="7452828" cy="1044000"/>
          </a:xfrm>
        </p:spPr>
        <p:txBody>
          <a:bodyPr/>
          <a:lstStyle/>
          <a:p>
            <a:r>
              <a:rPr lang="fr-FR" dirty="0" smtClean="0"/>
              <a:t>désimperméabilisation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003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4"/>
          <p:cNvSpPr>
            <a:spLocks noGrp="1"/>
          </p:cNvSpPr>
          <p:nvPr>
            <p:ph type="title"/>
          </p:nvPr>
        </p:nvSpPr>
        <p:spPr>
          <a:xfrm>
            <a:off x="720000" y="500457"/>
            <a:ext cx="4277468" cy="792000"/>
          </a:xfrm>
        </p:spPr>
        <p:txBody>
          <a:bodyPr/>
          <a:lstStyle/>
          <a:p>
            <a:r>
              <a:rPr lang="fr-FR" dirty="0" smtClean="0"/>
              <a:t>méthodologie des projets</a:t>
            </a:r>
            <a:endParaRPr lang="fr-FR" dirty="0"/>
          </a:p>
        </p:txBody>
      </p:sp>
      <p:sp>
        <p:nvSpPr>
          <p:cNvPr id="6" name="Espace réservé du texte 1"/>
          <p:cNvSpPr txBox="1">
            <a:spLocks/>
          </p:cNvSpPr>
          <p:nvPr/>
        </p:nvSpPr>
        <p:spPr bwMode="gray">
          <a:xfrm>
            <a:off x="720000" y="1700808"/>
            <a:ext cx="4140032" cy="49685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just" defTabSz="914400" rtl="0" eaLnBrk="1" latinLnBrk="0" hangingPunct="1">
              <a:lnSpc>
                <a:spcPct val="98000"/>
              </a:lnSpc>
              <a:spcBef>
                <a:spcPts val="17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1800" b="0" kern="1200" cap="all" baseline="0">
                <a:ln>
                  <a:noFill/>
                </a:ln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16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63" indent="-182563" algn="just" defTabSz="914400" rtl="0" eaLnBrk="1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6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25000"/>
              <a:buFontTx/>
              <a:buBlip>
                <a:blip r:embed="rId2"/>
              </a:buBlip>
              <a:defRPr sz="1400" b="1" kern="12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2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cap="none" dirty="0" smtClean="0">
                <a:sym typeface="Wingdings" panose="05000000000000000000" pitchFamily="2" charset="2"/>
              </a:rPr>
              <a:t>Diagnostic </a:t>
            </a:r>
            <a:r>
              <a:rPr lang="fr-FR" sz="1600" cap="none" dirty="0">
                <a:sym typeface="Wingdings" panose="05000000000000000000" pitchFamily="2" charset="2"/>
              </a:rPr>
              <a:t>(choix des écoles</a:t>
            </a:r>
            <a:r>
              <a:rPr lang="fr-FR" sz="1600" cap="none" dirty="0" smtClean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cap="none" dirty="0" smtClean="0">
                <a:sym typeface="Wingdings" panose="05000000000000000000" pitchFamily="2" charset="2"/>
              </a:rPr>
              <a:t>Concertations et animations pédagogiques au sein des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cap="none" dirty="0" smtClean="0">
                <a:sym typeface="Wingdings" panose="05000000000000000000" pitchFamily="2" charset="2"/>
              </a:rPr>
              <a:t>Conception des projets prenant en compte les contraintes techniques (nature du sol, perméabilité, état sanitaire des arbres…) et  de gestion (entretien des espaces végétalisés, accès…)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cap="none" dirty="0" smtClean="0">
                <a:sym typeface="Wingdings" panose="05000000000000000000" pitchFamily="2" charset="2"/>
              </a:rPr>
              <a:t>Réalisation des travaux lors des vacances d’été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cap="none" dirty="0" smtClean="0">
                <a:sym typeface="Wingdings" panose="05000000000000000000" pitchFamily="2" charset="2"/>
              </a:rPr>
              <a:t>Plantations réalisées avec les classes lors de l’automne/hiver suivant les travaux</a:t>
            </a:r>
            <a:endParaRPr lang="fr-FR" sz="1600" cap="none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cap="none" dirty="0" smtClean="0">
              <a:sym typeface="Wingdings" panose="05000000000000000000" pitchFamily="2" charset="2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12976"/>
            <a:ext cx="2808312" cy="21062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21796" y="5446889"/>
            <a:ext cx="28083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100" dirty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Plantations avec les enfants de l’école </a:t>
            </a:r>
            <a:r>
              <a:rPr lang="fr-FR" sz="11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Mermoz </a:t>
            </a:r>
            <a:r>
              <a:rPr lang="fr-FR" sz="1100" dirty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(programme 2021)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96" y="500457"/>
            <a:ext cx="2808312" cy="21124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721796" y="2654410"/>
            <a:ext cx="28083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1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Dessin d’un élève de l’école Galilée (programme 2022)</a:t>
            </a:r>
            <a:endParaRPr lang="fr-FR" sz="1100" dirty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0615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778784"/>
            <a:ext cx="2448271" cy="18334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4895" y="478702"/>
            <a:ext cx="11339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Avant/Après</a:t>
            </a:r>
          </a:p>
          <a:p>
            <a:endParaRPr lang="fr-FR" sz="1100" dirty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  <a:p>
            <a:endParaRPr lang="fr-FR" sz="1100" dirty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6"/>
          </p:nvPr>
        </p:nvSpPr>
        <p:spPr>
          <a:xfrm>
            <a:off x="720000" y="259504"/>
            <a:ext cx="7812440" cy="360000"/>
          </a:xfrm>
        </p:spPr>
        <p:txBody>
          <a:bodyPr/>
          <a:lstStyle/>
          <a:p>
            <a:r>
              <a:rPr lang="fr-FR" dirty="0"/>
              <a:t>Ecole JEAN ZAY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610" y="289965"/>
            <a:ext cx="4711847" cy="30758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610" y="3461246"/>
            <a:ext cx="4711847" cy="303675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2721219"/>
            <a:ext cx="2448271" cy="183345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7" y="4663654"/>
            <a:ext cx="2448271" cy="183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3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230" y="289966"/>
            <a:ext cx="4730227" cy="30758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230" y="3461245"/>
            <a:ext cx="4730227" cy="30562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7" y="4663654"/>
            <a:ext cx="2448271" cy="183345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2721219"/>
            <a:ext cx="2448271" cy="183345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778784"/>
            <a:ext cx="2448271" cy="18334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4895" y="478702"/>
            <a:ext cx="11339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smtClean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Avant/Après</a:t>
            </a:r>
          </a:p>
          <a:p>
            <a:endParaRPr lang="fr-FR" sz="1100" dirty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  <a:p>
            <a:endParaRPr lang="fr-FR" sz="1100" dirty="0">
              <a:solidFill>
                <a:schemeClr val="tx2"/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6"/>
          </p:nvPr>
        </p:nvSpPr>
        <p:spPr>
          <a:xfrm>
            <a:off x="720000" y="259504"/>
            <a:ext cx="7812440" cy="360000"/>
          </a:xfrm>
        </p:spPr>
        <p:txBody>
          <a:bodyPr/>
          <a:lstStyle/>
          <a:p>
            <a:r>
              <a:rPr lang="fr-FR" dirty="0"/>
              <a:t>Ecole </a:t>
            </a:r>
            <a:r>
              <a:rPr lang="fr-FR" dirty="0" err="1" smtClean="0"/>
              <a:t>akira</a:t>
            </a:r>
            <a:r>
              <a:rPr lang="fr-FR" dirty="0" smtClean="0"/>
              <a:t> </a:t>
            </a:r>
            <a:r>
              <a:rPr lang="fr-FR" dirty="0" err="1" smtClean="0"/>
              <a:t>kurosawa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70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4"/>
          <p:cNvSpPr>
            <a:spLocks noGrp="1"/>
          </p:cNvSpPr>
          <p:nvPr>
            <p:ph type="ftr" sz="quarter" idx="16"/>
          </p:nvPr>
        </p:nvSpPr>
        <p:spPr>
          <a:xfrm>
            <a:off x="720000" y="259504"/>
            <a:ext cx="7812440" cy="360000"/>
          </a:xfrm>
        </p:spPr>
        <p:txBody>
          <a:bodyPr/>
          <a:lstStyle/>
          <a:p>
            <a:r>
              <a:rPr lang="fr-FR" dirty="0" smtClean="0"/>
              <a:t>Jardins pédagogiques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619505"/>
            <a:ext cx="2267825" cy="321230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497" y="619479"/>
            <a:ext cx="4130192" cy="28095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3933056"/>
            <a:ext cx="2267825" cy="22155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498" y="3573017"/>
            <a:ext cx="4130192" cy="25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NTPELLIER">
  <a:themeElements>
    <a:clrScheme name="MONTPELLIER PPT 2">
      <a:dk1>
        <a:srgbClr val="07121D"/>
      </a:dk1>
      <a:lt1>
        <a:sysClr val="window" lastClr="FFFFFF"/>
      </a:lt1>
      <a:dk2>
        <a:srgbClr val="004091"/>
      </a:dk2>
      <a:lt2>
        <a:srgbClr val="93117E"/>
      </a:lt2>
      <a:accent1>
        <a:srgbClr val="F9B000"/>
      </a:accent1>
      <a:accent2>
        <a:srgbClr val="E3004F"/>
      </a:accent2>
      <a:accent3>
        <a:srgbClr val="BDCF31"/>
      </a:accent3>
      <a:accent4>
        <a:srgbClr val="00A091"/>
      </a:accent4>
      <a:accent5>
        <a:srgbClr val="004A99"/>
      </a:accent5>
      <a:accent6>
        <a:srgbClr val="93117E"/>
      </a:accent6>
      <a:hlink>
        <a:srgbClr val="000000"/>
      </a:hlink>
      <a:folHlink>
        <a:srgbClr val="000000"/>
      </a:folHlink>
    </a:clrScheme>
    <a:fontScheme name="Arial Black -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ville_montpellier_v2.pptx" id="{E920C13F-6824-4FFD-8450-1D973269FF52}" vid="{4CAA76AE-C66C-46D6-A7FD-A21DC017F75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ville</Template>
  <TotalTime>2917</TotalTime>
  <Words>112</Words>
  <Application>Microsoft Office PowerPoint</Application>
  <PresentationFormat>Affichage à l'écran (4:3)</PresentationFormat>
  <Paragraphs>19</Paragraphs>
  <Slides>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6" baseType="lpstr">
      <vt:lpstr>MONTPELLIER</vt:lpstr>
      <vt:lpstr>désimperméabilisation</vt:lpstr>
      <vt:lpstr>méthodologie des projets</vt:lpstr>
      <vt:lpstr>Présentation PowerPoint</vt:lpstr>
      <vt:lpstr>Présentation PowerPoint</vt:lpstr>
      <vt:lpstr>Présentation PowerPoint</vt:lpstr>
    </vt:vector>
  </TitlesOfParts>
  <Manager>Montpellier</Manager>
  <Company>Mairie de Montpellier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Méthodologie</dc:title>
  <dc:subject>Montpellier</dc:subject>
  <dc:creator>Alexandre SOMME</dc:creator>
  <cp:lastModifiedBy>PATRICK</cp:lastModifiedBy>
  <cp:revision>168</cp:revision>
  <cp:lastPrinted>2020-07-07T07:56:21Z</cp:lastPrinted>
  <dcterms:created xsi:type="dcterms:W3CDTF">2018-08-01T12:59:14Z</dcterms:created>
  <dcterms:modified xsi:type="dcterms:W3CDTF">2023-04-24T19:16:22Z</dcterms:modified>
  <cp:category>Montpellier</cp:category>
</cp:coreProperties>
</file>