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1" r:id="rId3"/>
    <p:sldId id="257" r:id="rId4"/>
    <p:sldId id="259" r:id="rId5"/>
    <p:sldId id="260" r:id="rId6"/>
  </p:sldIdLst>
  <p:sldSz cx="12192000" cy="6858000"/>
  <p:notesSz cx="6858000" cy="9144000"/>
  <p:photoAlbum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B857B-D84C-BF1F-620B-DA28C1F946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1DB7206-47C2-128D-3224-23CE4B8B28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90674E-D53C-4355-3CAC-A5BC2D954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0CAA66-C0C1-A90C-BF79-3409F70A7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434603F-3BA7-A8AE-3F0D-5A55D2AA8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302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94682A-E183-A8D2-5FE2-76ED52864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0A152E-0E84-616D-3417-50883F4AF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13AF4D-956B-1661-0B78-EB29176CE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6B9B4C-C45B-CC12-ADE6-25E3B94D5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A98732A-D01C-893C-6D49-6D68B3278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645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37A8CA1-8D6A-F311-CFB0-E7402E4F77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DE04F88-12AD-7BE3-E157-69C665C994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8D23F3-DAF7-CE79-7969-36658763C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A866482-7476-7088-B6AA-C045BC400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4F5F5D-2E0D-79B2-F8A0-B1AC3EAF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05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8ECF27-08C3-F6D2-1F22-9638649C9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456EEFC-586A-EA5A-D5C9-DEBBA15DD8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6EED5A-A5F3-1170-0E58-4FC70BB19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B7BEE3B-B9D8-1973-C1E5-D0EE5AF07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F89E0F-D133-9D3D-3D56-126489EC1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881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4D4F1B-1D63-3C09-78B3-3358694DB7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1CFF8DB-AE5D-37BC-A5BE-A2A968710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1A0406-03A3-159A-EDF2-9550819FF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5ED4592-259A-18C3-7665-67CBE9BB0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8DBD680-2996-FFDF-0B71-FA57D4AF8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556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EC33E4-F2B5-E698-80A7-8597263EB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A4F293-EF03-941B-1D51-603F154CC9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D4B42AB-BE7D-4F3D-1FBE-653128CAE5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6479D69-3C48-4FBF-E88D-636D65EE7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B483C1-DCF5-A0C2-BCD1-52585C8FD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6BCDE0C-3CF7-A2B2-D6B1-CFCC1B9C8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0764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A79307-D282-D4E4-AEB5-404E19250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31A7F50-C09E-F30C-3D2A-3D28ABAA1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3A85838-F335-C097-B77B-DB733CF1D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C900948-CCDD-712B-C2AB-E519F82CDD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16EF5622-99E5-DE9B-6753-CCE6FEDAC6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A1A9805-525A-C69B-AF63-9455B2050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D26C970-F5E0-9854-D873-6FCB4FD68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3394AD0-1E20-0A84-50C8-5A1C58E68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286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E340408-D0E2-CAE9-81EF-2D91893C7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D662EBE-DE69-5F1E-E3C3-E155E14B5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64CEE83-A3C3-2A32-9CF3-ED96C423A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0EF8F93-744F-3023-2835-F9B8B6CA5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234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51A391F-F0BE-AF9B-F5CA-6AE2C0505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FE1DA52-C4BA-59E9-3617-7FA43DDCD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76BB25C-E00C-2DE0-414A-04FECF982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091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CA25A8-D916-7D39-6B6F-64CA8ABCF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F2F473-1599-DE08-64B7-B99BF2A39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998081-2545-E677-67B4-D1BF6D02FA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3CC76DE-F25D-96CA-8FB0-20CF04357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C21E077-122B-2FA2-4B70-A194D818B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726D20-6D86-79E8-616D-BEF5AF374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5616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FA23FF-3CBE-7C4C-DF06-BC3FFEFB92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CBF52AE-27C4-EB6D-5792-2CABDF035F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2C7F26-5555-7C65-A00C-AB6700EB7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DE0270B-250B-499C-831F-C1BB03CC9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3667B5-9E4B-0B0F-3CCF-3B60D0876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3FD7DE-ABA8-96BF-08D0-65679E5E8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2149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E82A360-234F-E40D-B035-B7217219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604CE8B-43B8-7F8E-26AD-45256FE0B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114BA90-E07B-EA33-388E-046F9C04D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47325-1E6A-422B-8F4E-C099D358E7AA}" type="datetimeFigureOut">
              <a:rPr lang="fr-FR" smtClean="0"/>
              <a:t>03/10/2023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4EA94F0-FF77-85DF-20B1-A9B56B344A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9806F4C-8CB5-0372-0344-E0CB2AA0D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7C824-FE47-4543-B232-EA4FD5DEF4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87645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named (2)">
            <a:extLst>
              <a:ext uri="{FF2B5EF4-FFF2-40B4-BE49-F238E27FC236}">
                <a16:creationId xmlns:a16="http://schemas.microsoft.com/office/drawing/2014/main" id="{C46E0AB9-5D94-EE00-4982-373BC109949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4FAAD2BD-DE78-690C-0DB5-F601466D8FBF}"/>
              </a:ext>
            </a:extLst>
          </p:cNvPr>
          <p:cNvSpPr txBox="1"/>
          <p:nvPr/>
        </p:nvSpPr>
        <p:spPr>
          <a:xfrm>
            <a:off x="3842425" y="2957209"/>
            <a:ext cx="392997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/>
              <a:t>PLANTONS LOCAL AVEC DU</a:t>
            </a:r>
          </a:p>
          <a:p>
            <a:pPr algn="ctr"/>
            <a:r>
              <a:rPr lang="fr-FR" sz="3200" dirty="0"/>
              <a:t>VEGETAL LOCAL</a:t>
            </a:r>
          </a:p>
          <a:p>
            <a:pPr algn="ctr"/>
            <a:r>
              <a:rPr lang="fr-FR" sz="3200" dirty="0"/>
              <a:t>Le </a:t>
            </a:r>
            <a:r>
              <a:rPr lang="fr-FR" sz="3200"/>
              <a:t>2 octobre 2023</a:t>
            </a: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991981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named">
            <a:extLst>
              <a:ext uri="{FF2B5EF4-FFF2-40B4-BE49-F238E27FC236}">
                <a16:creationId xmlns:a16="http://schemas.microsoft.com/office/drawing/2014/main" id="{DEB1EECB-887B-D94D-3854-4FEE1F58A098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4910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named (1)">
            <a:extLst>
              <a:ext uri="{FF2B5EF4-FFF2-40B4-BE49-F238E27FC236}">
                <a16:creationId xmlns:a16="http://schemas.microsoft.com/office/drawing/2014/main" id="{2DDE7B4E-4722-1452-1DFD-8B0853F33920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971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named (3)">
            <a:extLst>
              <a:ext uri="{FF2B5EF4-FFF2-40B4-BE49-F238E27FC236}">
                <a16:creationId xmlns:a16="http://schemas.microsoft.com/office/drawing/2014/main" id="{076FC2D2-F0D8-BB7D-C568-B607058C09E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66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named (4)">
            <a:extLst>
              <a:ext uri="{FF2B5EF4-FFF2-40B4-BE49-F238E27FC236}">
                <a16:creationId xmlns:a16="http://schemas.microsoft.com/office/drawing/2014/main" id="{C4BF1128-2DAC-89A4-B124-7FABAD60BFC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014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</Words>
  <Application>Microsoft Office PowerPoint</Application>
  <PresentationFormat>Grand écran</PresentationFormat>
  <Paragraphs>3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patrick lafforgue</dc:creator>
  <cp:lastModifiedBy>patrick lafforgue</cp:lastModifiedBy>
  <cp:revision>1</cp:revision>
  <dcterms:created xsi:type="dcterms:W3CDTF">2023-10-03T07:38:35Z</dcterms:created>
  <dcterms:modified xsi:type="dcterms:W3CDTF">2023-10-03T07:40:09Z</dcterms:modified>
</cp:coreProperties>
</file>