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 id="2147483660" r:id="rId2"/>
    <p:sldMasterId id="2147483747" r:id="rId3"/>
  </p:sldMasterIdLst>
  <p:notesMasterIdLst>
    <p:notesMasterId r:id="rId13"/>
  </p:notesMasterIdLst>
  <p:sldIdLst>
    <p:sldId id="256" r:id="rId4"/>
    <p:sldId id="1049" r:id="rId5"/>
    <p:sldId id="1377" r:id="rId6"/>
    <p:sldId id="1068" r:id="rId7"/>
    <p:sldId id="1247" r:id="rId8"/>
    <p:sldId id="1248" r:id="rId9"/>
    <p:sldId id="1383" r:id="rId10"/>
    <p:sldId id="430" r:id="rId11"/>
    <p:sldId id="456" r:id="rId12"/>
  </p:sldIdLst>
  <p:sldSz cx="12192000" cy="6858000"/>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FB6ED49-B1E3-4D08-9709-5631138A179B}">
          <p14:sldIdLst>
            <p14:sldId id="256"/>
          </p14:sldIdLst>
        </p14:section>
        <p14:section name="NEMATODES GENERAL" id="{EF1EC751-AA2D-4C56-BC46-A9E4BC8290CC}">
          <p14:sldIdLst>
            <p14:sldId id="1049"/>
            <p14:sldId id="1377"/>
            <p14:sldId id="1068"/>
          </p14:sldIdLst>
        </p14:section>
        <p14:section name="ENTONEM - P.du Chêne et pin" id="{AC884F30-CA5D-4F91-92B2-95052F661948}">
          <p14:sldIdLst>
            <p14:sldId id="1247"/>
            <p14:sldId id="1248"/>
            <p14:sldId id="1383"/>
            <p14:sldId id="430"/>
            <p14:sldId id="45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832"/>
    <a:srgbClr val="E6E6E6"/>
    <a:srgbClr val="F6F2E6"/>
    <a:srgbClr val="23B45A"/>
    <a:srgbClr val="E9C4AA"/>
    <a:srgbClr val="F2D4BF"/>
    <a:srgbClr val="CCAA92"/>
    <a:srgbClr val="F5D2BB"/>
    <a:srgbClr val="BE9676"/>
    <a:srgbClr val="AC83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92" autoAdjust="0"/>
    <p:restoredTop sz="95658" autoAdjust="0"/>
  </p:normalViewPr>
  <p:slideViewPr>
    <p:cSldViewPr snapToGrid="0">
      <p:cViewPr>
        <p:scale>
          <a:sx n="75" d="100"/>
          <a:sy n="75" d="100"/>
        </p:scale>
        <p:origin x="1613" y="389"/>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FR"/>
          </a:p>
        </p:txBody>
      </p:sp>
      <p:sp>
        <p:nvSpPr>
          <p:cNvPr id="3" name="Espace réservé de la date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85EBC82-8E74-4D3D-B258-107CFFD6854A}" type="datetimeFigureOut">
              <a:rPr lang="fr-FR" smtClean="0"/>
              <a:t>29/05/2024</a:t>
            </a:fld>
            <a:endParaRPr lang="fr-FR"/>
          </a:p>
        </p:txBody>
      </p:sp>
      <p:sp>
        <p:nvSpPr>
          <p:cNvPr id="4" name="Espace réservé de l'image des diapositives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fr-FR"/>
          </a:p>
        </p:txBody>
      </p:sp>
      <p:sp>
        <p:nvSpPr>
          <p:cNvPr id="5" name="Espace réservé des note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A819C03-C066-4815-9DDB-DEFA69C7C26C}" type="slidenum">
              <a:rPr lang="fr-FR" smtClean="0"/>
              <a:t>‹N°›</a:t>
            </a:fld>
            <a:endParaRPr lang="fr-FR"/>
          </a:p>
        </p:txBody>
      </p:sp>
    </p:spTree>
    <p:extLst>
      <p:ext uri="{BB962C8B-B14F-4D97-AF65-F5344CB8AC3E}">
        <p14:creationId xmlns:p14="http://schemas.microsoft.com/office/powerpoint/2010/main" val="292916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A819C03-C066-4815-9DDB-DEFA69C7C26C}" type="slidenum">
              <a:rPr lang="fr-FR" smtClean="0"/>
              <a:t>4</a:t>
            </a:fld>
            <a:endParaRPr lang="fr-FR"/>
          </a:p>
        </p:txBody>
      </p:sp>
    </p:spTree>
    <p:extLst>
      <p:ext uri="{BB962C8B-B14F-4D97-AF65-F5344CB8AC3E}">
        <p14:creationId xmlns:p14="http://schemas.microsoft.com/office/powerpoint/2010/main" val="3617445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defTabSz="931774">
              <a:defRPr/>
            </a:pPr>
            <a:fld id="{BADE141F-ABCF-4C13-A707-700189C2C21C}" type="slidenum">
              <a:rPr lang="nl-NL">
                <a:solidFill>
                  <a:prstClr val="black"/>
                </a:solidFill>
                <a:latin typeface="Calibri"/>
              </a:rPr>
              <a:pPr defTabSz="931774">
                <a:defRPr/>
              </a:pPr>
              <a:t>8</a:t>
            </a:fld>
            <a:endParaRPr lang="nl-NL">
              <a:solidFill>
                <a:prstClr val="black"/>
              </a:solidFill>
              <a:latin typeface="Calibri"/>
            </a:endParaRPr>
          </a:p>
        </p:txBody>
      </p:sp>
    </p:spTree>
    <p:extLst>
      <p:ext uri="{BB962C8B-B14F-4D97-AF65-F5344CB8AC3E}">
        <p14:creationId xmlns:p14="http://schemas.microsoft.com/office/powerpoint/2010/main" val="420512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ADE141F-ABCF-4C13-A707-700189C2C21C}" type="slidenum">
              <a:rPr lang="nl-NL" smtClean="0"/>
              <a:pPr/>
              <a:t>9</a:t>
            </a:fld>
            <a:endParaRPr lang="nl-NL"/>
          </a:p>
        </p:txBody>
      </p:sp>
    </p:spTree>
    <p:extLst>
      <p:ext uri="{BB962C8B-B14F-4D97-AF65-F5344CB8AC3E}">
        <p14:creationId xmlns:p14="http://schemas.microsoft.com/office/powerpoint/2010/main" val="31363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microsoft.com/office/2007/relationships/hdphoto" Target="../media/hdphoto1.wdp"/></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hyperlink" Target="https://youtu.be/0S5JXp8v6iM" TargetMode="External"/><Relationship Id="rId13" Type="http://schemas.openxmlformats.org/officeDocument/2006/relationships/hyperlink" Target="https://pptsolutions.nl/community-en-nl/" TargetMode="External"/><Relationship Id="rId3" Type="http://schemas.openxmlformats.org/officeDocument/2006/relationships/hyperlink" Target="https://youtube.com/t1mKSiMRSxE" TargetMode="External"/><Relationship Id="rId7" Type="http://schemas.openxmlformats.org/officeDocument/2006/relationships/hyperlink" Target="https://youtube.com/0S5JXp8v6iM" TargetMode="External"/><Relationship Id="rId12" Type="http://schemas.openxmlformats.org/officeDocument/2006/relationships/hyperlink" Target="https://youtu.be/o9RYr_eARno" TargetMode="External"/><Relationship Id="rId2" Type="http://schemas.openxmlformats.org/officeDocument/2006/relationships/hyperlink" Target="https://youtube.com/oNGTAj4ajJ4" TargetMode="External"/><Relationship Id="rId1" Type="http://schemas.openxmlformats.org/officeDocument/2006/relationships/slideMaster" Target="../slideMasters/slideMaster2.xml"/><Relationship Id="rId6" Type="http://schemas.openxmlformats.org/officeDocument/2006/relationships/hyperlink" Target="http://www.pptsolutions.eu/" TargetMode="External"/><Relationship Id="rId11" Type="http://schemas.openxmlformats.org/officeDocument/2006/relationships/hyperlink" Target="https://youtu.be/t1mKSiMRSxE" TargetMode="External"/><Relationship Id="rId5" Type="http://schemas.openxmlformats.org/officeDocument/2006/relationships/hyperlink" Target="https://youtube.com/u-AgyEON7cU" TargetMode="External"/><Relationship Id="rId10" Type="http://schemas.openxmlformats.org/officeDocument/2006/relationships/hyperlink" Target="https://youtu.be/oNGTAj4ajJ4" TargetMode="External"/><Relationship Id="rId4" Type="http://schemas.openxmlformats.org/officeDocument/2006/relationships/hyperlink" Target="https://youtube.com/o9RYr_eAR" TargetMode="External"/><Relationship Id="rId9" Type="http://schemas.openxmlformats.org/officeDocument/2006/relationships/hyperlink" Target="https://youtu.be/u-AgyEON7cU"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9.png"/><Relationship Id="rId4" Type="http://schemas.microsoft.com/office/2007/relationships/hdphoto" Target="../media/hdphoto1.wdp"/></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8" Type="http://schemas.openxmlformats.org/officeDocument/2006/relationships/hyperlink" Target="https://youtu.be/0S5JXp8v6iM" TargetMode="External"/><Relationship Id="rId13" Type="http://schemas.openxmlformats.org/officeDocument/2006/relationships/hyperlink" Target="https://pptsolutions.nl/community-en-nl/" TargetMode="External"/><Relationship Id="rId3" Type="http://schemas.openxmlformats.org/officeDocument/2006/relationships/hyperlink" Target="https://youtube.com/t1mKSiMRSxE" TargetMode="External"/><Relationship Id="rId7" Type="http://schemas.openxmlformats.org/officeDocument/2006/relationships/hyperlink" Target="https://youtube.com/0S5JXp8v6iM" TargetMode="External"/><Relationship Id="rId12" Type="http://schemas.openxmlformats.org/officeDocument/2006/relationships/hyperlink" Target="https://youtu.be/o9RYr_eARno" TargetMode="External"/><Relationship Id="rId2" Type="http://schemas.openxmlformats.org/officeDocument/2006/relationships/hyperlink" Target="https://youtube.com/oNGTAj4ajJ4" TargetMode="External"/><Relationship Id="rId1" Type="http://schemas.openxmlformats.org/officeDocument/2006/relationships/slideMaster" Target="../slideMasters/slideMaster3.xml"/><Relationship Id="rId6" Type="http://schemas.openxmlformats.org/officeDocument/2006/relationships/hyperlink" Target="http://www.pptsolutions.eu/" TargetMode="External"/><Relationship Id="rId11" Type="http://schemas.openxmlformats.org/officeDocument/2006/relationships/hyperlink" Target="https://youtu.be/t1mKSiMRSxE" TargetMode="External"/><Relationship Id="rId5" Type="http://schemas.openxmlformats.org/officeDocument/2006/relationships/hyperlink" Target="https://youtube.com/u-AgyEON7cU" TargetMode="External"/><Relationship Id="rId10" Type="http://schemas.openxmlformats.org/officeDocument/2006/relationships/hyperlink" Target="https://youtu.be/oNGTAj4ajJ4" TargetMode="External"/><Relationship Id="rId4" Type="http://schemas.openxmlformats.org/officeDocument/2006/relationships/hyperlink" Target="https://youtube.com/o9RYr_eAR" TargetMode="External"/><Relationship Id="rId9" Type="http://schemas.openxmlformats.org/officeDocument/2006/relationships/hyperlink" Target="https://youtu.be/u-AgyEON7cU" TargetMode="Externa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C188C83C-7ADE-4A8A-A6B1-801CBC850656}" type="datetimeFigureOut">
              <a:rPr lang="fr-FR" smtClean="0"/>
              <a:t>29/05/2024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85E0C9-F793-42ED-B9A4-49BD85F5A3BE}" type="slidenum">
              <a:rPr lang="fr-FR" smtClean="0"/>
              <a:t>‹N°›</a:t>
            </a:fld>
            <a:endParaRPr lang="fr-FR"/>
          </a:p>
        </p:txBody>
      </p:sp>
    </p:spTree>
    <p:extLst>
      <p:ext uri="{BB962C8B-B14F-4D97-AF65-F5344CB8AC3E}">
        <p14:creationId xmlns:p14="http://schemas.microsoft.com/office/powerpoint/2010/main" val="1219521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188C83C-7ADE-4A8A-A6B1-801CBC850656}" type="datetimeFigureOut">
              <a:rPr lang="fr-FR" smtClean="0"/>
              <a:t>29/05/2024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85E0C9-F793-42ED-B9A4-49BD85F5A3BE}" type="slidenum">
              <a:rPr lang="fr-FR" smtClean="0"/>
              <a:t>‹N°›</a:t>
            </a:fld>
            <a:endParaRPr lang="fr-FR"/>
          </a:p>
        </p:txBody>
      </p:sp>
    </p:spTree>
    <p:extLst>
      <p:ext uri="{BB962C8B-B14F-4D97-AF65-F5344CB8AC3E}">
        <p14:creationId xmlns:p14="http://schemas.microsoft.com/office/powerpoint/2010/main" val="1732018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188C83C-7ADE-4A8A-A6B1-801CBC850656}" type="datetimeFigureOut">
              <a:rPr lang="fr-FR" smtClean="0"/>
              <a:t>29/05/2024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85E0C9-F793-42ED-B9A4-49BD85F5A3BE}" type="slidenum">
              <a:rPr lang="fr-FR" smtClean="0"/>
              <a:t>‹N°›</a:t>
            </a:fld>
            <a:endParaRPr lang="fr-FR"/>
          </a:p>
        </p:txBody>
      </p:sp>
    </p:spTree>
    <p:extLst>
      <p:ext uri="{BB962C8B-B14F-4D97-AF65-F5344CB8AC3E}">
        <p14:creationId xmlns:p14="http://schemas.microsoft.com/office/powerpoint/2010/main" val="2357189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ANIMATION">
    <p:bg>
      <p:bgPr>
        <a:solidFill>
          <a:schemeClr val="tx2"/>
        </a:solidFill>
        <a:effectLst/>
      </p:bgPr>
    </p:bg>
    <p:spTree>
      <p:nvGrpSpPr>
        <p:cNvPr id="1" name=""/>
        <p:cNvGrpSpPr/>
        <p:nvPr/>
      </p:nvGrpSpPr>
      <p:grpSpPr>
        <a:xfrm>
          <a:off x="0" y="0"/>
          <a:ext cx="0" cy="0"/>
          <a:chOff x="0" y="0"/>
          <a:chExt cx="0" cy="0"/>
        </a:xfrm>
      </p:grpSpPr>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LOGO ANIMATION</a:t>
            </a:r>
          </a:p>
        </p:txBody>
      </p:sp>
      <p:sp>
        <p:nvSpPr>
          <p:cNvPr id="22" name="Graphic 4">
            <a:extLst>
              <a:ext uri="{FF2B5EF4-FFF2-40B4-BE49-F238E27FC236}">
                <a16:creationId xmlns:a16="http://schemas.microsoft.com/office/drawing/2014/main" id="{F3D244EA-F158-4A25-BCCC-199B1A6793BC}"/>
              </a:ext>
            </a:extLst>
          </p:cNvPr>
          <p:cNvSpPr/>
          <p:nvPr/>
        </p:nvSpPr>
        <p:spPr>
          <a:xfrm>
            <a:off x="4680743" y="1434518"/>
            <a:ext cx="2830513" cy="4171069"/>
          </a:xfrm>
          <a:custGeom>
            <a:avLst/>
            <a:gdLst>
              <a:gd name="connsiteX0" fmla="*/ 1389811 w 3392773"/>
              <a:gd name="connsiteY0" fmla="*/ 4363110 h 4999620"/>
              <a:gd name="connsiteX1" fmla="*/ 1211705 w 3392773"/>
              <a:gd name="connsiteY1" fmla="*/ 4475035 h 4999620"/>
              <a:gd name="connsiteX2" fmla="*/ 1200026 w 3392773"/>
              <a:gd name="connsiteY2" fmla="*/ 4473089 h 4999620"/>
              <a:gd name="connsiteX3" fmla="*/ 1198079 w 3392773"/>
              <a:gd name="connsiteY3" fmla="*/ 4372843 h 4999620"/>
              <a:gd name="connsiteX4" fmla="*/ 1097834 w 3392773"/>
              <a:gd name="connsiteY4" fmla="*/ 4372843 h 4999620"/>
              <a:gd name="connsiteX5" fmla="*/ 1097834 w 3392773"/>
              <a:gd name="connsiteY5" fmla="*/ 4999621 h 4999620"/>
              <a:gd name="connsiteX6" fmla="*/ 1203919 w 3392773"/>
              <a:gd name="connsiteY6" fmla="*/ 4999621 h 4999620"/>
              <a:gd name="connsiteX7" fmla="*/ 1203919 w 3392773"/>
              <a:gd name="connsiteY7" fmla="*/ 4763119 h 4999620"/>
              <a:gd name="connsiteX8" fmla="*/ 1215598 w 3392773"/>
              <a:gd name="connsiteY8" fmla="*/ 4760199 h 4999620"/>
              <a:gd name="connsiteX9" fmla="*/ 1389811 w 3392773"/>
              <a:gd name="connsiteY9" fmla="*/ 4862391 h 4999620"/>
              <a:gd name="connsiteX10" fmla="*/ 1599061 w 3392773"/>
              <a:gd name="connsiteY10" fmla="*/ 4613238 h 4999620"/>
              <a:gd name="connsiteX11" fmla="*/ 1389811 w 3392773"/>
              <a:gd name="connsiteY11" fmla="*/ 4363110 h 4999620"/>
              <a:gd name="connsiteX12" fmla="*/ 1350880 w 3392773"/>
              <a:gd name="connsiteY12" fmla="*/ 4779665 h 4999620"/>
              <a:gd name="connsiteX13" fmla="*/ 1200999 w 3392773"/>
              <a:gd name="connsiteY13" fmla="*/ 4623943 h 4999620"/>
              <a:gd name="connsiteX14" fmla="*/ 1200999 w 3392773"/>
              <a:gd name="connsiteY14" fmla="*/ 4602532 h 4999620"/>
              <a:gd name="connsiteX15" fmla="*/ 1350880 w 3392773"/>
              <a:gd name="connsiteY15" fmla="*/ 4442918 h 4999620"/>
              <a:gd name="connsiteX16" fmla="*/ 1496869 w 3392773"/>
              <a:gd name="connsiteY16" fmla="*/ 4612264 h 4999620"/>
              <a:gd name="connsiteX17" fmla="*/ 1350880 w 3392773"/>
              <a:gd name="connsiteY17" fmla="*/ 4779665 h 4999620"/>
              <a:gd name="connsiteX18" fmla="*/ 3392773 w 3392773"/>
              <a:gd name="connsiteY18" fmla="*/ 4771878 h 4999620"/>
              <a:gd name="connsiteX19" fmla="*/ 3392773 w 3392773"/>
              <a:gd name="connsiteY19" fmla="*/ 4850712 h 4999620"/>
              <a:gd name="connsiteX20" fmla="*/ 3351896 w 3392773"/>
              <a:gd name="connsiteY20" fmla="*/ 4850712 h 4999620"/>
              <a:gd name="connsiteX21" fmla="*/ 3127074 w 3392773"/>
              <a:gd name="connsiteY21" fmla="*/ 4600585 h 4999620"/>
              <a:gd name="connsiteX22" fmla="*/ 3127074 w 3392773"/>
              <a:gd name="connsiteY22" fmla="*/ 4223935 h 4999620"/>
              <a:gd name="connsiteX23" fmla="*/ 3224400 w 3392773"/>
              <a:gd name="connsiteY23" fmla="*/ 4223935 h 4999620"/>
              <a:gd name="connsiteX24" fmla="*/ 3224400 w 3392773"/>
              <a:gd name="connsiteY24" fmla="*/ 4372843 h 4999620"/>
              <a:gd name="connsiteX25" fmla="*/ 3392773 w 3392773"/>
              <a:gd name="connsiteY25" fmla="*/ 4372843 h 4999620"/>
              <a:gd name="connsiteX26" fmla="*/ 3392773 w 3392773"/>
              <a:gd name="connsiteY26" fmla="*/ 4452650 h 4999620"/>
              <a:gd name="connsiteX27" fmla="*/ 3224400 w 3392773"/>
              <a:gd name="connsiteY27" fmla="*/ 4452650 h 4999620"/>
              <a:gd name="connsiteX28" fmla="*/ 3224400 w 3392773"/>
              <a:gd name="connsiteY28" fmla="*/ 4610318 h 4999620"/>
              <a:gd name="connsiteX29" fmla="*/ 3382067 w 3392773"/>
              <a:gd name="connsiteY29" fmla="*/ 4770905 h 4999620"/>
              <a:gd name="connsiteX30" fmla="*/ 3392773 w 3392773"/>
              <a:gd name="connsiteY30" fmla="*/ 4771878 h 4999620"/>
              <a:gd name="connsiteX31" fmla="*/ 3079384 w 3392773"/>
              <a:gd name="connsiteY31" fmla="*/ 4367977 h 4999620"/>
              <a:gd name="connsiteX32" fmla="*/ 3079384 w 3392773"/>
              <a:gd name="connsiteY32" fmla="*/ 4452650 h 4999620"/>
              <a:gd name="connsiteX33" fmla="*/ 2926583 w 3392773"/>
              <a:gd name="connsiteY33" fmla="*/ 4452650 h 4999620"/>
              <a:gd name="connsiteX34" fmla="*/ 2854562 w 3392773"/>
              <a:gd name="connsiteY34" fmla="*/ 4509099 h 4999620"/>
              <a:gd name="connsiteX35" fmla="*/ 2854562 w 3392773"/>
              <a:gd name="connsiteY35" fmla="*/ 4850712 h 4999620"/>
              <a:gd name="connsiteX36" fmla="*/ 2752370 w 3392773"/>
              <a:gd name="connsiteY36" fmla="*/ 4850712 h 4999620"/>
              <a:gd name="connsiteX37" fmla="*/ 2752370 w 3392773"/>
              <a:gd name="connsiteY37" fmla="*/ 4372843 h 4999620"/>
              <a:gd name="connsiteX38" fmla="*/ 2854562 w 3392773"/>
              <a:gd name="connsiteY38" fmla="*/ 4372843 h 4999620"/>
              <a:gd name="connsiteX39" fmla="*/ 2854562 w 3392773"/>
              <a:gd name="connsiteY39" fmla="*/ 4436105 h 4999620"/>
              <a:gd name="connsiteX40" fmla="*/ 2859428 w 3392773"/>
              <a:gd name="connsiteY40" fmla="*/ 4442918 h 4999620"/>
              <a:gd name="connsiteX41" fmla="*/ 2868188 w 3392773"/>
              <a:gd name="connsiteY41" fmla="*/ 4439998 h 4999620"/>
              <a:gd name="connsiteX42" fmla="*/ 3045320 w 3392773"/>
              <a:gd name="connsiteY42" fmla="*/ 4368950 h 4999620"/>
              <a:gd name="connsiteX43" fmla="*/ 3079384 w 3392773"/>
              <a:gd name="connsiteY43" fmla="*/ 4368950 h 4999620"/>
              <a:gd name="connsiteX44" fmla="*/ 2687162 w 3392773"/>
              <a:gd name="connsiteY44" fmla="*/ 4636596 h 4999620"/>
              <a:gd name="connsiteX45" fmla="*/ 2458447 w 3392773"/>
              <a:gd name="connsiteY45" fmla="*/ 4362137 h 4999620"/>
              <a:gd name="connsiteX46" fmla="*/ 2212213 w 3392773"/>
              <a:gd name="connsiteY46" fmla="*/ 4612264 h 4999620"/>
              <a:gd name="connsiteX47" fmla="*/ 2467206 w 3392773"/>
              <a:gd name="connsiteY47" fmla="*/ 4860445 h 4999620"/>
              <a:gd name="connsiteX48" fmla="*/ 2684242 w 3392773"/>
              <a:gd name="connsiteY48" fmla="*/ 4697911 h 4999620"/>
              <a:gd name="connsiteX49" fmla="*/ 2595676 w 3392773"/>
              <a:gd name="connsiteY49" fmla="*/ 4697911 h 4999620"/>
              <a:gd name="connsiteX50" fmla="*/ 2464286 w 3392773"/>
              <a:gd name="connsiteY50" fmla="*/ 4785504 h 4999620"/>
              <a:gd name="connsiteX51" fmla="*/ 2319271 w 3392773"/>
              <a:gd name="connsiteY51" fmla="*/ 4636596 h 4999620"/>
              <a:gd name="connsiteX52" fmla="*/ 2518788 w 3392773"/>
              <a:gd name="connsiteY52" fmla="*/ 4636596 h 4999620"/>
              <a:gd name="connsiteX53" fmla="*/ 2687162 w 3392773"/>
              <a:gd name="connsiteY53" fmla="*/ 4636596 h 4999620"/>
              <a:gd name="connsiteX54" fmla="*/ 2462340 w 3392773"/>
              <a:gd name="connsiteY54" fmla="*/ 4435132 h 4999620"/>
              <a:gd name="connsiteX55" fmla="*/ 2594703 w 3392773"/>
              <a:gd name="connsiteY55" fmla="*/ 4569441 h 4999620"/>
              <a:gd name="connsiteX56" fmla="*/ 2320244 w 3392773"/>
              <a:gd name="connsiteY56" fmla="*/ 4569441 h 4999620"/>
              <a:gd name="connsiteX57" fmla="*/ 2462340 w 3392773"/>
              <a:gd name="connsiteY57" fmla="*/ 4435132 h 4999620"/>
              <a:gd name="connsiteX58" fmla="*/ 1950406 w 3392773"/>
              <a:gd name="connsiteY58" fmla="*/ 4363110 h 4999620"/>
              <a:gd name="connsiteX59" fmla="*/ 1772301 w 3392773"/>
              <a:gd name="connsiteY59" fmla="*/ 4475035 h 4999620"/>
              <a:gd name="connsiteX60" fmla="*/ 1760621 w 3392773"/>
              <a:gd name="connsiteY60" fmla="*/ 4473089 h 4999620"/>
              <a:gd name="connsiteX61" fmla="*/ 1758675 w 3392773"/>
              <a:gd name="connsiteY61" fmla="*/ 4372843 h 4999620"/>
              <a:gd name="connsiteX62" fmla="*/ 1658429 w 3392773"/>
              <a:gd name="connsiteY62" fmla="*/ 4372843 h 4999620"/>
              <a:gd name="connsiteX63" fmla="*/ 1658429 w 3392773"/>
              <a:gd name="connsiteY63" fmla="*/ 4999621 h 4999620"/>
              <a:gd name="connsiteX64" fmla="*/ 1764515 w 3392773"/>
              <a:gd name="connsiteY64" fmla="*/ 4999621 h 4999620"/>
              <a:gd name="connsiteX65" fmla="*/ 1764515 w 3392773"/>
              <a:gd name="connsiteY65" fmla="*/ 4763119 h 4999620"/>
              <a:gd name="connsiteX66" fmla="*/ 1776194 w 3392773"/>
              <a:gd name="connsiteY66" fmla="*/ 4760199 h 4999620"/>
              <a:gd name="connsiteX67" fmla="*/ 1950406 w 3392773"/>
              <a:gd name="connsiteY67" fmla="*/ 4862391 h 4999620"/>
              <a:gd name="connsiteX68" fmla="*/ 2159657 w 3392773"/>
              <a:gd name="connsiteY68" fmla="*/ 4613238 h 4999620"/>
              <a:gd name="connsiteX69" fmla="*/ 1950406 w 3392773"/>
              <a:gd name="connsiteY69" fmla="*/ 4363110 h 4999620"/>
              <a:gd name="connsiteX70" fmla="*/ 1911476 w 3392773"/>
              <a:gd name="connsiteY70" fmla="*/ 4779665 h 4999620"/>
              <a:gd name="connsiteX71" fmla="*/ 1761595 w 3392773"/>
              <a:gd name="connsiteY71" fmla="*/ 4623943 h 4999620"/>
              <a:gd name="connsiteX72" fmla="*/ 1761595 w 3392773"/>
              <a:gd name="connsiteY72" fmla="*/ 4602532 h 4999620"/>
              <a:gd name="connsiteX73" fmla="*/ 1911476 w 3392773"/>
              <a:gd name="connsiteY73" fmla="*/ 4442918 h 4999620"/>
              <a:gd name="connsiteX74" fmla="*/ 2057465 w 3392773"/>
              <a:gd name="connsiteY74" fmla="*/ 4612264 h 4999620"/>
              <a:gd name="connsiteX75" fmla="*/ 1911476 w 3392773"/>
              <a:gd name="connsiteY75" fmla="*/ 4779665 h 4999620"/>
              <a:gd name="connsiteX76" fmla="*/ 786392 w 3392773"/>
              <a:gd name="connsiteY76" fmla="*/ 4362137 h 4999620"/>
              <a:gd name="connsiteX77" fmla="*/ 532371 w 3392773"/>
              <a:gd name="connsiteY77" fmla="*/ 4612264 h 4999620"/>
              <a:gd name="connsiteX78" fmla="*/ 786392 w 3392773"/>
              <a:gd name="connsiteY78" fmla="*/ 4860445 h 4999620"/>
              <a:gd name="connsiteX79" fmla="*/ 1038465 w 3392773"/>
              <a:gd name="connsiteY79" fmla="*/ 4612264 h 4999620"/>
              <a:gd name="connsiteX80" fmla="*/ 786392 w 3392773"/>
              <a:gd name="connsiteY80" fmla="*/ 4362137 h 4999620"/>
              <a:gd name="connsiteX81" fmla="*/ 786392 w 3392773"/>
              <a:gd name="connsiteY81" fmla="*/ 4781611 h 4999620"/>
              <a:gd name="connsiteX82" fmla="*/ 633590 w 3392773"/>
              <a:gd name="connsiteY82" fmla="*/ 4612264 h 4999620"/>
              <a:gd name="connsiteX83" fmla="*/ 786392 w 3392773"/>
              <a:gd name="connsiteY83" fmla="*/ 4441944 h 4999620"/>
              <a:gd name="connsiteX84" fmla="*/ 937246 w 3392773"/>
              <a:gd name="connsiteY84" fmla="*/ 4612264 h 4999620"/>
              <a:gd name="connsiteX85" fmla="*/ 786392 w 3392773"/>
              <a:gd name="connsiteY85" fmla="*/ 4781611 h 4999620"/>
              <a:gd name="connsiteX86" fmla="*/ 589794 w 3392773"/>
              <a:gd name="connsiteY86" fmla="*/ 4850712 h 4999620"/>
              <a:gd name="connsiteX87" fmla="*/ 589794 w 3392773"/>
              <a:gd name="connsiteY87" fmla="*/ 4850712 h 4999620"/>
              <a:gd name="connsiteX88" fmla="*/ 435046 w 3392773"/>
              <a:gd name="connsiteY88" fmla="*/ 4851685 h 4999620"/>
              <a:gd name="connsiteX89" fmla="*/ 177133 w 3392773"/>
              <a:gd name="connsiteY89" fmla="*/ 4584040 h 4999620"/>
              <a:gd name="connsiteX90" fmla="*/ 122630 w 3392773"/>
              <a:gd name="connsiteY90" fmla="*/ 4547056 h 4999620"/>
              <a:gd name="connsiteX91" fmla="*/ 114844 w 3392773"/>
              <a:gd name="connsiteY91" fmla="*/ 4551922 h 4999620"/>
              <a:gd name="connsiteX92" fmla="*/ 114844 w 3392773"/>
              <a:gd name="connsiteY92" fmla="*/ 4851685 h 4999620"/>
              <a:gd name="connsiteX93" fmla="*/ 0 w 3392773"/>
              <a:gd name="connsiteY93" fmla="*/ 4851685 h 4999620"/>
              <a:gd name="connsiteX94" fmla="*/ 0 w 3392773"/>
              <a:gd name="connsiteY94" fmla="*/ 4681366 h 4999620"/>
              <a:gd name="connsiteX95" fmla="*/ 99272 w 3392773"/>
              <a:gd name="connsiteY95" fmla="*/ 4537324 h 4999620"/>
              <a:gd name="connsiteX96" fmla="*/ 0 w 3392773"/>
              <a:gd name="connsiteY96" fmla="*/ 4394255 h 4999620"/>
              <a:gd name="connsiteX97" fmla="*/ 0 w 3392773"/>
              <a:gd name="connsiteY97" fmla="*/ 4224908 h 4999620"/>
              <a:gd name="connsiteX98" fmla="*/ 115818 w 3392773"/>
              <a:gd name="connsiteY98" fmla="*/ 4224908 h 4999620"/>
              <a:gd name="connsiteX99" fmla="*/ 115818 w 3392773"/>
              <a:gd name="connsiteY99" fmla="*/ 4524671 h 4999620"/>
              <a:gd name="connsiteX100" fmla="*/ 123604 w 3392773"/>
              <a:gd name="connsiteY100" fmla="*/ 4529537 h 4999620"/>
              <a:gd name="connsiteX101" fmla="*/ 178106 w 3392773"/>
              <a:gd name="connsiteY101" fmla="*/ 4492554 h 4999620"/>
              <a:gd name="connsiteX102" fmla="*/ 436019 w 3392773"/>
              <a:gd name="connsiteY102" fmla="*/ 4224908 h 4999620"/>
              <a:gd name="connsiteX103" fmla="*/ 590767 w 3392773"/>
              <a:gd name="connsiteY103" fmla="*/ 4224908 h 4999620"/>
              <a:gd name="connsiteX104" fmla="*/ 589794 w 3392773"/>
              <a:gd name="connsiteY104" fmla="*/ 4225881 h 4999620"/>
              <a:gd name="connsiteX105" fmla="*/ 326041 w 3392773"/>
              <a:gd name="connsiteY105" fmla="*/ 4485741 h 4999620"/>
              <a:gd name="connsiteX106" fmla="*/ 141122 w 3392773"/>
              <a:gd name="connsiteY106" fmla="*/ 4538297 h 4999620"/>
              <a:gd name="connsiteX107" fmla="*/ 326041 w 3392773"/>
              <a:gd name="connsiteY107" fmla="*/ 4590853 h 4999620"/>
              <a:gd name="connsiteX108" fmla="*/ 589794 w 3392773"/>
              <a:gd name="connsiteY108" fmla="*/ 4850712 h 4999620"/>
              <a:gd name="connsiteX109" fmla="*/ 3387907 w 3392773"/>
              <a:gd name="connsiteY109" fmla="*/ 3594237 h 4999620"/>
              <a:gd name="connsiteX110" fmla="*/ 3392773 w 3392773"/>
              <a:gd name="connsiteY110" fmla="*/ 3598131 h 4999620"/>
              <a:gd name="connsiteX111" fmla="*/ 2501270 w 3392773"/>
              <a:gd name="connsiteY111" fmla="*/ 3598131 h 4999620"/>
              <a:gd name="connsiteX112" fmla="*/ 1019000 w 3392773"/>
              <a:gd name="connsiteY112" fmla="*/ 2060385 h 4999620"/>
              <a:gd name="connsiteX113" fmla="*/ 708531 w 3392773"/>
              <a:gd name="connsiteY113" fmla="*/ 1845295 h 4999620"/>
              <a:gd name="connsiteX114" fmla="*/ 664734 w 3392773"/>
              <a:gd name="connsiteY114" fmla="*/ 1874493 h 4999620"/>
              <a:gd name="connsiteX115" fmla="*/ 664734 w 3392773"/>
              <a:gd name="connsiteY115" fmla="*/ 3598131 h 4999620"/>
              <a:gd name="connsiteX116" fmla="*/ 0 w 3392773"/>
              <a:gd name="connsiteY116" fmla="*/ 3598131 h 4999620"/>
              <a:gd name="connsiteX117" fmla="*/ 0 w 3392773"/>
              <a:gd name="connsiteY117" fmla="*/ 2624874 h 4999620"/>
              <a:gd name="connsiteX118" fmla="*/ 573248 w 3392773"/>
              <a:gd name="connsiteY118" fmla="*/ 1798579 h 4999620"/>
              <a:gd name="connsiteX119" fmla="*/ 0 w 3392773"/>
              <a:gd name="connsiteY119" fmla="*/ 973257 h 4999620"/>
              <a:gd name="connsiteX120" fmla="*/ 0 w 3392773"/>
              <a:gd name="connsiteY120" fmla="*/ 0 h 4999620"/>
              <a:gd name="connsiteX121" fmla="*/ 664734 w 3392773"/>
              <a:gd name="connsiteY121" fmla="*/ 0 h 4999620"/>
              <a:gd name="connsiteX122" fmla="*/ 664734 w 3392773"/>
              <a:gd name="connsiteY122" fmla="*/ 1723638 h 4999620"/>
              <a:gd name="connsiteX123" fmla="*/ 708531 w 3392773"/>
              <a:gd name="connsiteY123" fmla="*/ 1752836 h 4999620"/>
              <a:gd name="connsiteX124" fmla="*/ 1019000 w 3392773"/>
              <a:gd name="connsiteY124" fmla="*/ 1537746 h 4999620"/>
              <a:gd name="connsiteX125" fmla="*/ 2500297 w 3392773"/>
              <a:gd name="connsiteY125" fmla="*/ 0 h 4999620"/>
              <a:gd name="connsiteX126" fmla="*/ 3391800 w 3392773"/>
              <a:gd name="connsiteY126" fmla="*/ 0 h 4999620"/>
              <a:gd name="connsiteX127" fmla="*/ 3386934 w 3392773"/>
              <a:gd name="connsiteY127" fmla="*/ 3893 h 4999620"/>
              <a:gd name="connsiteX128" fmla="*/ 1872546 w 3392773"/>
              <a:gd name="connsiteY128" fmla="*/ 1495896 h 4999620"/>
              <a:gd name="connsiteX129" fmla="*/ 809750 w 3392773"/>
              <a:gd name="connsiteY129" fmla="*/ 1798579 h 4999620"/>
              <a:gd name="connsiteX130" fmla="*/ 1872546 w 3392773"/>
              <a:gd name="connsiteY130" fmla="*/ 2101262 h 4999620"/>
              <a:gd name="connsiteX131" fmla="*/ 3387907 w 3392773"/>
              <a:gd name="connsiteY131" fmla="*/ 3594237 h 499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392773" h="4999620">
                <a:moveTo>
                  <a:pt x="1389811" y="4363110"/>
                </a:moveTo>
                <a:cubicBezTo>
                  <a:pt x="1308057" y="4363110"/>
                  <a:pt x="1246742" y="4403014"/>
                  <a:pt x="1211705" y="4475035"/>
                </a:cubicBezTo>
                <a:cubicBezTo>
                  <a:pt x="1208785" y="4480875"/>
                  <a:pt x="1200026" y="4478928"/>
                  <a:pt x="1200026" y="4473089"/>
                </a:cubicBezTo>
                <a:lnTo>
                  <a:pt x="1198079" y="4372843"/>
                </a:lnTo>
                <a:lnTo>
                  <a:pt x="1097834" y="4372843"/>
                </a:lnTo>
                <a:lnTo>
                  <a:pt x="1097834" y="4999621"/>
                </a:lnTo>
                <a:lnTo>
                  <a:pt x="1203919" y="4999621"/>
                </a:lnTo>
                <a:lnTo>
                  <a:pt x="1203919" y="4763119"/>
                </a:lnTo>
                <a:cubicBezTo>
                  <a:pt x="1203919" y="4757279"/>
                  <a:pt x="1212678" y="4755333"/>
                  <a:pt x="1215598" y="4760199"/>
                </a:cubicBezTo>
                <a:cubicBezTo>
                  <a:pt x="1250635" y="4825407"/>
                  <a:pt x="1310977" y="4862391"/>
                  <a:pt x="1389811" y="4862391"/>
                </a:cubicBezTo>
                <a:cubicBezTo>
                  <a:pt x="1517307" y="4862391"/>
                  <a:pt x="1599061" y="4769932"/>
                  <a:pt x="1599061" y="4613238"/>
                </a:cubicBezTo>
                <a:cubicBezTo>
                  <a:pt x="1599061" y="4453623"/>
                  <a:pt x="1517307" y="4363110"/>
                  <a:pt x="1389811" y="4363110"/>
                </a:cubicBezTo>
                <a:close/>
                <a:moveTo>
                  <a:pt x="1350880" y="4779665"/>
                </a:moveTo>
                <a:cubicBezTo>
                  <a:pt x="1288592" y="4779665"/>
                  <a:pt x="1200999" y="4733921"/>
                  <a:pt x="1200999" y="4623943"/>
                </a:cubicBezTo>
                <a:lnTo>
                  <a:pt x="1200999" y="4602532"/>
                </a:lnTo>
                <a:cubicBezTo>
                  <a:pt x="1200999" y="4486714"/>
                  <a:pt x="1288592" y="4442918"/>
                  <a:pt x="1350880" y="4442918"/>
                </a:cubicBezTo>
                <a:cubicBezTo>
                  <a:pt x="1437500" y="4442918"/>
                  <a:pt x="1496869" y="4506179"/>
                  <a:pt x="1496869" y="4612264"/>
                </a:cubicBezTo>
                <a:cubicBezTo>
                  <a:pt x="1495896" y="4719322"/>
                  <a:pt x="1437500" y="4779665"/>
                  <a:pt x="1350880" y="4779665"/>
                </a:cubicBezTo>
                <a:close/>
                <a:moveTo>
                  <a:pt x="3392773" y="4771878"/>
                </a:moveTo>
                <a:lnTo>
                  <a:pt x="3392773" y="4850712"/>
                </a:lnTo>
                <a:cubicBezTo>
                  <a:pt x="3392773" y="4850712"/>
                  <a:pt x="3391800" y="4850712"/>
                  <a:pt x="3351896" y="4850712"/>
                </a:cubicBezTo>
                <a:cubicBezTo>
                  <a:pt x="3197148" y="4850712"/>
                  <a:pt x="3127074" y="4745601"/>
                  <a:pt x="3127074" y="4600585"/>
                </a:cubicBezTo>
                <a:lnTo>
                  <a:pt x="3127074" y="4223935"/>
                </a:lnTo>
                <a:lnTo>
                  <a:pt x="3224400" y="4223935"/>
                </a:lnTo>
                <a:lnTo>
                  <a:pt x="3224400" y="4372843"/>
                </a:lnTo>
                <a:lnTo>
                  <a:pt x="3392773" y="4372843"/>
                </a:lnTo>
                <a:lnTo>
                  <a:pt x="3392773" y="4452650"/>
                </a:lnTo>
                <a:lnTo>
                  <a:pt x="3224400" y="4452650"/>
                </a:lnTo>
                <a:lnTo>
                  <a:pt x="3224400" y="4610318"/>
                </a:lnTo>
                <a:cubicBezTo>
                  <a:pt x="3224400" y="4699857"/>
                  <a:pt x="3254571" y="4770905"/>
                  <a:pt x="3382067" y="4770905"/>
                </a:cubicBezTo>
                <a:cubicBezTo>
                  <a:pt x="3388880" y="4771878"/>
                  <a:pt x="3392773" y="4771878"/>
                  <a:pt x="3392773" y="4771878"/>
                </a:cubicBezTo>
                <a:moveTo>
                  <a:pt x="3079384" y="4367977"/>
                </a:moveTo>
                <a:lnTo>
                  <a:pt x="3079384" y="4452650"/>
                </a:lnTo>
                <a:lnTo>
                  <a:pt x="2926583" y="4452650"/>
                </a:lnTo>
                <a:cubicBezTo>
                  <a:pt x="2889599" y="4452650"/>
                  <a:pt x="2854562" y="4466276"/>
                  <a:pt x="2854562" y="4509099"/>
                </a:cubicBezTo>
                <a:lnTo>
                  <a:pt x="2854562" y="4850712"/>
                </a:lnTo>
                <a:lnTo>
                  <a:pt x="2752370" y="4850712"/>
                </a:lnTo>
                <a:lnTo>
                  <a:pt x="2752370" y="4372843"/>
                </a:lnTo>
                <a:lnTo>
                  <a:pt x="2854562" y="4372843"/>
                </a:lnTo>
                <a:lnTo>
                  <a:pt x="2854562" y="4436105"/>
                </a:lnTo>
                <a:cubicBezTo>
                  <a:pt x="2854562" y="4439025"/>
                  <a:pt x="2856509" y="4441944"/>
                  <a:pt x="2859428" y="4442918"/>
                </a:cubicBezTo>
                <a:cubicBezTo>
                  <a:pt x="2864295" y="4443891"/>
                  <a:pt x="2867215" y="4440971"/>
                  <a:pt x="2868188" y="4439998"/>
                </a:cubicBezTo>
                <a:cubicBezTo>
                  <a:pt x="2914904" y="4397174"/>
                  <a:pt x="2956754" y="4368950"/>
                  <a:pt x="3045320" y="4368950"/>
                </a:cubicBezTo>
                <a:lnTo>
                  <a:pt x="3079384" y="4368950"/>
                </a:lnTo>
                <a:close/>
                <a:moveTo>
                  <a:pt x="2687162" y="4636596"/>
                </a:moveTo>
                <a:cubicBezTo>
                  <a:pt x="2707600" y="4468222"/>
                  <a:pt x="2640446" y="4362137"/>
                  <a:pt x="2458447" y="4362137"/>
                </a:cubicBezTo>
                <a:cubicBezTo>
                  <a:pt x="2308565" y="4362137"/>
                  <a:pt x="2212213" y="4451677"/>
                  <a:pt x="2212213" y="4612264"/>
                </a:cubicBezTo>
                <a:cubicBezTo>
                  <a:pt x="2212213" y="4765066"/>
                  <a:pt x="2302726" y="4860445"/>
                  <a:pt x="2467206" y="4860445"/>
                </a:cubicBezTo>
                <a:cubicBezTo>
                  <a:pt x="2575238" y="4860445"/>
                  <a:pt x="2669643" y="4813728"/>
                  <a:pt x="2684242" y="4697911"/>
                </a:cubicBezTo>
                <a:lnTo>
                  <a:pt x="2595676" y="4697911"/>
                </a:lnTo>
                <a:cubicBezTo>
                  <a:pt x="2581077" y="4757279"/>
                  <a:pt x="2534361" y="4785504"/>
                  <a:pt x="2464286" y="4785504"/>
                </a:cubicBezTo>
                <a:cubicBezTo>
                  <a:pt x="2373773" y="4785504"/>
                  <a:pt x="2326084" y="4733921"/>
                  <a:pt x="2319271" y="4636596"/>
                </a:cubicBezTo>
                <a:lnTo>
                  <a:pt x="2518788" y="4636596"/>
                </a:lnTo>
                <a:lnTo>
                  <a:pt x="2687162" y="4636596"/>
                </a:lnTo>
                <a:close/>
                <a:moveTo>
                  <a:pt x="2462340" y="4435132"/>
                </a:moveTo>
                <a:cubicBezTo>
                  <a:pt x="2552852" y="4435132"/>
                  <a:pt x="2589836" y="4490607"/>
                  <a:pt x="2594703" y="4569441"/>
                </a:cubicBezTo>
                <a:lnTo>
                  <a:pt x="2320244" y="4569441"/>
                </a:lnTo>
                <a:cubicBezTo>
                  <a:pt x="2320244" y="4569441"/>
                  <a:pt x="2322191" y="4435132"/>
                  <a:pt x="2462340" y="4435132"/>
                </a:cubicBezTo>
                <a:close/>
                <a:moveTo>
                  <a:pt x="1950406" y="4363110"/>
                </a:moveTo>
                <a:cubicBezTo>
                  <a:pt x="1868653" y="4363110"/>
                  <a:pt x="1807338" y="4403014"/>
                  <a:pt x="1772301" y="4475035"/>
                </a:cubicBezTo>
                <a:cubicBezTo>
                  <a:pt x="1769381" y="4480875"/>
                  <a:pt x="1760621" y="4478928"/>
                  <a:pt x="1760621" y="4473089"/>
                </a:cubicBezTo>
                <a:lnTo>
                  <a:pt x="1758675" y="4372843"/>
                </a:lnTo>
                <a:lnTo>
                  <a:pt x="1658429" y="4372843"/>
                </a:lnTo>
                <a:lnTo>
                  <a:pt x="1658429" y="4999621"/>
                </a:lnTo>
                <a:lnTo>
                  <a:pt x="1764515" y="4999621"/>
                </a:lnTo>
                <a:lnTo>
                  <a:pt x="1764515" y="4763119"/>
                </a:lnTo>
                <a:cubicBezTo>
                  <a:pt x="1764515" y="4757279"/>
                  <a:pt x="1773274" y="4755333"/>
                  <a:pt x="1776194" y="4760199"/>
                </a:cubicBezTo>
                <a:cubicBezTo>
                  <a:pt x="1811231" y="4825407"/>
                  <a:pt x="1871573" y="4862391"/>
                  <a:pt x="1950406" y="4862391"/>
                </a:cubicBezTo>
                <a:cubicBezTo>
                  <a:pt x="2077903" y="4862391"/>
                  <a:pt x="2159657" y="4769932"/>
                  <a:pt x="2159657" y="4613238"/>
                </a:cubicBezTo>
                <a:cubicBezTo>
                  <a:pt x="2159657" y="4453623"/>
                  <a:pt x="2077903" y="4363110"/>
                  <a:pt x="1950406" y="4363110"/>
                </a:cubicBezTo>
                <a:close/>
                <a:moveTo>
                  <a:pt x="1911476" y="4779665"/>
                </a:moveTo>
                <a:cubicBezTo>
                  <a:pt x="1849188" y="4779665"/>
                  <a:pt x="1761595" y="4733921"/>
                  <a:pt x="1761595" y="4623943"/>
                </a:cubicBezTo>
                <a:lnTo>
                  <a:pt x="1761595" y="4602532"/>
                </a:lnTo>
                <a:cubicBezTo>
                  <a:pt x="1761595" y="4486714"/>
                  <a:pt x="1849188" y="4442918"/>
                  <a:pt x="1911476" y="4442918"/>
                </a:cubicBezTo>
                <a:cubicBezTo>
                  <a:pt x="1998096" y="4442918"/>
                  <a:pt x="2057465" y="4506179"/>
                  <a:pt x="2057465" y="4612264"/>
                </a:cubicBezTo>
                <a:cubicBezTo>
                  <a:pt x="2056492" y="4719322"/>
                  <a:pt x="1998096" y="4779665"/>
                  <a:pt x="1911476" y="4779665"/>
                </a:cubicBezTo>
                <a:close/>
                <a:moveTo>
                  <a:pt x="786392" y="4362137"/>
                </a:moveTo>
                <a:cubicBezTo>
                  <a:pt x="635537" y="4362137"/>
                  <a:pt x="532371" y="4461409"/>
                  <a:pt x="532371" y="4612264"/>
                </a:cubicBezTo>
                <a:cubicBezTo>
                  <a:pt x="532371" y="4761173"/>
                  <a:pt x="635537" y="4860445"/>
                  <a:pt x="786392" y="4860445"/>
                </a:cubicBezTo>
                <a:cubicBezTo>
                  <a:pt x="935300" y="4860445"/>
                  <a:pt x="1038465" y="4761173"/>
                  <a:pt x="1038465" y="4612264"/>
                </a:cubicBezTo>
                <a:cubicBezTo>
                  <a:pt x="1038465" y="4461409"/>
                  <a:pt x="935300" y="4362137"/>
                  <a:pt x="786392" y="4362137"/>
                </a:cubicBezTo>
                <a:close/>
                <a:moveTo>
                  <a:pt x="786392" y="4781611"/>
                </a:moveTo>
                <a:cubicBezTo>
                  <a:pt x="691012" y="4781611"/>
                  <a:pt x="633590" y="4715429"/>
                  <a:pt x="633590" y="4612264"/>
                </a:cubicBezTo>
                <a:cubicBezTo>
                  <a:pt x="633590" y="4506179"/>
                  <a:pt x="691986" y="4441944"/>
                  <a:pt x="786392" y="4441944"/>
                </a:cubicBezTo>
                <a:cubicBezTo>
                  <a:pt x="880797" y="4441944"/>
                  <a:pt x="937246" y="4509099"/>
                  <a:pt x="937246" y="4612264"/>
                </a:cubicBezTo>
                <a:cubicBezTo>
                  <a:pt x="937246" y="4716403"/>
                  <a:pt x="880797" y="4781611"/>
                  <a:pt x="786392" y="4781611"/>
                </a:cubicBezTo>
                <a:close/>
                <a:moveTo>
                  <a:pt x="589794" y="4850712"/>
                </a:moveTo>
                <a:lnTo>
                  <a:pt x="589794" y="4850712"/>
                </a:lnTo>
                <a:lnTo>
                  <a:pt x="435046" y="4851685"/>
                </a:lnTo>
                <a:lnTo>
                  <a:pt x="177133" y="4584040"/>
                </a:lnTo>
                <a:cubicBezTo>
                  <a:pt x="154748" y="4561655"/>
                  <a:pt x="131390" y="4549976"/>
                  <a:pt x="122630" y="4547056"/>
                </a:cubicBezTo>
                <a:cubicBezTo>
                  <a:pt x="118737" y="4545110"/>
                  <a:pt x="114844" y="4548029"/>
                  <a:pt x="114844" y="4551922"/>
                </a:cubicBezTo>
                <a:lnTo>
                  <a:pt x="114844" y="4851685"/>
                </a:lnTo>
                <a:lnTo>
                  <a:pt x="0" y="4851685"/>
                </a:lnTo>
                <a:lnTo>
                  <a:pt x="0" y="4681366"/>
                </a:lnTo>
                <a:cubicBezTo>
                  <a:pt x="0" y="4573334"/>
                  <a:pt x="69101" y="4540243"/>
                  <a:pt x="99272" y="4537324"/>
                </a:cubicBezTo>
                <a:cubicBezTo>
                  <a:pt x="69101" y="4535377"/>
                  <a:pt x="0" y="4502286"/>
                  <a:pt x="0" y="4394255"/>
                </a:cubicBezTo>
                <a:lnTo>
                  <a:pt x="0" y="4224908"/>
                </a:lnTo>
                <a:lnTo>
                  <a:pt x="115818" y="4224908"/>
                </a:lnTo>
                <a:lnTo>
                  <a:pt x="115818" y="4524671"/>
                </a:lnTo>
                <a:cubicBezTo>
                  <a:pt x="115818" y="4528564"/>
                  <a:pt x="119711" y="4531484"/>
                  <a:pt x="123604" y="4529537"/>
                </a:cubicBezTo>
                <a:cubicBezTo>
                  <a:pt x="132363" y="4525644"/>
                  <a:pt x="154748" y="4514939"/>
                  <a:pt x="178106" y="4492554"/>
                </a:cubicBezTo>
                <a:lnTo>
                  <a:pt x="436019" y="4224908"/>
                </a:lnTo>
                <a:lnTo>
                  <a:pt x="590767" y="4224908"/>
                </a:lnTo>
                <a:lnTo>
                  <a:pt x="589794" y="4225881"/>
                </a:lnTo>
                <a:cubicBezTo>
                  <a:pt x="587847" y="4227828"/>
                  <a:pt x="400982" y="4435132"/>
                  <a:pt x="326041" y="4485741"/>
                </a:cubicBezTo>
                <a:cubicBezTo>
                  <a:pt x="263753" y="4527591"/>
                  <a:pt x="170320" y="4536350"/>
                  <a:pt x="141122" y="4538297"/>
                </a:cubicBezTo>
                <a:cubicBezTo>
                  <a:pt x="170320" y="4540243"/>
                  <a:pt x="263753" y="4549003"/>
                  <a:pt x="326041" y="4590853"/>
                </a:cubicBezTo>
                <a:cubicBezTo>
                  <a:pt x="400982" y="4641462"/>
                  <a:pt x="586874" y="4847792"/>
                  <a:pt x="589794" y="4850712"/>
                </a:cubicBezTo>
                <a:close/>
                <a:moveTo>
                  <a:pt x="3387907" y="3594237"/>
                </a:moveTo>
                <a:lnTo>
                  <a:pt x="3392773" y="3598131"/>
                </a:lnTo>
                <a:lnTo>
                  <a:pt x="2501270" y="3598131"/>
                </a:lnTo>
                <a:lnTo>
                  <a:pt x="1019000" y="2060385"/>
                </a:lnTo>
                <a:cubicBezTo>
                  <a:pt x="889557" y="1930942"/>
                  <a:pt x="758167" y="1867680"/>
                  <a:pt x="708531" y="1845295"/>
                </a:cubicBezTo>
                <a:cubicBezTo>
                  <a:pt x="685173" y="1835562"/>
                  <a:pt x="664734" y="1849188"/>
                  <a:pt x="664734" y="1874493"/>
                </a:cubicBezTo>
                <a:lnTo>
                  <a:pt x="664734" y="3598131"/>
                </a:lnTo>
                <a:lnTo>
                  <a:pt x="0" y="3598131"/>
                </a:lnTo>
                <a:lnTo>
                  <a:pt x="0" y="2624874"/>
                </a:lnTo>
                <a:cubicBezTo>
                  <a:pt x="0" y="2002963"/>
                  <a:pt x="396116" y="1813178"/>
                  <a:pt x="573248" y="1798579"/>
                </a:cubicBezTo>
                <a:cubicBezTo>
                  <a:pt x="396116" y="1784953"/>
                  <a:pt x="0" y="1594195"/>
                  <a:pt x="0" y="973257"/>
                </a:cubicBezTo>
                <a:lnTo>
                  <a:pt x="0" y="0"/>
                </a:lnTo>
                <a:lnTo>
                  <a:pt x="664734" y="0"/>
                </a:lnTo>
                <a:lnTo>
                  <a:pt x="664734" y="1723638"/>
                </a:lnTo>
                <a:cubicBezTo>
                  <a:pt x="664734" y="1747969"/>
                  <a:pt x="685173" y="1762568"/>
                  <a:pt x="708531" y="1752836"/>
                </a:cubicBezTo>
                <a:cubicBezTo>
                  <a:pt x="758167" y="1731424"/>
                  <a:pt x="890530" y="1667189"/>
                  <a:pt x="1019000" y="1537746"/>
                </a:cubicBezTo>
                <a:lnTo>
                  <a:pt x="2500297" y="0"/>
                </a:lnTo>
                <a:lnTo>
                  <a:pt x="3391800" y="0"/>
                </a:lnTo>
                <a:lnTo>
                  <a:pt x="3386934" y="3893"/>
                </a:lnTo>
                <a:cubicBezTo>
                  <a:pt x="3373308" y="15572"/>
                  <a:pt x="2304672" y="1203919"/>
                  <a:pt x="1872546" y="1495896"/>
                </a:cubicBezTo>
                <a:cubicBezTo>
                  <a:pt x="1515361" y="1737263"/>
                  <a:pt x="979096" y="1788846"/>
                  <a:pt x="809750" y="1798579"/>
                </a:cubicBezTo>
                <a:cubicBezTo>
                  <a:pt x="979096" y="1809284"/>
                  <a:pt x="1515361" y="1859894"/>
                  <a:pt x="1872546" y="2101262"/>
                </a:cubicBezTo>
                <a:cubicBezTo>
                  <a:pt x="2304672" y="2394212"/>
                  <a:pt x="3374281" y="3582558"/>
                  <a:pt x="3387907" y="3594237"/>
                </a:cubicBezTo>
                <a:close/>
              </a:path>
            </a:pathLst>
          </a:custGeom>
          <a:solidFill>
            <a:schemeClr val="bg2"/>
          </a:solidFill>
          <a:ln w="9716" cap="flat">
            <a:noFill/>
            <a:prstDash val="solid"/>
            <a:miter/>
          </a:ln>
        </p:spPr>
        <p:txBody>
          <a:bodyPr rtlCol="0" anchor="ctr"/>
          <a:lstStyle/>
          <a:p>
            <a:endParaRPr lang="en-GB" dirty="0"/>
          </a:p>
        </p:txBody>
      </p:sp>
    </p:spTree>
    <p:extLst>
      <p:ext uri="{BB962C8B-B14F-4D97-AF65-F5344CB8AC3E}">
        <p14:creationId xmlns:p14="http://schemas.microsoft.com/office/powerpoint/2010/main" val="12532559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 CLOSURE">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CF2BEA8B-226B-499C-B8DF-5E66706F8FAE}"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10" name="Tijdelijke aanduiding voor afbeelding 8"/>
          <p:cNvSpPr>
            <a:spLocks noGrp="1"/>
          </p:cNvSpPr>
          <p:nvPr>
            <p:ph type="pic" sz="quarter" idx="13" hasCustomPrompt="1"/>
          </p:nvPr>
        </p:nvSpPr>
        <p:spPr>
          <a:xfrm>
            <a:off x="5153025" y="422275"/>
            <a:ext cx="6593049" cy="6011863"/>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68" name="Ondertitel 2"/>
          <p:cNvSpPr>
            <a:spLocks noGrp="1"/>
          </p:cNvSpPr>
          <p:nvPr>
            <p:ph type="subTitle" idx="1" hasCustomPrompt="1"/>
          </p:nvPr>
        </p:nvSpPr>
        <p:spPr>
          <a:xfrm>
            <a:off x="455536" y="393700"/>
            <a:ext cx="3752927" cy="216000"/>
          </a:xfrm>
        </p:spPr>
        <p:txBody>
          <a:bodyPr lIns="0" tIns="0" rIns="0" bIns="0" anchor="t"/>
          <a:lstStyle>
            <a:lvl1pPr marL="0" indent="0" algn="l">
              <a:buNone/>
              <a:defRPr sz="1400" b="0" i="0" cap="none" baseline="0">
                <a:solidFill>
                  <a:schemeClr val="accent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Add a subtitle here</a:t>
            </a:r>
          </a:p>
        </p:txBody>
      </p:sp>
      <p:sp>
        <p:nvSpPr>
          <p:cNvPr id="86" name="Tekstvak 85">
            <a:extLst>
              <a:ext uri="{FF2B5EF4-FFF2-40B4-BE49-F238E27FC236}">
                <a16:creationId xmlns:a16="http://schemas.microsoft.com/office/drawing/2014/main" id="{53B5FC4E-D190-4C91-A20C-7EC837898EF8}"/>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algn="ctr"/>
            <a:r>
              <a:rPr lang="en-GB" sz="2400" b="0" spc="50" baseline="0" dirty="0">
                <a:solidFill>
                  <a:schemeClr val="accent1"/>
                </a:solidFill>
                <a:latin typeface="Arial" panose="020B0604020202020204" pitchFamily="34" charset="0"/>
                <a:cs typeface="Arial" panose="020B0604020202020204" pitchFamily="34" charset="0"/>
              </a:rPr>
              <a:t>INTRO | CLOSURE</a:t>
            </a:r>
          </a:p>
        </p:txBody>
      </p:sp>
      <p:sp>
        <p:nvSpPr>
          <p:cNvPr id="2" name="Titel 1">
            <a:extLst>
              <a:ext uri="{FF2B5EF4-FFF2-40B4-BE49-F238E27FC236}">
                <a16:creationId xmlns:a16="http://schemas.microsoft.com/office/drawing/2014/main" id="{DF542B8C-9A8A-447E-935A-2EA6E3BB53B1}"/>
              </a:ext>
            </a:extLst>
          </p:cNvPr>
          <p:cNvSpPr>
            <a:spLocks noGrp="1"/>
          </p:cNvSpPr>
          <p:nvPr>
            <p:ph type="title" hasCustomPrompt="1"/>
          </p:nvPr>
        </p:nvSpPr>
        <p:spPr>
          <a:xfrm>
            <a:off x="414338" y="796107"/>
            <a:ext cx="4273776" cy="2490018"/>
          </a:xfrm>
        </p:spPr>
        <p:txBody>
          <a:bodyPr/>
          <a:lstStyle>
            <a:lvl1pPr>
              <a:defRPr sz="4800">
                <a:solidFill>
                  <a:schemeClr val="tx2"/>
                </a:solidFill>
              </a:defRPr>
            </a:lvl1pPr>
          </a:lstStyle>
          <a:p>
            <a:r>
              <a:rPr lang="en-GB" dirty="0"/>
              <a:t>Add your </a:t>
            </a:r>
            <a:br>
              <a:rPr lang="en-GB" dirty="0"/>
            </a:br>
            <a:r>
              <a:rPr lang="en-GB" dirty="0"/>
              <a:t>title here</a:t>
            </a:r>
          </a:p>
        </p:txBody>
      </p:sp>
      <p:sp>
        <p:nvSpPr>
          <p:cNvPr id="79" name="Graphic 4">
            <a:extLst>
              <a:ext uri="{FF2B5EF4-FFF2-40B4-BE49-F238E27FC236}">
                <a16:creationId xmlns:a16="http://schemas.microsoft.com/office/drawing/2014/main" id="{583E78CE-6FC7-43F2-9320-7BD5A9F01722}"/>
              </a:ext>
            </a:extLst>
          </p:cNvPr>
          <p:cNvSpPr/>
          <p:nvPr userDrawn="1"/>
        </p:nvSpPr>
        <p:spPr>
          <a:xfrm>
            <a:off x="452439" y="4427306"/>
            <a:ext cx="1361848" cy="2006831"/>
          </a:xfrm>
          <a:custGeom>
            <a:avLst/>
            <a:gdLst>
              <a:gd name="connsiteX0" fmla="*/ 1389811 w 3392773"/>
              <a:gd name="connsiteY0" fmla="*/ 4363110 h 4999620"/>
              <a:gd name="connsiteX1" fmla="*/ 1211705 w 3392773"/>
              <a:gd name="connsiteY1" fmla="*/ 4475035 h 4999620"/>
              <a:gd name="connsiteX2" fmla="*/ 1200026 w 3392773"/>
              <a:gd name="connsiteY2" fmla="*/ 4473089 h 4999620"/>
              <a:gd name="connsiteX3" fmla="*/ 1198079 w 3392773"/>
              <a:gd name="connsiteY3" fmla="*/ 4372843 h 4999620"/>
              <a:gd name="connsiteX4" fmla="*/ 1097834 w 3392773"/>
              <a:gd name="connsiteY4" fmla="*/ 4372843 h 4999620"/>
              <a:gd name="connsiteX5" fmla="*/ 1097834 w 3392773"/>
              <a:gd name="connsiteY5" fmla="*/ 4999621 h 4999620"/>
              <a:gd name="connsiteX6" fmla="*/ 1203919 w 3392773"/>
              <a:gd name="connsiteY6" fmla="*/ 4999621 h 4999620"/>
              <a:gd name="connsiteX7" fmla="*/ 1203919 w 3392773"/>
              <a:gd name="connsiteY7" fmla="*/ 4763119 h 4999620"/>
              <a:gd name="connsiteX8" fmla="*/ 1215598 w 3392773"/>
              <a:gd name="connsiteY8" fmla="*/ 4760199 h 4999620"/>
              <a:gd name="connsiteX9" fmla="*/ 1389811 w 3392773"/>
              <a:gd name="connsiteY9" fmla="*/ 4862391 h 4999620"/>
              <a:gd name="connsiteX10" fmla="*/ 1599061 w 3392773"/>
              <a:gd name="connsiteY10" fmla="*/ 4613238 h 4999620"/>
              <a:gd name="connsiteX11" fmla="*/ 1389811 w 3392773"/>
              <a:gd name="connsiteY11" fmla="*/ 4363110 h 4999620"/>
              <a:gd name="connsiteX12" fmla="*/ 1350880 w 3392773"/>
              <a:gd name="connsiteY12" fmla="*/ 4779665 h 4999620"/>
              <a:gd name="connsiteX13" fmla="*/ 1200999 w 3392773"/>
              <a:gd name="connsiteY13" fmla="*/ 4623943 h 4999620"/>
              <a:gd name="connsiteX14" fmla="*/ 1200999 w 3392773"/>
              <a:gd name="connsiteY14" fmla="*/ 4602532 h 4999620"/>
              <a:gd name="connsiteX15" fmla="*/ 1350880 w 3392773"/>
              <a:gd name="connsiteY15" fmla="*/ 4442918 h 4999620"/>
              <a:gd name="connsiteX16" fmla="*/ 1496869 w 3392773"/>
              <a:gd name="connsiteY16" fmla="*/ 4612264 h 4999620"/>
              <a:gd name="connsiteX17" fmla="*/ 1350880 w 3392773"/>
              <a:gd name="connsiteY17" fmla="*/ 4779665 h 4999620"/>
              <a:gd name="connsiteX18" fmla="*/ 3392773 w 3392773"/>
              <a:gd name="connsiteY18" fmla="*/ 4771878 h 4999620"/>
              <a:gd name="connsiteX19" fmla="*/ 3392773 w 3392773"/>
              <a:gd name="connsiteY19" fmla="*/ 4850712 h 4999620"/>
              <a:gd name="connsiteX20" fmla="*/ 3351896 w 3392773"/>
              <a:gd name="connsiteY20" fmla="*/ 4850712 h 4999620"/>
              <a:gd name="connsiteX21" fmla="*/ 3127074 w 3392773"/>
              <a:gd name="connsiteY21" fmla="*/ 4600585 h 4999620"/>
              <a:gd name="connsiteX22" fmla="*/ 3127074 w 3392773"/>
              <a:gd name="connsiteY22" fmla="*/ 4223935 h 4999620"/>
              <a:gd name="connsiteX23" fmla="*/ 3224400 w 3392773"/>
              <a:gd name="connsiteY23" fmla="*/ 4223935 h 4999620"/>
              <a:gd name="connsiteX24" fmla="*/ 3224400 w 3392773"/>
              <a:gd name="connsiteY24" fmla="*/ 4372843 h 4999620"/>
              <a:gd name="connsiteX25" fmla="*/ 3392773 w 3392773"/>
              <a:gd name="connsiteY25" fmla="*/ 4372843 h 4999620"/>
              <a:gd name="connsiteX26" fmla="*/ 3392773 w 3392773"/>
              <a:gd name="connsiteY26" fmla="*/ 4452650 h 4999620"/>
              <a:gd name="connsiteX27" fmla="*/ 3224400 w 3392773"/>
              <a:gd name="connsiteY27" fmla="*/ 4452650 h 4999620"/>
              <a:gd name="connsiteX28" fmla="*/ 3224400 w 3392773"/>
              <a:gd name="connsiteY28" fmla="*/ 4610318 h 4999620"/>
              <a:gd name="connsiteX29" fmla="*/ 3382067 w 3392773"/>
              <a:gd name="connsiteY29" fmla="*/ 4770905 h 4999620"/>
              <a:gd name="connsiteX30" fmla="*/ 3392773 w 3392773"/>
              <a:gd name="connsiteY30" fmla="*/ 4771878 h 4999620"/>
              <a:gd name="connsiteX31" fmla="*/ 3079384 w 3392773"/>
              <a:gd name="connsiteY31" fmla="*/ 4367977 h 4999620"/>
              <a:gd name="connsiteX32" fmla="*/ 3079384 w 3392773"/>
              <a:gd name="connsiteY32" fmla="*/ 4452650 h 4999620"/>
              <a:gd name="connsiteX33" fmla="*/ 2926583 w 3392773"/>
              <a:gd name="connsiteY33" fmla="*/ 4452650 h 4999620"/>
              <a:gd name="connsiteX34" fmla="*/ 2854562 w 3392773"/>
              <a:gd name="connsiteY34" fmla="*/ 4509099 h 4999620"/>
              <a:gd name="connsiteX35" fmla="*/ 2854562 w 3392773"/>
              <a:gd name="connsiteY35" fmla="*/ 4850712 h 4999620"/>
              <a:gd name="connsiteX36" fmla="*/ 2752370 w 3392773"/>
              <a:gd name="connsiteY36" fmla="*/ 4850712 h 4999620"/>
              <a:gd name="connsiteX37" fmla="*/ 2752370 w 3392773"/>
              <a:gd name="connsiteY37" fmla="*/ 4372843 h 4999620"/>
              <a:gd name="connsiteX38" fmla="*/ 2854562 w 3392773"/>
              <a:gd name="connsiteY38" fmla="*/ 4372843 h 4999620"/>
              <a:gd name="connsiteX39" fmla="*/ 2854562 w 3392773"/>
              <a:gd name="connsiteY39" fmla="*/ 4436105 h 4999620"/>
              <a:gd name="connsiteX40" fmla="*/ 2859428 w 3392773"/>
              <a:gd name="connsiteY40" fmla="*/ 4442918 h 4999620"/>
              <a:gd name="connsiteX41" fmla="*/ 2868188 w 3392773"/>
              <a:gd name="connsiteY41" fmla="*/ 4439998 h 4999620"/>
              <a:gd name="connsiteX42" fmla="*/ 3045320 w 3392773"/>
              <a:gd name="connsiteY42" fmla="*/ 4368950 h 4999620"/>
              <a:gd name="connsiteX43" fmla="*/ 3079384 w 3392773"/>
              <a:gd name="connsiteY43" fmla="*/ 4368950 h 4999620"/>
              <a:gd name="connsiteX44" fmla="*/ 2687162 w 3392773"/>
              <a:gd name="connsiteY44" fmla="*/ 4636596 h 4999620"/>
              <a:gd name="connsiteX45" fmla="*/ 2458447 w 3392773"/>
              <a:gd name="connsiteY45" fmla="*/ 4362137 h 4999620"/>
              <a:gd name="connsiteX46" fmla="*/ 2212213 w 3392773"/>
              <a:gd name="connsiteY46" fmla="*/ 4612264 h 4999620"/>
              <a:gd name="connsiteX47" fmla="*/ 2467206 w 3392773"/>
              <a:gd name="connsiteY47" fmla="*/ 4860445 h 4999620"/>
              <a:gd name="connsiteX48" fmla="*/ 2684242 w 3392773"/>
              <a:gd name="connsiteY48" fmla="*/ 4697911 h 4999620"/>
              <a:gd name="connsiteX49" fmla="*/ 2595676 w 3392773"/>
              <a:gd name="connsiteY49" fmla="*/ 4697911 h 4999620"/>
              <a:gd name="connsiteX50" fmla="*/ 2464286 w 3392773"/>
              <a:gd name="connsiteY50" fmla="*/ 4785504 h 4999620"/>
              <a:gd name="connsiteX51" fmla="*/ 2319271 w 3392773"/>
              <a:gd name="connsiteY51" fmla="*/ 4636596 h 4999620"/>
              <a:gd name="connsiteX52" fmla="*/ 2518788 w 3392773"/>
              <a:gd name="connsiteY52" fmla="*/ 4636596 h 4999620"/>
              <a:gd name="connsiteX53" fmla="*/ 2687162 w 3392773"/>
              <a:gd name="connsiteY53" fmla="*/ 4636596 h 4999620"/>
              <a:gd name="connsiteX54" fmla="*/ 2462340 w 3392773"/>
              <a:gd name="connsiteY54" fmla="*/ 4435132 h 4999620"/>
              <a:gd name="connsiteX55" fmla="*/ 2594703 w 3392773"/>
              <a:gd name="connsiteY55" fmla="*/ 4569441 h 4999620"/>
              <a:gd name="connsiteX56" fmla="*/ 2320244 w 3392773"/>
              <a:gd name="connsiteY56" fmla="*/ 4569441 h 4999620"/>
              <a:gd name="connsiteX57" fmla="*/ 2462340 w 3392773"/>
              <a:gd name="connsiteY57" fmla="*/ 4435132 h 4999620"/>
              <a:gd name="connsiteX58" fmla="*/ 1950406 w 3392773"/>
              <a:gd name="connsiteY58" fmla="*/ 4363110 h 4999620"/>
              <a:gd name="connsiteX59" fmla="*/ 1772301 w 3392773"/>
              <a:gd name="connsiteY59" fmla="*/ 4475035 h 4999620"/>
              <a:gd name="connsiteX60" fmla="*/ 1760621 w 3392773"/>
              <a:gd name="connsiteY60" fmla="*/ 4473089 h 4999620"/>
              <a:gd name="connsiteX61" fmla="*/ 1758675 w 3392773"/>
              <a:gd name="connsiteY61" fmla="*/ 4372843 h 4999620"/>
              <a:gd name="connsiteX62" fmla="*/ 1658429 w 3392773"/>
              <a:gd name="connsiteY62" fmla="*/ 4372843 h 4999620"/>
              <a:gd name="connsiteX63" fmla="*/ 1658429 w 3392773"/>
              <a:gd name="connsiteY63" fmla="*/ 4999621 h 4999620"/>
              <a:gd name="connsiteX64" fmla="*/ 1764515 w 3392773"/>
              <a:gd name="connsiteY64" fmla="*/ 4999621 h 4999620"/>
              <a:gd name="connsiteX65" fmla="*/ 1764515 w 3392773"/>
              <a:gd name="connsiteY65" fmla="*/ 4763119 h 4999620"/>
              <a:gd name="connsiteX66" fmla="*/ 1776194 w 3392773"/>
              <a:gd name="connsiteY66" fmla="*/ 4760199 h 4999620"/>
              <a:gd name="connsiteX67" fmla="*/ 1950406 w 3392773"/>
              <a:gd name="connsiteY67" fmla="*/ 4862391 h 4999620"/>
              <a:gd name="connsiteX68" fmla="*/ 2159657 w 3392773"/>
              <a:gd name="connsiteY68" fmla="*/ 4613238 h 4999620"/>
              <a:gd name="connsiteX69" fmla="*/ 1950406 w 3392773"/>
              <a:gd name="connsiteY69" fmla="*/ 4363110 h 4999620"/>
              <a:gd name="connsiteX70" fmla="*/ 1911476 w 3392773"/>
              <a:gd name="connsiteY70" fmla="*/ 4779665 h 4999620"/>
              <a:gd name="connsiteX71" fmla="*/ 1761595 w 3392773"/>
              <a:gd name="connsiteY71" fmla="*/ 4623943 h 4999620"/>
              <a:gd name="connsiteX72" fmla="*/ 1761595 w 3392773"/>
              <a:gd name="connsiteY72" fmla="*/ 4602532 h 4999620"/>
              <a:gd name="connsiteX73" fmla="*/ 1911476 w 3392773"/>
              <a:gd name="connsiteY73" fmla="*/ 4442918 h 4999620"/>
              <a:gd name="connsiteX74" fmla="*/ 2057465 w 3392773"/>
              <a:gd name="connsiteY74" fmla="*/ 4612264 h 4999620"/>
              <a:gd name="connsiteX75" fmla="*/ 1911476 w 3392773"/>
              <a:gd name="connsiteY75" fmla="*/ 4779665 h 4999620"/>
              <a:gd name="connsiteX76" fmla="*/ 786392 w 3392773"/>
              <a:gd name="connsiteY76" fmla="*/ 4362137 h 4999620"/>
              <a:gd name="connsiteX77" fmla="*/ 532371 w 3392773"/>
              <a:gd name="connsiteY77" fmla="*/ 4612264 h 4999620"/>
              <a:gd name="connsiteX78" fmla="*/ 786392 w 3392773"/>
              <a:gd name="connsiteY78" fmla="*/ 4860445 h 4999620"/>
              <a:gd name="connsiteX79" fmla="*/ 1038465 w 3392773"/>
              <a:gd name="connsiteY79" fmla="*/ 4612264 h 4999620"/>
              <a:gd name="connsiteX80" fmla="*/ 786392 w 3392773"/>
              <a:gd name="connsiteY80" fmla="*/ 4362137 h 4999620"/>
              <a:gd name="connsiteX81" fmla="*/ 786392 w 3392773"/>
              <a:gd name="connsiteY81" fmla="*/ 4781611 h 4999620"/>
              <a:gd name="connsiteX82" fmla="*/ 633590 w 3392773"/>
              <a:gd name="connsiteY82" fmla="*/ 4612264 h 4999620"/>
              <a:gd name="connsiteX83" fmla="*/ 786392 w 3392773"/>
              <a:gd name="connsiteY83" fmla="*/ 4441944 h 4999620"/>
              <a:gd name="connsiteX84" fmla="*/ 937246 w 3392773"/>
              <a:gd name="connsiteY84" fmla="*/ 4612264 h 4999620"/>
              <a:gd name="connsiteX85" fmla="*/ 786392 w 3392773"/>
              <a:gd name="connsiteY85" fmla="*/ 4781611 h 4999620"/>
              <a:gd name="connsiteX86" fmla="*/ 589794 w 3392773"/>
              <a:gd name="connsiteY86" fmla="*/ 4850712 h 4999620"/>
              <a:gd name="connsiteX87" fmla="*/ 589794 w 3392773"/>
              <a:gd name="connsiteY87" fmla="*/ 4850712 h 4999620"/>
              <a:gd name="connsiteX88" fmla="*/ 435046 w 3392773"/>
              <a:gd name="connsiteY88" fmla="*/ 4851685 h 4999620"/>
              <a:gd name="connsiteX89" fmla="*/ 177133 w 3392773"/>
              <a:gd name="connsiteY89" fmla="*/ 4584040 h 4999620"/>
              <a:gd name="connsiteX90" fmla="*/ 122630 w 3392773"/>
              <a:gd name="connsiteY90" fmla="*/ 4547056 h 4999620"/>
              <a:gd name="connsiteX91" fmla="*/ 114844 w 3392773"/>
              <a:gd name="connsiteY91" fmla="*/ 4551922 h 4999620"/>
              <a:gd name="connsiteX92" fmla="*/ 114844 w 3392773"/>
              <a:gd name="connsiteY92" fmla="*/ 4851685 h 4999620"/>
              <a:gd name="connsiteX93" fmla="*/ 0 w 3392773"/>
              <a:gd name="connsiteY93" fmla="*/ 4851685 h 4999620"/>
              <a:gd name="connsiteX94" fmla="*/ 0 w 3392773"/>
              <a:gd name="connsiteY94" fmla="*/ 4681366 h 4999620"/>
              <a:gd name="connsiteX95" fmla="*/ 99272 w 3392773"/>
              <a:gd name="connsiteY95" fmla="*/ 4537324 h 4999620"/>
              <a:gd name="connsiteX96" fmla="*/ 0 w 3392773"/>
              <a:gd name="connsiteY96" fmla="*/ 4394255 h 4999620"/>
              <a:gd name="connsiteX97" fmla="*/ 0 w 3392773"/>
              <a:gd name="connsiteY97" fmla="*/ 4224908 h 4999620"/>
              <a:gd name="connsiteX98" fmla="*/ 115818 w 3392773"/>
              <a:gd name="connsiteY98" fmla="*/ 4224908 h 4999620"/>
              <a:gd name="connsiteX99" fmla="*/ 115818 w 3392773"/>
              <a:gd name="connsiteY99" fmla="*/ 4524671 h 4999620"/>
              <a:gd name="connsiteX100" fmla="*/ 123604 w 3392773"/>
              <a:gd name="connsiteY100" fmla="*/ 4529537 h 4999620"/>
              <a:gd name="connsiteX101" fmla="*/ 178106 w 3392773"/>
              <a:gd name="connsiteY101" fmla="*/ 4492554 h 4999620"/>
              <a:gd name="connsiteX102" fmla="*/ 436019 w 3392773"/>
              <a:gd name="connsiteY102" fmla="*/ 4224908 h 4999620"/>
              <a:gd name="connsiteX103" fmla="*/ 590767 w 3392773"/>
              <a:gd name="connsiteY103" fmla="*/ 4224908 h 4999620"/>
              <a:gd name="connsiteX104" fmla="*/ 589794 w 3392773"/>
              <a:gd name="connsiteY104" fmla="*/ 4225881 h 4999620"/>
              <a:gd name="connsiteX105" fmla="*/ 326041 w 3392773"/>
              <a:gd name="connsiteY105" fmla="*/ 4485741 h 4999620"/>
              <a:gd name="connsiteX106" fmla="*/ 141122 w 3392773"/>
              <a:gd name="connsiteY106" fmla="*/ 4538297 h 4999620"/>
              <a:gd name="connsiteX107" fmla="*/ 326041 w 3392773"/>
              <a:gd name="connsiteY107" fmla="*/ 4590853 h 4999620"/>
              <a:gd name="connsiteX108" fmla="*/ 589794 w 3392773"/>
              <a:gd name="connsiteY108" fmla="*/ 4850712 h 4999620"/>
              <a:gd name="connsiteX109" fmla="*/ 3387907 w 3392773"/>
              <a:gd name="connsiteY109" fmla="*/ 3594237 h 4999620"/>
              <a:gd name="connsiteX110" fmla="*/ 3392773 w 3392773"/>
              <a:gd name="connsiteY110" fmla="*/ 3598131 h 4999620"/>
              <a:gd name="connsiteX111" fmla="*/ 2501270 w 3392773"/>
              <a:gd name="connsiteY111" fmla="*/ 3598131 h 4999620"/>
              <a:gd name="connsiteX112" fmla="*/ 1019000 w 3392773"/>
              <a:gd name="connsiteY112" fmla="*/ 2060385 h 4999620"/>
              <a:gd name="connsiteX113" fmla="*/ 708531 w 3392773"/>
              <a:gd name="connsiteY113" fmla="*/ 1845295 h 4999620"/>
              <a:gd name="connsiteX114" fmla="*/ 664734 w 3392773"/>
              <a:gd name="connsiteY114" fmla="*/ 1874493 h 4999620"/>
              <a:gd name="connsiteX115" fmla="*/ 664734 w 3392773"/>
              <a:gd name="connsiteY115" fmla="*/ 3598131 h 4999620"/>
              <a:gd name="connsiteX116" fmla="*/ 0 w 3392773"/>
              <a:gd name="connsiteY116" fmla="*/ 3598131 h 4999620"/>
              <a:gd name="connsiteX117" fmla="*/ 0 w 3392773"/>
              <a:gd name="connsiteY117" fmla="*/ 2624874 h 4999620"/>
              <a:gd name="connsiteX118" fmla="*/ 573248 w 3392773"/>
              <a:gd name="connsiteY118" fmla="*/ 1798579 h 4999620"/>
              <a:gd name="connsiteX119" fmla="*/ 0 w 3392773"/>
              <a:gd name="connsiteY119" fmla="*/ 973257 h 4999620"/>
              <a:gd name="connsiteX120" fmla="*/ 0 w 3392773"/>
              <a:gd name="connsiteY120" fmla="*/ 0 h 4999620"/>
              <a:gd name="connsiteX121" fmla="*/ 664734 w 3392773"/>
              <a:gd name="connsiteY121" fmla="*/ 0 h 4999620"/>
              <a:gd name="connsiteX122" fmla="*/ 664734 w 3392773"/>
              <a:gd name="connsiteY122" fmla="*/ 1723638 h 4999620"/>
              <a:gd name="connsiteX123" fmla="*/ 708531 w 3392773"/>
              <a:gd name="connsiteY123" fmla="*/ 1752836 h 4999620"/>
              <a:gd name="connsiteX124" fmla="*/ 1019000 w 3392773"/>
              <a:gd name="connsiteY124" fmla="*/ 1537746 h 4999620"/>
              <a:gd name="connsiteX125" fmla="*/ 2500297 w 3392773"/>
              <a:gd name="connsiteY125" fmla="*/ 0 h 4999620"/>
              <a:gd name="connsiteX126" fmla="*/ 3391800 w 3392773"/>
              <a:gd name="connsiteY126" fmla="*/ 0 h 4999620"/>
              <a:gd name="connsiteX127" fmla="*/ 3386934 w 3392773"/>
              <a:gd name="connsiteY127" fmla="*/ 3893 h 4999620"/>
              <a:gd name="connsiteX128" fmla="*/ 1872546 w 3392773"/>
              <a:gd name="connsiteY128" fmla="*/ 1495896 h 4999620"/>
              <a:gd name="connsiteX129" fmla="*/ 809750 w 3392773"/>
              <a:gd name="connsiteY129" fmla="*/ 1798579 h 4999620"/>
              <a:gd name="connsiteX130" fmla="*/ 1872546 w 3392773"/>
              <a:gd name="connsiteY130" fmla="*/ 2101262 h 4999620"/>
              <a:gd name="connsiteX131" fmla="*/ 3387907 w 3392773"/>
              <a:gd name="connsiteY131" fmla="*/ 3594237 h 499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392773" h="4999620">
                <a:moveTo>
                  <a:pt x="1389811" y="4363110"/>
                </a:moveTo>
                <a:cubicBezTo>
                  <a:pt x="1308057" y="4363110"/>
                  <a:pt x="1246742" y="4403014"/>
                  <a:pt x="1211705" y="4475035"/>
                </a:cubicBezTo>
                <a:cubicBezTo>
                  <a:pt x="1208785" y="4480875"/>
                  <a:pt x="1200026" y="4478928"/>
                  <a:pt x="1200026" y="4473089"/>
                </a:cubicBezTo>
                <a:lnTo>
                  <a:pt x="1198079" y="4372843"/>
                </a:lnTo>
                <a:lnTo>
                  <a:pt x="1097834" y="4372843"/>
                </a:lnTo>
                <a:lnTo>
                  <a:pt x="1097834" y="4999621"/>
                </a:lnTo>
                <a:lnTo>
                  <a:pt x="1203919" y="4999621"/>
                </a:lnTo>
                <a:lnTo>
                  <a:pt x="1203919" y="4763119"/>
                </a:lnTo>
                <a:cubicBezTo>
                  <a:pt x="1203919" y="4757279"/>
                  <a:pt x="1212678" y="4755333"/>
                  <a:pt x="1215598" y="4760199"/>
                </a:cubicBezTo>
                <a:cubicBezTo>
                  <a:pt x="1250635" y="4825407"/>
                  <a:pt x="1310977" y="4862391"/>
                  <a:pt x="1389811" y="4862391"/>
                </a:cubicBezTo>
                <a:cubicBezTo>
                  <a:pt x="1517307" y="4862391"/>
                  <a:pt x="1599061" y="4769932"/>
                  <a:pt x="1599061" y="4613238"/>
                </a:cubicBezTo>
                <a:cubicBezTo>
                  <a:pt x="1599061" y="4453623"/>
                  <a:pt x="1517307" y="4363110"/>
                  <a:pt x="1389811" y="4363110"/>
                </a:cubicBezTo>
                <a:close/>
                <a:moveTo>
                  <a:pt x="1350880" y="4779665"/>
                </a:moveTo>
                <a:cubicBezTo>
                  <a:pt x="1288592" y="4779665"/>
                  <a:pt x="1200999" y="4733921"/>
                  <a:pt x="1200999" y="4623943"/>
                </a:cubicBezTo>
                <a:lnTo>
                  <a:pt x="1200999" y="4602532"/>
                </a:lnTo>
                <a:cubicBezTo>
                  <a:pt x="1200999" y="4486714"/>
                  <a:pt x="1288592" y="4442918"/>
                  <a:pt x="1350880" y="4442918"/>
                </a:cubicBezTo>
                <a:cubicBezTo>
                  <a:pt x="1437500" y="4442918"/>
                  <a:pt x="1496869" y="4506179"/>
                  <a:pt x="1496869" y="4612264"/>
                </a:cubicBezTo>
                <a:cubicBezTo>
                  <a:pt x="1495896" y="4719322"/>
                  <a:pt x="1437500" y="4779665"/>
                  <a:pt x="1350880" y="4779665"/>
                </a:cubicBezTo>
                <a:close/>
                <a:moveTo>
                  <a:pt x="3392773" y="4771878"/>
                </a:moveTo>
                <a:lnTo>
                  <a:pt x="3392773" y="4850712"/>
                </a:lnTo>
                <a:cubicBezTo>
                  <a:pt x="3392773" y="4850712"/>
                  <a:pt x="3391800" y="4850712"/>
                  <a:pt x="3351896" y="4850712"/>
                </a:cubicBezTo>
                <a:cubicBezTo>
                  <a:pt x="3197148" y="4850712"/>
                  <a:pt x="3127074" y="4745601"/>
                  <a:pt x="3127074" y="4600585"/>
                </a:cubicBezTo>
                <a:lnTo>
                  <a:pt x="3127074" y="4223935"/>
                </a:lnTo>
                <a:lnTo>
                  <a:pt x="3224400" y="4223935"/>
                </a:lnTo>
                <a:lnTo>
                  <a:pt x="3224400" y="4372843"/>
                </a:lnTo>
                <a:lnTo>
                  <a:pt x="3392773" y="4372843"/>
                </a:lnTo>
                <a:lnTo>
                  <a:pt x="3392773" y="4452650"/>
                </a:lnTo>
                <a:lnTo>
                  <a:pt x="3224400" y="4452650"/>
                </a:lnTo>
                <a:lnTo>
                  <a:pt x="3224400" y="4610318"/>
                </a:lnTo>
                <a:cubicBezTo>
                  <a:pt x="3224400" y="4699857"/>
                  <a:pt x="3254571" y="4770905"/>
                  <a:pt x="3382067" y="4770905"/>
                </a:cubicBezTo>
                <a:cubicBezTo>
                  <a:pt x="3388880" y="4771878"/>
                  <a:pt x="3392773" y="4771878"/>
                  <a:pt x="3392773" y="4771878"/>
                </a:cubicBezTo>
                <a:moveTo>
                  <a:pt x="3079384" y="4367977"/>
                </a:moveTo>
                <a:lnTo>
                  <a:pt x="3079384" y="4452650"/>
                </a:lnTo>
                <a:lnTo>
                  <a:pt x="2926583" y="4452650"/>
                </a:lnTo>
                <a:cubicBezTo>
                  <a:pt x="2889599" y="4452650"/>
                  <a:pt x="2854562" y="4466276"/>
                  <a:pt x="2854562" y="4509099"/>
                </a:cubicBezTo>
                <a:lnTo>
                  <a:pt x="2854562" y="4850712"/>
                </a:lnTo>
                <a:lnTo>
                  <a:pt x="2752370" y="4850712"/>
                </a:lnTo>
                <a:lnTo>
                  <a:pt x="2752370" y="4372843"/>
                </a:lnTo>
                <a:lnTo>
                  <a:pt x="2854562" y="4372843"/>
                </a:lnTo>
                <a:lnTo>
                  <a:pt x="2854562" y="4436105"/>
                </a:lnTo>
                <a:cubicBezTo>
                  <a:pt x="2854562" y="4439025"/>
                  <a:pt x="2856509" y="4441944"/>
                  <a:pt x="2859428" y="4442918"/>
                </a:cubicBezTo>
                <a:cubicBezTo>
                  <a:pt x="2864295" y="4443891"/>
                  <a:pt x="2867215" y="4440971"/>
                  <a:pt x="2868188" y="4439998"/>
                </a:cubicBezTo>
                <a:cubicBezTo>
                  <a:pt x="2914904" y="4397174"/>
                  <a:pt x="2956754" y="4368950"/>
                  <a:pt x="3045320" y="4368950"/>
                </a:cubicBezTo>
                <a:lnTo>
                  <a:pt x="3079384" y="4368950"/>
                </a:lnTo>
                <a:close/>
                <a:moveTo>
                  <a:pt x="2687162" y="4636596"/>
                </a:moveTo>
                <a:cubicBezTo>
                  <a:pt x="2707600" y="4468222"/>
                  <a:pt x="2640446" y="4362137"/>
                  <a:pt x="2458447" y="4362137"/>
                </a:cubicBezTo>
                <a:cubicBezTo>
                  <a:pt x="2308565" y="4362137"/>
                  <a:pt x="2212213" y="4451677"/>
                  <a:pt x="2212213" y="4612264"/>
                </a:cubicBezTo>
                <a:cubicBezTo>
                  <a:pt x="2212213" y="4765066"/>
                  <a:pt x="2302726" y="4860445"/>
                  <a:pt x="2467206" y="4860445"/>
                </a:cubicBezTo>
                <a:cubicBezTo>
                  <a:pt x="2575238" y="4860445"/>
                  <a:pt x="2669643" y="4813728"/>
                  <a:pt x="2684242" y="4697911"/>
                </a:cubicBezTo>
                <a:lnTo>
                  <a:pt x="2595676" y="4697911"/>
                </a:lnTo>
                <a:cubicBezTo>
                  <a:pt x="2581077" y="4757279"/>
                  <a:pt x="2534361" y="4785504"/>
                  <a:pt x="2464286" y="4785504"/>
                </a:cubicBezTo>
                <a:cubicBezTo>
                  <a:pt x="2373773" y="4785504"/>
                  <a:pt x="2326084" y="4733921"/>
                  <a:pt x="2319271" y="4636596"/>
                </a:cubicBezTo>
                <a:lnTo>
                  <a:pt x="2518788" y="4636596"/>
                </a:lnTo>
                <a:lnTo>
                  <a:pt x="2687162" y="4636596"/>
                </a:lnTo>
                <a:close/>
                <a:moveTo>
                  <a:pt x="2462340" y="4435132"/>
                </a:moveTo>
                <a:cubicBezTo>
                  <a:pt x="2552852" y="4435132"/>
                  <a:pt x="2589836" y="4490607"/>
                  <a:pt x="2594703" y="4569441"/>
                </a:cubicBezTo>
                <a:lnTo>
                  <a:pt x="2320244" y="4569441"/>
                </a:lnTo>
                <a:cubicBezTo>
                  <a:pt x="2320244" y="4569441"/>
                  <a:pt x="2322191" y="4435132"/>
                  <a:pt x="2462340" y="4435132"/>
                </a:cubicBezTo>
                <a:close/>
                <a:moveTo>
                  <a:pt x="1950406" y="4363110"/>
                </a:moveTo>
                <a:cubicBezTo>
                  <a:pt x="1868653" y="4363110"/>
                  <a:pt x="1807338" y="4403014"/>
                  <a:pt x="1772301" y="4475035"/>
                </a:cubicBezTo>
                <a:cubicBezTo>
                  <a:pt x="1769381" y="4480875"/>
                  <a:pt x="1760621" y="4478928"/>
                  <a:pt x="1760621" y="4473089"/>
                </a:cubicBezTo>
                <a:lnTo>
                  <a:pt x="1758675" y="4372843"/>
                </a:lnTo>
                <a:lnTo>
                  <a:pt x="1658429" y="4372843"/>
                </a:lnTo>
                <a:lnTo>
                  <a:pt x="1658429" y="4999621"/>
                </a:lnTo>
                <a:lnTo>
                  <a:pt x="1764515" y="4999621"/>
                </a:lnTo>
                <a:lnTo>
                  <a:pt x="1764515" y="4763119"/>
                </a:lnTo>
                <a:cubicBezTo>
                  <a:pt x="1764515" y="4757279"/>
                  <a:pt x="1773274" y="4755333"/>
                  <a:pt x="1776194" y="4760199"/>
                </a:cubicBezTo>
                <a:cubicBezTo>
                  <a:pt x="1811231" y="4825407"/>
                  <a:pt x="1871573" y="4862391"/>
                  <a:pt x="1950406" y="4862391"/>
                </a:cubicBezTo>
                <a:cubicBezTo>
                  <a:pt x="2077903" y="4862391"/>
                  <a:pt x="2159657" y="4769932"/>
                  <a:pt x="2159657" y="4613238"/>
                </a:cubicBezTo>
                <a:cubicBezTo>
                  <a:pt x="2159657" y="4453623"/>
                  <a:pt x="2077903" y="4363110"/>
                  <a:pt x="1950406" y="4363110"/>
                </a:cubicBezTo>
                <a:close/>
                <a:moveTo>
                  <a:pt x="1911476" y="4779665"/>
                </a:moveTo>
                <a:cubicBezTo>
                  <a:pt x="1849188" y="4779665"/>
                  <a:pt x="1761595" y="4733921"/>
                  <a:pt x="1761595" y="4623943"/>
                </a:cubicBezTo>
                <a:lnTo>
                  <a:pt x="1761595" y="4602532"/>
                </a:lnTo>
                <a:cubicBezTo>
                  <a:pt x="1761595" y="4486714"/>
                  <a:pt x="1849188" y="4442918"/>
                  <a:pt x="1911476" y="4442918"/>
                </a:cubicBezTo>
                <a:cubicBezTo>
                  <a:pt x="1998096" y="4442918"/>
                  <a:pt x="2057465" y="4506179"/>
                  <a:pt x="2057465" y="4612264"/>
                </a:cubicBezTo>
                <a:cubicBezTo>
                  <a:pt x="2056492" y="4719322"/>
                  <a:pt x="1998096" y="4779665"/>
                  <a:pt x="1911476" y="4779665"/>
                </a:cubicBezTo>
                <a:close/>
                <a:moveTo>
                  <a:pt x="786392" y="4362137"/>
                </a:moveTo>
                <a:cubicBezTo>
                  <a:pt x="635537" y="4362137"/>
                  <a:pt x="532371" y="4461409"/>
                  <a:pt x="532371" y="4612264"/>
                </a:cubicBezTo>
                <a:cubicBezTo>
                  <a:pt x="532371" y="4761173"/>
                  <a:pt x="635537" y="4860445"/>
                  <a:pt x="786392" y="4860445"/>
                </a:cubicBezTo>
                <a:cubicBezTo>
                  <a:pt x="935300" y="4860445"/>
                  <a:pt x="1038465" y="4761173"/>
                  <a:pt x="1038465" y="4612264"/>
                </a:cubicBezTo>
                <a:cubicBezTo>
                  <a:pt x="1038465" y="4461409"/>
                  <a:pt x="935300" y="4362137"/>
                  <a:pt x="786392" y="4362137"/>
                </a:cubicBezTo>
                <a:close/>
                <a:moveTo>
                  <a:pt x="786392" y="4781611"/>
                </a:moveTo>
                <a:cubicBezTo>
                  <a:pt x="691012" y="4781611"/>
                  <a:pt x="633590" y="4715429"/>
                  <a:pt x="633590" y="4612264"/>
                </a:cubicBezTo>
                <a:cubicBezTo>
                  <a:pt x="633590" y="4506179"/>
                  <a:pt x="691986" y="4441944"/>
                  <a:pt x="786392" y="4441944"/>
                </a:cubicBezTo>
                <a:cubicBezTo>
                  <a:pt x="880797" y="4441944"/>
                  <a:pt x="937246" y="4509099"/>
                  <a:pt x="937246" y="4612264"/>
                </a:cubicBezTo>
                <a:cubicBezTo>
                  <a:pt x="937246" y="4716403"/>
                  <a:pt x="880797" y="4781611"/>
                  <a:pt x="786392" y="4781611"/>
                </a:cubicBezTo>
                <a:close/>
                <a:moveTo>
                  <a:pt x="589794" y="4850712"/>
                </a:moveTo>
                <a:lnTo>
                  <a:pt x="589794" y="4850712"/>
                </a:lnTo>
                <a:lnTo>
                  <a:pt x="435046" y="4851685"/>
                </a:lnTo>
                <a:lnTo>
                  <a:pt x="177133" y="4584040"/>
                </a:lnTo>
                <a:cubicBezTo>
                  <a:pt x="154748" y="4561655"/>
                  <a:pt x="131390" y="4549976"/>
                  <a:pt x="122630" y="4547056"/>
                </a:cubicBezTo>
                <a:cubicBezTo>
                  <a:pt x="118737" y="4545110"/>
                  <a:pt x="114844" y="4548029"/>
                  <a:pt x="114844" y="4551922"/>
                </a:cubicBezTo>
                <a:lnTo>
                  <a:pt x="114844" y="4851685"/>
                </a:lnTo>
                <a:lnTo>
                  <a:pt x="0" y="4851685"/>
                </a:lnTo>
                <a:lnTo>
                  <a:pt x="0" y="4681366"/>
                </a:lnTo>
                <a:cubicBezTo>
                  <a:pt x="0" y="4573334"/>
                  <a:pt x="69101" y="4540243"/>
                  <a:pt x="99272" y="4537324"/>
                </a:cubicBezTo>
                <a:cubicBezTo>
                  <a:pt x="69101" y="4535377"/>
                  <a:pt x="0" y="4502286"/>
                  <a:pt x="0" y="4394255"/>
                </a:cubicBezTo>
                <a:lnTo>
                  <a:pt x="0" y="4224908"/>
                </a:lnTo>
                <a:lnTo>
                  <a:pt x="115818" y="4224908"/>
                </a:lnTo>
                <a:lnTo>
                  <a:pt x="115818" y="4524671"/>
                </a:lnTo>
                <a:cubicBezTo>
                  <a:pt x="115818" y="4528564"/>
                  <a:pt x="119711" y="4531484"/>
                  <a:pt x="123604" y="4529537"/>
                </a:cubicBezTo>
                <a:cubicBezTo>
                  <a:pt x="132363" y="4525644"/>
                  <a:pt x="154748" y="4514939"/>
                  <a:pt x="178106" y="4492554"/>
                </a:cubicBezTo>
                <a:lnTo>
                  <a:pt x="436019" y="4224908"/>
                </a:lnTo>
                <a:lnTo>
                  <a:pt x="590767" y="4224908"/>
                </a:lnTo>
                <a:lnTo>
                  <a:pt x="589794" y="4225881"/>
                </a:lnTo>
                <a:cubicBezTo>
                  <a:pt x="587847" y="4227828"/>
                  <a:pt x="400982" y="4435132"/>
                  <a:pt x="326041" y="4485741"/>
                </a:cubicBezTo>
                <a:cubicBezTo>
                  <a:pt x="263753" y="4527591"/>
                  <a:pt x="170320" y="4536350"/>
                  <a:pt x="141122" y="4538297"/>
                </a:cubicBezTo>
                <a:cubicBezTo>
                  <a:pt x="170320" y="4540243"/>
                  <a:pt x="263753" y="4549003"/>
                  <a:pt x="326041" y="4590853"/>
                </a:cubicBezTo>
                <a:cubicBezTo>
                  <a:pt x="400982" y="4641462"/>
                  <a:pt x="586874" y="4847792"/>
                  <a:pt x="589794" y="4850712"/>
                </a:cubicBezTo>
                <a:close/>
                <a:moveTo>
                  <a:pt x="3387907" y="3594237"/>
                </a:moveTo>
                <a:lnTo>
                  <a:pt x="3392773" y="3598131"/>
                </a:lnTo>
                <a:lnTo>
                  <a:pt x="2501270" y="3598131"/>
                </a:lnTo>
                <a:lnTo>
                  <a:pt x="1019000" y="2060385"/>
                </a:lnTo>
                <a:cubicBezTo>
                  <a:pt x="889557" y="1930942"/>
                  <a:pt x="758167" y="1867680"/>
                  <a:pt x="708531" y="1845295"/>
                </a:cubicBezTo>
                <a:cubicBezTo>
                  <a:pt x="685173" y="1835562"/>
                  <a:pt x="664734" y="1849188"/>
                  <a:pt x="664734" y="1874493"/>
                </a:cubicBezTo>
                <a:lnTo>
                  <a:pt x="664734" y="3598131"/>
                </a:lnTo>
                <a:lnTo>
                  <a:pt x="0" y="3598131"/>
                </a:lnTo>
                <a:lnTo>
                  <a:pt x="0" y="2624874"/>
                </a:lnTo>
                <a:cubicBezTo>
                  <a:pt x="0" y="2002963"/>
                  <a:pt x="396116" y="1813178"/>
                  <a:pt x="573248" y="1798579"/>
                </a:cubicBezTo>
                <a:cubicBezTo>
                  <a:pt x="396116" y="1784953"/>
                  <a:pt x="0" y="1594195"/>
                  <a:pt x="0" y="973257"/>
                </a:cubicBezTo>
                <a:lnTo>
                  <a:pt x="0" y="0"/>
                </a:lnTo>
                <a:lnTo>
                  <a:pt x="664734" y="0"/>
                </a:lnTo>
                <a:lnTo>
                  <a:pt x="664734" y="1723638"/>
                </a:lnTo>
                <a:cubicBezTo>
                  <a:pt x="664734" y="1747969"/>
                  <a:pt x="685173" y="1762568"/>
                  <a:pt x="708531" y="1752836"/>
                </a:cubicBezTo>
                <a:cubicBezTo>
                  <a:pt x="758167" y="1731424"/>
                  <a:pt x="890530" y="1667189"/>
                  <a:pt x="1019000" y="1537746"/>
                </a:cubicBezTo>
                <a:lnTo>
                  <a:pt x="2500297" y="0"/>
                </a:lnTo>
                <a:lnTo>
                  <a:pt x="3391800" y="0"/>
                </a:lnTo>
                <a:lnTo>
                  <a:pt x="3386934" y="3893"/>
                </a:lnTo>
                <a:cubicBezTo>
                  <a:pt x="3373308" y="15572"/>
                  <a:pt x="2304672" y="1203919"/>
                  <a:pt x="1872546" y="1495896"/>
                </a:cubicBezTo>
                <a:cubicBezTo>
                  <a:pt x="1515361" y="1737263"/>
                  <a:pt x="979096" y="1788846"/>
                  <a:pt x="809750" y="1798579"/>
                </a:cubicBezTo>
                <a:cubicBezTo>
                  <a:pt x="979096" y="1809284"/>
                  <a:pt x="1515361" y="1859894"/>
                  <a:pt x="1872546" y="2101262"/>
                </a:cubicBezTo>
                <a:cubicBezTo>
                  <a:pt x="2304672" y="2394212"/>
                  <a:pt x="3374281" y="3582558"/>
                  <a:pt x="3387907" y="3594237"/>
                </a:cubicBezTo>
                <a:close/>
              </a:path>
            </a:pathLst>
          </a:custGeom>
          <a:solidFill>
            <a:schemeClr val="accent1"/>
          </a:solidFill>
          <a:ln w="9716" cap="flat">
            <a:noFill/>
            <a:prstDash val="solid"/>
            <a:miter/>
          </a:ln>
        </p:spPr>
        <p:txBody>
          <a:bodyPr rtlCol="0" anchor="ctr"/>
          <a:lstStyle/>
          <a:p>
            <a:endParaRPr lang="en-GB" dirty="0"/>
          </a:p>
        </p:txBody>
      </p:sp>
      <p:pic>
        <p:nvPicPr>
          <p:cNvPr id="7" name="Afbeelding 6" hidden="1">
            <a:extLst>
              <a:ext uri="{FF2B5EF4-FFF2-40B4-BE49-F238E27FC236}">
                <a16:creationId xmlns:a16="http://schemas.microsoft.com/office/drawing/2014/main" id="{D7490690-BEF5-4DE3-BAA1-9FF1DF0A146C}"/>
              </a:ext>
            </a:extLst>
          </p:cNvPr>
          <p:cNvPicPr>
            <a:picLocks noChangeAspect="1"/>
          </p:cNvPicPr>
          <p:nvPr userDrawn="1"/>
        </p:nvPicPr>
        <p:blipFill>
          <a:blip r:embed="rId2"/>
          <a:stretch>
            <a:fillRect/>
          </a:stretch>
        </p:blipFill>
        <p:spPr>
          <a:xfrm>
            <a:off x="0" y="2599"/>
            <a:ext cx="12192000" cy="6852802"/>
          </a:xfrm>
          <a:prstGeom prst="rect">
            <a:avLst/>
          </a:prstGeom>
        </p:spPr>
      </p:pic>
      <p:grpSp>
        <p:nvGrpSpPr>
          <p:cNvPr id="153" name="INSTRUCTION">
            <a:extLst>
              <a:ext uri="{FF2B5EF4-FFF2-40B4-BE49-F238E27FC236}">
                <a16:creationId xmlns:a16="http://schemas.microsoft.com/office/drawing/2014/main" id="{E0828A11-80F7-40B0-956E-BCDBD6D564D6}"/>
              </a:ext>
            </a:extLst>
          </p:cNvPr>
          <p:cNvGrpSpPr/>
          <p:nvPr userDrawn="1"/>
        </p:nvGrpSpPr>
        <p:grpSpPr>
          <a:xfrm>
            <a:off x="12377595" y="0"/>
            <a:ext cx="3693386" cy="6669007"/>
            <a:chOff x="-3786437" y="0"/>
            <a:chExt cx="3693386" cy="6669007"/>
          </a:xfrm>
        </p:grpSpPr>
        <p:sp>
          <p:nvSpPr>
            <p:cNvPr id="154" name="Rechthoek 153">
              <a:extLst>
                <a:ext uri="{FF2B5EF4-FFF2-40B4-BE49-F238E27FC236}">
                  <a16:creationId xmlns:a16="http://schemas.microsoft.com/office/drawing/2014/main" id="{8D960FBA-1C7E-4FD0-A1DD-0D6E8430B012}"/>
                </a:ext>
              </a:extLst>
            </p:cNvPr>
            <p:cNvSpPr/>
            <p:nvPr userDrawn="1"/>
          </p:nvSpPr>
          <p:spPr>
            <a:xfrm>
              <a:off x="-3786165" y="0"/>
              <a:ext cx="3593091" cy="5936776"/>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55" name="Rechthoek 154">
              <a:extLst>
                <a:ext uri="{FF2B5EF4-FFF2-40B4-BE49-F238E27FC236}">
                  <a16:creationId xmlns:a16="http://schemas.microsoft.com/office/drawing/2014/main" id="{7A4DC8CE-D02D-4ECE-BE39-27FFAC11F93F}"/>
                </a:ext>
              </a:extLst>
            </p:cNvPr>
            <p:cNvSpPr/>
            <p:nvPr userDrawn="1"/>
          </p:nvSpPr>
          <p:spPr>
            <a:xfrm>
              <a:off x="-3786437" y="584100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156" name="Ovaal 155">
              <a:extLst>
                <a:ext uri="{FF2B5EF4-FFF2-40B4-BE49-F238E27FC236}">
                  <a16:creationId xmlns:a16="http://schemas.microsoft.com/office/drawing/2014/main" id="{0A9F77FE-C5D6-4F60-8196-D13D46512A7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AFD4B1C0-1EBD-401D-9DDE-0BDBC062152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8" name="Groep 157">
              <a:extLst>
                <a:ext uri="{FF2B5EF4-FFF2-40B4-BE49-F238E27FC236}">
                  <a16:creationId xmlns:a16="http://schemas.microsoft.com/office/drawing/2014/main" id="{93E22688-A9DC-439F-8C73-D38AC4832FE9}"/>
                </a:ext>
              </a:extLst>
            </p:cNvPr>
            <p:cNvGrpSpPr/>
            <p:nvPr userDrawn="1"/>
          </p:nvGrpSpPr>
          <p:grpSpPr>
            <a:xfrm>
              <a:off x="-3316179" y="1231351"/>
              <a:ext cx="294789" cy="318834"/>
              <a:chOff x="14466489" y="1001522"/>
              <a:chExt cx="290627" cy="314333"/>
            </a:xfrm>
          </p:grpSpPr>
          <p:sp>
            <p:nvSpPr>
              <p:cNvPr id="281" name="Rechthoek 280">
                <a:extLst>
                  <a:ext uri="{FF2B5EF4-FFF2-40B4-BE49-F238E27FC236}">
                    <a16:creationId xmlns:a16="http://schemas.microsoft.com/office/drawing/2014/main" id="{42FB1842-DDE9-4390-8F1A-EE84B59AFF8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82" name="Ovaal 281">
                <a:extLst>
                  <a:ext uri="{FF2B5EF4-FFF2-40B4-BE49-F238E27FC236}">
                    <a16:creationId xmlns:a16="http://schemas.microsoft.com/office/drawing/2014/main" id="{D9DAA119-EFE4-4834-B997-67D58DFCB363}"/>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283" name="Vrije vorm: vorm 282">
                <a:extLst>
                  <a:ext uri="{FF2B5EF4-FFF2-40B4-BE49-F238E27FC236}">
                    <a16:creationId xmlns:a16="http://schemas.microsoft.com/office/drawing/2014/main" id="{A4CEAF05-82D6-4DBF-9B7B-9DFEB69A17C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284" name="Rechthoek: afgeronde hoeken 283">
                <a:extLst>
                  <a:ext uri="{FF2B5EF4-FFF2-40B4-BE49-F238E27FC236}">
                    <a16:creationId xmlns:a16="http://schemas.microsoft.com/office/drawing/2014/main" id="{F0B73A45-6841-4D6E-94B9-5BAFAF30632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285" name="Rechte verbindingslijn 284">
                <a:extLst>
                  <a:ext uri="{FF2B5EF4-FFF2-40B4-BE49-F238E27FC236}">
                    <a16:creationId xmlns:a16="http://schemas.microsoft.com/office/drawing/2014/main" id="{15B1418E-F56E-4D38-9415-41E5349B6EC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86" name="Rechte verbindingslijn 285">
                <a:extLst>
                  <a:ext uri="{FF2B5EF4-FFF2-40B4-BE49-F238E27FC236}">
                    <a16:creationId xmlns:a16="http://schemas.microsoft.com/office/drawing/2014/main" id="{2E2C9E8B-ABCC-4ED7-80C6-F47238186DE6}"/>
                  </a:ext>
                </a:extLst>
              </p:cNvPr>
              <p:cNvCxnSpPr>
                <a:cxnSpLocks/>
                <a:stCxn id="28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9" name="Ovaal 158">
              <a:extLst>
                <a:ext uri="{FF2B5EF4-FFF2-40B4-BE49-F238E27FC236}">
                  <a16:creationId xmlns:a16="http://schemas.microsoft.com/office/drawing/2014/main" id="{D8FDBCED-AD04-4167-AE97-3650B94D299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0" name="Rechthoek 159">
              <a:extLst>
                <a:ext uri="{FF2B5EF4-FFF2-40B4-BE49-F238E27FC236}">
                  <a16:creationId xmlns:a16="http://schemas.microsoft.com/office/drawing/2014/main" id="{73D2CC7D-532B-46D8-88AC-FEEFF6533909}"/>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0BB65CC4-FBEE-4E3F-8215-08F21211661A}"/>
                </a:ext>
              </a:extLst>
            </p:cNvPr>
            <p:cNvGrpSpPr/>
            <p:nvPr userDrawn="1"/>
          </p:nvGrpSpPr>
          <p:grpSpPr>
            <a:xfrm>
              <a:off x="-3311319" y="2164285"/>
              <a:ext cx="825500" cy="209550"/>
              <a:chOff x="13504624" y="2482850"/>
              <a:chExt cx="825500" cy="209550"/>
            </a:xfrm>
          </p:grpSpPr>
          <p:sp>
            <p:nvSpPr>
              <p:cNvPr id="278" name="Rechthoek 277">
                <a:extLst>
                  <a:ext uri="{FF2B5EF4-FFF2-40B4-BE49-F238E27FC236}">
                    <a16:creationId xmlns:a16="http://schemas.microsoft.com/office/drawing/2014/main" id="{E476B979-4E01-4062-A4C2-2864D22BD504}"/>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279" name="Rechte verbindingslijn 278">
                <a:extLst>
                  <a:ext uri="{FF2B5EF4-FFF2-40B4-BE49-F238E27FC236}">
                    <a16:creationId xmlns:a16="http://schemas.microsoft.com/office/drawing/2014/main" id="{57C0A6EA-69B6-416F-AC95-90E147E2E52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80" name="Gelijkbenige driehoek 279">
                <a:extLst>
                  <a:ext uri="{FF2B5EF4-FFF2-40B4-BE49-F238E27FC236}">
                    <a16:creationId xmlns:a16="http://schemas.microsoft.com/office/drawing/2014/main" id="{FACD59E5-8435-4B45-91F0-E253CF76E8D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62" name="Ovaal 161">
              <a:extLst>
                <a:ext uri="{FF2B5EF4-FFF2-40B4-BE49-F238E27FC236}">
                  <a16:creationId xmlns:a16="http://schemas.microsoft.com/office/drawing/2014/main" id="{812C2F67-EC61-4D68-90E0-991EF4E2DE4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3" name="Rechthoek 162">
              <a:extLst>
                <a:ext uri="{FF2B5EF4-FFF2-40B4-BE49-F238E27FC236}">
                  <a16:creationId xmlns:a16="http://schemas.microsoft.com/office/drawing/2014/main" id="{EF6794C2-F493-44CB-9CC7-A8DFAA7E08C7}"/>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4" name="ICOON_info">
              <a:extLst>
                <a:ext uri="{FF2B5EF4-FFF2-40B4-BE49-F238E27FC236}">
                  <a16:creationId xmlns:a16="http://schemas.microsoft.com/office/drawing/2014/main" id="{5AE566F8-9CAD-4520-9FED-5436025AA0C0}"/>
                </a:ext>
              </a:extLst>
            </p:cNvPr>
            <p:cNvGrpSpPr/>
            <p:nvPr userDrawn="1"/>
          </p:nvGrpSpPr>
          <p:grpSpPr>
            <a:xfrm>
              <a:off x="-376736" y="5705292"/>
              <a:ext cx="283685" cy="283685"/>
              <a:chOff x="-510741" y="5913713"/>
              <a:chExt cx="267555" cy="267555"/>
            </a:xfrm>
          </p:grpSpPr>
          <p:sp>
            <p:nvSpPr>
              <p:cNvPr id="276" name="Ovaal 275">
                <a:extLst>
                  <a:ext uri="{FF2B5EF4-FFF2-40B4-BE49-F238E27FC236}">
                    <a16:creationId xmlns:a16="http://schemas.microsoft.com/office/drawing/2014/main" id="{26D41AFD-C7CD-46E3-B0C2-575F8CC7BC5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77" name="Graphic 163" descr="Informatie">
                <a:extLst>
                  <a:ext uri="{FF2B5EF4-FFF2-40B4-BE49-F238E27FC236}">
                    <a16:creationId xmlns:a16="http://schemas.microsoft.com/office/drawing/2014/main" id="{A896AC64-5C56-49BA-B8FA-8186A6C5EB7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sp>
          <p:nvSpPr>
            <p:cNvPr id="165" name="Ovaal 164">
              <a:extLst>
                <a:ext uri="{FF2B5EF4-FFF2-40B4-BE49-F238E27FC236}">
                  <a16:creationId xmlns:a16="http://schemas.microsoft.com/office/drawing/2014/main" id="{845E9549-1A56-4FDB-9634-A02E548A5ED8}"/>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6" name="Rechthoek 165">
              <a:extLst>
                <a:ext uri="{FF2B5EF4-FFF2-40B4-BE49-F238E27FC236}">
                  <a16:creationId xmlns:a16="http://schemas.microsoft.com/office/drawing/2014/main" id="{35C6CC68-9241-4516-B568-6820567140F2}"/>
                </a:ext>
              </a:extLst>
            </p:cNvPr>
            <p:cNvSpPr/>
            <p:nvPr userDrawn="1"/>
          </p:nvSpPr>
          <p:spPr>
            <a:xfrm>
              <a:off x="-3319415" y="4145790"/>
              <a:ext cx="2944682" cy="79470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67" name="Groep 166">
              <a:extLst>
                <a:ext uri="{FF2B5EF4-FFF2-40B4-BE49-F238E27FC236}">
                  <a16:creationId xmlns:a16="http://schemas.microsoft.com/office/drawing/2014/main" id="{DD81A7B5-72CE-4611-A5F4-5F4D387B12C6}"/>
                </a:ext>
              </a:extLst>
            </p:cNvPr>
            <p:cNvGrpSpPr/>
            <p:nvPr userDrawn="1"/>
          </p:nvGrpSpPr>
          <p:grpSpPr>
            <a:xfrm>
              <a:off x="-3449237" y="5047414"/>
              <a:ext cx="622283" cy="612919"/>
              <a:chOff x="12617641" y="3403239"/>
              <a:chExt cx="752963" cy="741634"/>
            </a:xfrm>
          </p:grpSpPr>
          <p:grpSp>
            <p:nvGrpSpPr>
              <p:cNvPr id="260" name="Groep 259">
                <a:extLst>
                  <a:ext uri="{FF2B5EF4-FFF2-40B4-BE49-F238E27FC236}">
                    <a16:creationId xmlns:a16="http://schemas.microsoft.com/office/drawing/2014/main" id="{DBFE8A7A-FDB9-4DEB-972A-1F90DE14EA05}"/>
                  </a:ext>
                </a:extLst>
              </p:cNvPr>
              <p:cNvGrpSpPr/>
              <p:nvPr userDrawn="1"/>
            </p:nvGrpSpPr>
            <p:grpSpPr>
              <a:xfrm>
                <a:off x="12771550" y="3403239"/>
                <a:ext cx="467156" cy="448491"/>
                <a:chOff x="12782177" y="3403239"/>
                <a:chExt cx="467156" cy="448491"/>
              </a:xfrm>
            </p:grpSpPr>
            <p:grpSp>
              <p:nvGrpSpPr>
                <p:cNvPr id="263" name="Groep 262">
                  <a:extLst>
                    <a:ext uri="{FF2B5EF4-FFF2-40B4-BE49-F238E27FC236}">
                      <a16:creationId xmlns:a16="http://schemas.microsoft.com/office/drawing/2014/main" id="{1444789E-DE3C-4286-A6EF-D70D780CE1AA}"/>
                    </a:ext>
                  </a:extLst>
                </p:cNvPr>
                <p:cNvGrpSpPr/>
                <p:nvPr userDrawn="1"/>
              </p:nvGrpSpPr>
              <p:grpSpPr>
                <a:xfrm>
                  <a:off x="12782177" y="3403239"/>
                  <a:ext cx="412972" cy="396132"/>
                  <a:chOff x="13554906" y="3320109"/>
                  <a:chExt cx="443912" cy="425811"/>
                </a:xfrm>
              </p:grpSpPr>
              <p:grpSp>
                <p:nvGrpSpPr>
                  <p:cNvPr id="270" name="Groep 269">
                    <a:extLst>
                      <a:ext uri="{FF2B5EF4-FFF2-40B4-BE49-F238E27FC236}">
                        <a16:creationId xmlns:a16="http://schemas.microsoft.com/office/drawing/2014/main" id="{7035846E-A3B2-4FBC-A28D-337D579D07C4}"/>
                      </a:ext>
                    </a:extLst>
                  </p:cNvPr>
                  <p:cNvGrpSpPr/>
                  <p:nvPr userDrawn="1"/>
                </p:nvGrpSpPr>
                <p:grpSpPr>
                  <a:xfrm>
                    <a:off x="13554906" y="3320109"/>
                    <a:ext cx="443912" cy="425811"/>
                    <a:chOff x="12909684" y="1276143"/>
                    <a:chExt cx="443912" cy="425811"/>
                  </a:xfrm>
                </p:grpSpPr>
                <p:sp>
                  <p:nvSpPr>
                    <p:cNvPr id="273" name="Rechthoek 272">
                      <a:extLst>
                        <a:ext uri="{FF2B5EF4-FFF2-40B4-BE49-F238E27FC236}">
                          <a16:creationId xmlns:a16="http://schemas.microsoft.com/office/drawing/2014/main" id="{5AF276D1-A03F-4FEE-A612-9DA8090F824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F005B7F4-6626-497C-95C6-B605A5553CE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75" name="Ovaal 274">
                      <a:extLst>
                        <a:ext uri="{FF2B5EF4-FFF2-40B4-BE49-F238E27FC236}">
                          <a16:creationId xmlns:a16="http://schemas.microsoft.com/office/drawing/2014/main" id="{3D94EDF9-CA65-4352-B044-BED589DC032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271" name="Afbeelding 270">
                    <a:extLst>
                      <a:ext uri="{FF2B5EF4-FFF2-40B4-BE49-F238E27FC236}">
                        <a16:creationId xmlns:a16="http://schemas.microsoft.com/office/drawing/2014/main" id="{32D572EB-567E-40EE-97A8-708AC0193A14}"/>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272" name="Afbeelding 271">
                    <a:extLst>
                      <a:ext uri="{FF2B5EF4-FFF2-40B4-BE49-F238E27FC236}">
                        <a16:creationId xmlns:a16="http://schemas.microsoft.com/office/drawing/2014/main" id="{02190914-05C8-4338-B574-4FE88FFEC1A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264" name="Groep 263">
                  <a:extLst>
                    <a:ext uri="{FF2B5EF4-FFF2-40B4-BE49-F238E27FC236}">
                      <a16:creationId xmlns:a16="http://schemas.microsoft.com/office/drawing/2014/main" id="{420EE101-C354-4FCD-8DA9-8D9E5AC61229}"/>
                    </a:ext>
                  </a:extLst>
                </p:cNvPr>
                <p:cNvGrpSpPr/>
                <p:nvPr userDrawn="1"/>
              </p:nvGrpSpPr>
              <p:grpSpPr>
                <a:xfrm>
                  <a:off x="13103513" y="3705268"/>
                  <a:ext cx="145820" cy="146462"/>
                  <a:chOff x="13096169" y="3602278"/>
                  <a:chExt cx="145820" cy="146462"/>
                </a:xfrm>
              </p:grpSpPr>
              <p:sp>
                <p:nvSpPr>
                  <p:cNvPr id="268" name="Rechthoek 267">
                    <a:extLst>
                      <a:ext uri="{FF2B5EF4-FFF2-40B4-BE49-F238E27FC236}">
                        <a16:creationId xmlns:a16="http://schemas.microsoft.com/office/drawing/2014/main" id="{0CC9D5DC-FBD9-409D-9E2F-7F6ACD68D3F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27BD4F0B-53B1-4BCC-8E93-60EC4A9DA5F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65" name="Groep 264">
                  <a:extLst>
                    <a:ext uri="{FF2B5EF4-FFF2-40B4-BE49-F238E27FC236}">
                      <a16:creationId xmlns:a16="http://schemas.microsoft.com/office/drawing/2014/main" id="{31E62003-3C70-420A-8C0F-6D733EB699BA}"/>
                    </a:ext>
                  </a:extLst>
                </p:cNvPr>
                <p:cNvGrpSpPr/>
                <p:nvPr userDrawn="1"/>
              </p:nvGrpSpPr>
              <p:grpSpPr>
                <a:xfrm rot="10800000">
                  <a:off x="13061402" y="3665637"/>
                  <a:ext cx="145820" cy="146462"/>
                  <a:chOff x="13096169" y="3602278"/>
                  <a:chExt cx="145820" cy="146462"/>
                </a:xfrm>
              </p:grpSpPr>
              <p:sp>
                <p:nvSpPr>
                  <p:cNvPr id="266" name="Rechthoek 265">
                    <a:extLst>
                      <a:ext uri="{FF2B5EF4-FFF2-40B4-BE49-F238E27FC236}">
                        <a16:creationId xmlns:a16="http://schemas.microsoft.com/office/drawing/2014/main" id="{E56CCE3F-19CD-436F-97A5-5E28B8F6834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67" name="Rechthoek 266">
                    <a:extLst>
                      <a:ext uri="{FF2B5EF4-FFF2-40B4-BE49-F238E27FC236}">
                        <a16:creationId xmlns:a16="http://schemas.microsoft.com/office/drawing/2014/main" id="{DFA18466-1211-4D4A-BAF2-AF3772A68AB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261" name="Rechthoek 260">
                <a:extLst>
                  <a:ext uri="{FF2B5EF4-FFF2-40B4-BE49-F238E27FC236}">
                    <a16:creationId xmlns:a16="http://schemas.microsoft.com/office/drawing/2014/main" id="{FF373225-1D1A-4023-9C6F-BA731680AA3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262" name="Gelijkbenige driehoek 261">
                <a:extLst>
                  <a:ext uri="{FF2B5EF4-FFF2-40B4-BE49-F238E27FC236}">
                    <a16:creationId xmlns:a16="http://schemas.microsoft.com/office/drawing/2014/main" id="{AD82AF61-5A29-4A2B-AFFA-B7D4FB71C05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68" name="Rechthoek 167">
              <a:extLst>
                <a:ext uri="{FF2B5EF4-FFF2-40B4-BE49-F238E27FC236}">
                  <a16:creationId xmlns:a16="http://schemas.microsoft.com/office/drawing/2014/main" id="{3A77C109-DCDD-4756-8563-A80EF72CC7B9}"/>
                </a:ext>
              </a:extLst>
            </p:cNvPr>
            <p:cNvSpPr/>
            <p:nvPr userDrawn="1"/>
          </p:nvSpPr>
          <p:spPr>
            <a:xfrm>
              <a:off x="-3316836" y="3119689"/>
              <a:ext cx="1239216" cy="719917"/>
            </a:xfrm>
            <a:prstGeom prst="rect">
              <a:avLst/>
            </a:prstGeom>
            <a:blipFill>
              <a:blip r:embed="rId5" cstate="hqprint">
                <a:extLst>
                  <a:ext uri="{28A0092B-C50C-407E-A947-70E740481C1C}">
                    <a14:useLocalDpi xmlns:a14="http://schemas.microsoft.com/office/drawing/2010/main"/>
                  </a:ext>
                </a:extLst>
              </a:blip>
              <a:stretch>
                <a:fillRect/>
              </a:stretch>
            </a:blip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lvl="0"/>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69" name="Groep 168">
              <a:extLst>
                <a:ext uri="{FF2B5EF4-FFF2-40B4-BE49-F238E27FC236}">
                  <a16:creationId xmlns:a16="http://schemas.microsoft.com/office/drawing/2014/main" id="{72075295-F6BD-4052-8D00-E99ADF3189E9}"/>
                </a:ext>
              </a:extLst>
            </p:cNvPr>
            <p:cNvGrpSpPr/>
            <p:nvPr userDrawn="1"/>
          </p:nvGrpSpPr>
          <p:grpSpPr>
            <a:xfrm>
              <a:off x="-2485819" y="3399207"/>
              <a:ext cx="1222990" cy="563933"/>
              <a:chOff x="-2485819" y="3399207"/>
              <a:chExt cx="1222990" cy="563933"/>
            </a:xfrm>
          </p:grpSpPr>
          <p:sp>
            <p:nvSpPr>
              <p:cNvPr id="170" name="Rechthoek 169">
                <a:extLst>
                  <a:ext uri="{FF2B5EF4-FFF2-40B4-BE49-F238E27FC236}">
                    <a16:creationId xmlns:a16="http://schemas.microsoft.com/office/drawing/2014/main" id="{8B17CBCD-8AFE-4540-9E3F-AD971620AC82}"/>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71" name="Rechthoek 170">
                <a:extLst>
                  <a:ext uri="{FF2B5EF4-FFF2-40B4-BE49-F238E27FC236}">
                    <a16:creationId xmlns:a16="http://schemas.microsoft.com/office/drawing/2014/main" id="{A304B193-E37F-4644-BF9D-797C446FB37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72" name="Groep 171">
                <a:extLst>
                  <a:ext uri="{FF2B5EF4-FFF2-40B4-BE49-F238E27FC236}">
                    <a16:creationId xmlns:a16="http://schemas.microsoft.com/office/drawing/2014/main" id="{D042FBD2-E8DE-4021-92BB-A551C7081F23}"/>
                  </a:ext>
                </a:extLst>
              </p:cNvPr>
              <p:cNvGrpSpPr/>
              <p:nvPr userDrawn="1"/>
            </p:nvGrpSpPr>
            <p:grpSpPr>
              <a:xfrm>
                <a:off x="-2403869" y="3460544"/>
                <a:ext cx="155951" cy="131922"/>
                <a:chOff x="12968836" y="3354170"/>
                <a:chExt cx="404806" cy="342433"/>
              </a:xfrm>
            </p:grpSpPr>
            <p:sp>
              <p:nvSpPr>
                <p:cNvPr id="185" name="Rechthoek: afgeronde hoeken 184">
                  <a:extLst>
                    <a:ext uri="{FF2B5EF4-FFF2-40B4-BE49-F238E27FC236}">
                      <a16:creationId xmlns:a16="http://schemas.microsoft.com/office/drawing/2014/main" id="{3BC2C478-60E0-4932-80BA-A8DE64F4521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55" name="Rechthoek 254">
                  <a:extLst>
                    <a:ext uri="{FF2B5EF4-FFF2-40B4-BE49-F238E27FC236}">
                      <a16:creationId xmlns:a16="http://schemas.microsoft.com/office/drawing/2014/main" id="{DFDB0E1A-F7EA-4110-ACC5-DCFF1A6AFC8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56" name="Rechthoek 255">
                  <a:extLst>
                    <a:ext uri="{FF2B5EF4-FFF2-40B4-BE49-F238E27FC236}">
                      <a16:creationId xmlns:a16="http://schemas.microsoft.com/office/drawing/2014/main" id="{6939F235-D2C1-456D-AED3-E4F9BE79C0A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57" name="Rechthoek 256">
                  <a:extLst>
                    <a:ext uri="{FF2B5EF4-FFF2-40B4-BE49-F238E27FC236}">
                      <a16:creationId xmlns:a16="http://schemas.microsoft.com/office/drawing/2014/main" id="{98D96378-6B4C-4306-AA8C-59F945868A0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58" name="Rechthoek 257">
                  <a:extLst>
                    <a:ext uri="{FF2B5EF4-FFF2-40B4-BE49-F238E27FC236}">
                      <a16:creationId xmlns:a16="http://schemas.microsoft.com/office/drawing/2014/main" id="{146EAD41-2FC1-4D72-84F7-FBB2E4C5B13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76E84D46-0A0E-4C1A-8B14-04A86819E0C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FEF679D4-22DA-41FD-9F04-42ADC88EB6F3}"/>
                  </a:ext>
                </a:extLst>
              </p:cNvPr>
              <p:cNvGrpSpPr/>
              <p:nvPr userDrawn="1"/>
            </p:nvGrpSpPr>
            <p:grpSpPr>
              <a:xfrm>
                <a:off x="-2423424" y="3690208"/>
                <a:ext cx="166739" cy="218963"/>
                <a:chOff x="12940828" y="3950597"/>
                <a:chExt cx="432813" cy="568367"/>
              </a:xfrm>
            </p:grpSpPr>
            <p:grpSp>
              <p:nvGrpSpPr>
                <p:cNvPr id="177" name="Groep 176">
                  <a:extLst>
                    <a:ext uri="{FF2B5EF4-FFF2-40B4-BE49-F238E27FC236}">
                      <a16:creationId xmlns:a16="http://schemas.microsoft.com/office/drawing/2014/main" id="{A4936FDB-7DDD-408E-8884-5AAC17FE19D3}"/>
                    </a:ext>
                  </a:extLst>
                </p:cNvPr>
                <p:cNvGrpSpPr/>
                <p:nvPr userDrawn="1"/>
              </p:nvGrpSpPr>
              <p:grpSpPr>
                <a:xfrm>
                  <a:off x="13000382" y="4006891"/>
                  <a:ext cx="373259" cy="315747"/>
                  <a:chOff x="12968836" y="3354170"/>
                  <a:chExt cx="404806" cy="342433"/>
                </a:xfrm>
              </p:grpSpPr>
              <p:sp>
                <p:nvSpPr>
                  <p:cNvPr id="179" name="Rechthoek: afgeronde hoeken 178">
                    <a:extLst>
                      <a:ext uri="{FF2B5EF4-FFF2-40B4-BE49-F238E27FC236}">
                        <a16:creationId xmlns:a16="http://schemas.microsoft.com/office/drawing/2014/main" id="{054D068E-1FD4-41E8-9A07-93921A90930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4D8BE007-7C94-4994-A4D2-04FBB3E682B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4F0D4AE3-E2F1-4898-9528-BD4DDE88B74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8A01235-9912-41F2-8618-4808001CFD0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86E58FC1-2E94-4B5F-8025-AF882C998E6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4745EB4E-6CCE-498A-8BDA-D76B31025E9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78" name="Boog 177">
                  <a:extLst>
                    <a:ext uri="{FF2B5EF4-FFF2-40B4-BE49-F238E27FC236}">
                      <a16:creationId xmlns:a16="http://schemas.microsoft.com/office/drawing/2014/main" id="{87899CF5-0951-428E-9302-43482C5AF4FF}"/>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74" name="Tekstvak 173">
                <a:extLst>
                  <a:ext uri="{FF2B5EF4-FFF2-40B4-BE49-F238E27FC236}">
                    <a16:creationId xmlns:a16="http://schemas.microsoft.com/office/drawing/2014/main" id="{DEF75AD5-A331-4952-B234-FAEE02D3EB94}"/>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75" name="Tekstvak 174">
                <a:extLst>
                  <a:ext uri="{FF2B5EF4-FFF2-40B4-BE49-F238E27FC236}">
                    <a16:creationId xmlns:a16="http://schemas.microsoft.com/office/drawing/2014/main" id="{182900C6-D815-4369-AA38-ED1E901408F4}"/>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76" name="Vrije vorm: vorm 175">
                <a:extLst>
                  <a:ext uri="{FF2B5EF4-FFF2-40B4-BE49-F238E27FC236}">
                    <a16:creationId xmlns:a16="http://schemas.microsoft.com/office/drawing/2014/main" id="{F082E9D4-06A0-486E-8995-04B24C4AC2B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5934973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 | CLOSURE | VIDEO">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C5506EA0-EF11-4EB3-B74C-AD4621645F3D}"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68" name="Ondertitel 2"/>
          <p:cNvSpPr>
            <a:spLocks noGrp="1"/>
          </p:cNvSpPr>
          <p:nvPr>
            <p:ph type="subTitle" idx="1" hasCustomPrompt="1"/>
          </p:nvPr>
        </p:nvSpPr>
        <p:spPr>
          <a:xfrm>
            <a:off x="455536" y="393700"/>
            <a:ext cx="3752927" cy="216000"/>
          </a:xfrm>
        </p:spPr>
        <p:txBody>
          <a:bodyPr lIns="0" tIns="0" rIns="0" bIns="0" anchor="t"/>
          <a:lstStyle>
            <a:lvl1pPr marL="0" indent="0" algn="l">
              <a:buNone/>
              <a:defRPr sz="1400" b="0" i="0" cap="none" baseline="0">
                <a:solidFill>
                  <a:schemeClr val="accent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Add a subtitle here</a:t>
            </a:r>
          </a:p>
        </p:txBody>
      </p:sp>
      <p:sp>
        <p:nvSpPr>
          <p:cNvPr id="86" name="Tekstvak 85">
            <a:extLst>
              <a:ext uri="{FF2B5EF4-FFF2-40B4-BE49-F238E27FC236}">
                <a16:creationId xmlns:a16="http://schemas.microsoft.com/office/drawing/2014/main" id="{53B5FC4E-D190-4C91-A20C-7EC837898EF8}"/>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algn="ctr"/>
            <a:r>
              <a:rPr lang="en-GB" sz="2400" b="0" spc="50" baseline="0" dirty="0">
                <a:solidFill>
                  <a:schemeClr val="accent1"/>
                </a:solidFill>
                <a:latin typeface="Arial" panose="020B0604020202020204" pitchFamily="34" charset="0"/>
                <a:cs typeface="Arial" panose="020B0604020202020204" pitchFamily="34" charset="0"/>
              </a:rPr>
              <a:t>INTRO | CLOSURE | VIDEO</a:t>
            </a:r>
          </a:p>
        </p:txBody>
      </p:sp>
      <p:sp>
        <p:nvSpPr>
          <p:cNvPr id="2" name="Titel 1">
            <a:extLst>
              <a:ext uri="{FF2B5EF4-FFF2-40B4-BE49-F238E27FC236}">
                <a16:creationId xmlns:a16="http://schemas.microsoft.com/office/drawing/2014/main" id="{DF542B8C-9A8A-447E-935A-2EA6E3BB53B1}"/>
              </a:ext>
            </a:extLst>
          </p:cNvPr>
          <p:cNvSpPr>
            <a:spLocks noGrp="1"/>
          </p:cNvSpPr>
          <p:nvPr>
            <p:ph type="title" hasCustomPrompt="1"/>
          </p:nvPr>
        </p:nvSpPr>
        <p:spPr>
          <a:xfrm>
            <a:off x="414338" y="796107"/>
            <a:ext cx="4273776" cy="2490018"/>
          </a:xfrm>
        </p:spPr>
        <p:txBody>
          <a:bodyPr/>
          <a:lstStyle>
            <a:lvl1pPr>
              <a:defRPr sz="4800">
                <a:solidFill>
                  <a:schemeClr val="tx2"/>
                </a:solidFill>
              </a:defRPr>
            </a:lvl1pPr>
          </a:lstStyle>
          <a:p>
            <a:r>
              <a:rPr lang="en-GB" dirty="0"/>
              <a:t>Add your </a:t>
            </a:r>
            <a:br>
              <a:rPr lang="en-GB" dirty="0"/>
            </a:br>
            <a:r>
              <a:rPr lang="en-GB" dirty="0"/>
              <a:t>title here</a:t>
            </a:r>
          </a:p>
        </p:txBody>
      </p:sp>
      <p:sp>
        <p:nvSpPr>
          <p:cNvPr id="79" name="Graphic 4">
            <a:extLst>
              <a:ext uri="{FF2B5EF4-FFF2-40B4-BE49-F238E27FC236}">
                <a16:creationId xmlns:a16="http://schemas.microsoft.com/office/drawing/2014/main" id="{583E78CE-6FC7-43F2-9320-7BD5A9F01722}"/>
              </a:ext>
            </a:extLst>
          </p:cNvPr>
          <p:cNvSpPr/>
          <p:nvPr userDrawn="1"/>
        </p:nvSpPr>
        <p:spPr>
          <a:xfrm>
            <a:off x="452439" y="4427306"/>
            <a:ext cx="1361848" cy="2006831"/>
          </a:xfrm>
          <a:custGeom>
            <a:avLst/>
            <a:gdLst>
              <a:gd name="connsiteX0" fmla="*/ 1389811 w 3392773"/>
              <a:gd name="connsiteY0" fmla="*/ 4363110 h 4999620"/>
              <a:gd name="connsiteX1" fmla="*/ 1211705 w 3392773"/>
              <a:gd name="connsiteY1" fmla="*/ 4475035 h 4999620"/>
              <a:gd name="connsiteX2" fmla="*/ 1200026 w 3392773"/>
              <a:gd name="connsiteY2" fmla="*/ 4473089 h 4999620"/>
              <a:gd name="connsiteX3" fmla="*/ 1198079 w 3392773"/>
              <a:gd name="connsiteY3" fmla="*/ 4372843 h 4999620"/>
              <a:gd name="connsiteX4" fmla="*/ 1097834 w 3392773"/>
              <a:gd name="connsiteY4" fmla="*/ 4372843 h 4999620"/>
              <a:gd name="connsiteX5" fmla="*/ 1097834 w 3392773"/>
              <a:gd name="connsiteY5" fmla="*/ 4999621 h 4999620"/>
              <a:gd name="connsiteX6" fmla="*/ 1203919 w 3392773"/>
              <a:gd name="connsiteY6" fmla="*/ 4999621 h 4999620"/>
              <a:gd name="connsiteX7" fmla="*/ 1203919 w 3392773"/>
              <a:gd name="connsiteY7" fmla="*/ 4763119 h 4999620"/>
              <a:gd name="connsiteX8" fmla="*/ 1215598 w 3392773"/>
              <a:gd name="connsiteY8" fmla="*/ 4760199 h 4999620"/>
              <a:gd name="connsiteX9" fmla="*/ 1389811 w 3392773"/>
              <a:gd name="connsiteY9" fmla="*/ 4862391 h 4999620"/>
              <a:gd name="connsiteX10" fmla="*/ 1599061 w 3392773"/>
              <a:gd name="connsiteY10" fmla="*/ 4613238 h 4999620"/>
              <a:gd name="connsiteX11" fmla="*/ 1389811 w 3392773"/>
              <a:gd name="connsiteY11" fmla="*/ 4363110 h 4999620"/>
              <a:gd name="connsiteX12" fmla="*/ 1350880 w 3392773"/>
              <a:gd name="connsiteY12" fmla="*/ 4779665 h 4999620"/>
              <a:gd name="connsiteX13" fmla="*/ 1200999 w 3392773"/>
              <a:gd name="connsiteY13" fmla="*/ 4623943 h 4999620"/>
              <a:gd name="connsiteX14" fmla="*/ 1200999 w 3392773"/>
              <a:gd name="connsiteY14" fmla="*/ 4602532 h 4999620"/>
              <a:gd name="connsiteX15" fmla="*/ 1350880 w 3392773"/>
              <a:gd name="connsiteY15" fmla="*/ 4442918 h 4999620"/>
              <a:gd name="connsiteX16" fmla="*/ 1496869 w 3392773"/>
              <a:gd name="connsiteY16" fmla="*/ 4612264 h 4999620"/>
              <a:gd name="connsiteX17" fmla="*/ 1350880 w 3392773"/>
              <a:gd name="connsiteY17" fmla="*/ 4779665 h 4999620"/>
              <a:gd name="connsiteX18" fmla="*/ 3392773 w 3392773"/>
              <a:gd name="connsiteY18" fmla="*/ 4771878 h 4999620"/>
              <a:gd name="connsiteX19" fmla="*/ 3392773 w 3392773"/>
              <a:gd name="connsiteY19" fmla="*/ 4850712 h 4999620"/>
              <a:gd name="connsiteX20" fmla="*/ 3351896 w 3392773"/>
              <a:gd name="connsiteY20" fmla="*/ 4850712 h 4999620"/>
              <a:gd name="connsiteX21" fmla="*/ 3127074 w 3392773"/>
              <a:gd name="connsiteY21" fmla="*/ 4600585 h 4999620"/>
              <a:gd name="connsiteX22" fmla="*/ 3127074 w 3392773"/>
              <a:gd name="connsiteY22" fmla="*/ 4223935 h 4999620"/>
              <a:gd name="connsiteX23" fmla="*/ 3224400 w 3392773"/>
              <a:gd name="connsiteY23" fmla="*/ 4223935 h 4999620"/>
              <a:gd name="connsiteX24" fmla="*/ 3224400 w 3392773"/>
              <a:gd name="connsiteY24" fmla="*/ 4372843 h 4999620"/>
              <a:gd name="connsiteX25" fmla="*/ 3392773 w 3392773"/>
              <a:gd name="connsiteY25" fmla="*/ 4372843 h 4999620"/>
              <a:gd name="connsiteX26" fmla="*/ 3392773 w 3392773"/>
              <a:gd name="connsiteY26" fmla="*/ 4452650 h 4999620"/>
              <a:gd name="connsiteX27" fmla="*/ 3224400 w 3392773"/>
              <a:gd name="connsiteY27" fmla="*/ 4452650 h 4999620"/>
              <a:gd name="connsiteX28" fmla="*/ 3224400 w 3392773"/>
              <a:gd name="connsiteY28" fmla="*/ 4610318 h 4999620"/>
              <a:gd name="connsiteX29" fmla="*/ 3382067 w 3392773"/>
              <a:gd name="connsiteY29" fmla="*/ 4770905 h 4999620"/>
              <a:gd name="connsiteX30" fmla="*/ 3392773 w 3392773"/>
              <a:gd name="connsiteY30" fmla="*/ 4771878 h 4999620"/>
              <a:gd name="connsiteX31" fmla="*/ 3079384 w 3392773"/>
              <a:gd name="connsiteY31" fmla="*/ 4367977 h 4999620"/>
              <a:gd name="connsiteX32" fmla="*/ 3079384 w 3392773"/>
              <a:gd name="connsiteY32" fmla="*/ 4452650 h 4999620"/>
              <a:gd name="connsiteX33" fmla="*/ 2926583 w 3392773"/>
              <a:gd name="connsiteY33" fmla="*/ 4452650 h 4999620"/>
              <a:gd name="connsiteX34" fmla="*/ 2854562 w 3392773"/>
              <a:gd name="connsiteY34" fmla="*/ 4509099 h 4999620"/>
              <a:gd name="connsiteX35" fmla="*/ 2854562 w 3392773"/>
              <a:gd name="connsiteY35" fmla="*/ 4850712 h 4999620"/>
              <a:gd name="connsiteX36" fmla="*/ 2752370 w 3392773"/>
              <a:gd name="connsiteY36" fmla="*/ 4850712 h 4999620"/>
              <a:gd name="connsiteX37" fmla="*/ 2752370 w 3392773"/>
              <a:gd name="connsiteY37" fmla="*/ 4372843 h 4999620"/>
              <a:gd name="connsiteX38" fmla="*/ 2854562 w 3392773"/>
              <a:gd name="connsiteY38" fmla="*/ 4372843 h 4999620"/>
              <a:gd name="connsiteX39" fmla="*/ 2854562 w 3392773"/>
              <a:gd name="connsiteY39" fmla="*/ 4436105 h 4999620"/>
              <a:gd name="connsiteX40" fmla="*/ 2859428 w 3392773"/>
              <a:gd name="connsiteY40" fmla="*/ 4442918 h 4999620"/>
              <a:gd name="connsiteX41" fmla="*/ 2868188 w 3392773"/>
              <a:gd name="connsiteY41" fmla="*/ 4439998 h 4999620"/>
              <a:gd name="connsiteX42" fmla="*/ 3045320 w 3392773"/>
              <a:gd name="connsiteY42" fmla="*/ 4368950 h 4999620"/>
              <a:gd name="connsiteX43" fmla="*/ 3079384 w 3392773"/>
              <a:gd name="connsiteY43" fmla="*/ 4368950 h 4999620"/>
              <a:gd name="connsiteX44" fmla="*/ 2687162 w 3392773"/>
              <a:gd name="connsiteY44" fmla="*/ 4636596 h 4999620"/>
              <a:gd name="connsiteX45" fmla="*/ 2458447 w 3392773"/>
              <a:gd name="connsiteY45" fmla="*/ 4362137 h 4999620"/>
              <a:gd name="connsiteX46" fmla="*/ 2212213 w 3392773"/>
              <a:gd name="connsiteY46" fmla="*/ 4612264 h 4999620"/>
              <a:gd name="connsiteX47" fmla="*/ 2467206 w 3392773"/>
              <a:gd name="connsiteY47" fmla="*/ 4860445 h 4999620"/>
              <a:gd name="connsiteX48" fmla="*/ 2684242 w 3392773"/>
              <a:gd name="connsiteY48" fmla="*/ 4697911 h 4999620"/>
              <a:gd name="connsiteX49" fmla="*/ 2595676 w 3392773"/>
              <a:gd name="connsiteY49" fmla="*/ 4697911 h 4999620"/>
              <a:gd name="connsiteX50" fmla="*/ 2464286 w 3392773"/>
              <a:gd name="connsiteY50" fmla="*/ 4785504 h 4999620"/>
              <a:gd name="connsiteX51" fmla="*/ 2319271 w 3392773"/>
              <a:gd name="connsiteY51" fmla="*/ 4636596 h 4999620"/>
              <a:gd name="connsiteX52" fmla="*/ 2518788 w 3392773"/>
              <a:gd name="connsiteY52" fmla="*/ 4636596 h 4999620"/>
              <a:gd name="connsiteX53" fmla="*/ 2687162 w 3392773"/>
              <a:gd name="connsiteY53" fmla="*/ 4636596 h 4999620"/>
              <a:gd name="connsiteX54" fmla="*/ 2462340 w 3392773"/>
              <a:gd name="connsiteY54" fmla="*/ 4435132 h 4999620"/>
              <a:gd name="connsiteX55" fmla="*/ 2594703 w 3392773"/>
              <a:gd name="connsiteY55" fmla="*/ 4569441 h 4999620"/>
              <a:gd name="connsiteX56" fmla="*/ 2320244 w 3392773"/>
              <a:gd name="connsiteY56" fmla="*/ 4569441 h 4999620"/>
              <a:gd name="connsiteX57" fmla="*/ 2462340 w 3392773"/>
              <a:gd name="connsiteY57" fmla="*/ 4435132 h 4999620"/>
              <a:gd name="connsiteX58" fmla="*/ 1950406 w 3392773"/>
              <a:gd name="connsiteY58" fmla="*/ 4363110 h 4999620"/>
              <a:gd name="connsiteX59" fmla="*/ 1772301 w 3392773"/>
              <a:gd name="connsiteY59" fmla="*/ 4475035 h 4999620"/>
              <a:gd name="connsiteX60" fmla="*/ 1760621 w 3392773"/>
              <a:gd name="connsiteY60" fmla="*/ 4473089 h 4999620"/>
              <a:gd name="connsiteX61" fmla="*/ 1758675 w 3392773"/>
              <a:gd name="connsiteY61" fmla="*/ 4372843 h 4999620"/>
              <a:gd name="connsiteX62" fmla="*/ 1658429 w 3392773"/>
              <a:gd name="connsiteY62" fmla="*/ 4372843 h 4999620"/>
              <a:gd name="connsiteX63" fmla="*/ 1658429 w 3392773"/>
              <a:gd name="connsiteY63" fmla="*/ 4999621 h 4999620"/>
              <a:gd name="connsiteX64" fmla="*/ 1764515 w 3392773"/>
              <a:gd name="connsiteY64" fmla="*/ 4999621 h 4999620"/>
              <a:gd name="connsiteX65" fmla="*/ 1764515 w 3392773"/>
              <a:gd name="connsiteY65" fmla="*/ 4763119 h 4999620"/>
              <a:gd name="connsiteX66" fmla="*/ 1776194 w 3392773"/>
              <a:gd name="connsiteY66" fmla="*/ 4760199 h 4999620"/>
              <a:gd name="connsiteX67" fmla="*/ 1950406 w 3392773"/>
              <a:gd name="connsiteY67" fmla="*/ 4862391 h 4999620"/>
              <a:gd name="connsiteX68" fmla="*/ 2159657 w 3392773"/>
              <a:gd name="connsiteY68" fmla="*/ 4613238 h 4999620"/>
              <a:gd name="connsiteX69" fmla="*/ 1950406 w 3392773"/>
              <a:gd name="connsiteY69" fmla="*/ 4363110 h 4999620"/>
              <a:gd name="connsiteX70" fmla="*/ 1911476 w 3392773"/>
              <a:gd name="connsiteY70" fmla="*/ 4779665 h 4999620"/>
              <a:gd name="connsiteX71" fmla="*/ 1761595 w 3392773"/>
              <a:gd name="connsiteY71" fmla="*/ 4623943 h 4999620"/>
              <a:gd name="connsiteX72" fmla="*/ 1761595 w 3392773"/>
              <a:gd name="connsiteY72" fmla="*/ 4602532 h 4999620"/>
              <a:gd name="connsiteX73" fmla="*/ 1911476 w 3392773"/>
              <a:gd name="connsiteY73" fmla="*/ 4442918 h 4999620"/>
              <a:gd name="connsiteX74" fmla="*/ 2057465 w 3392773"/>
              <a:gd name="connsiteY74" fmla="*/ 4612264 h 4999620"/>
              <a:gd name="connsiteX75" fmla="*/ 1911476 w 3392773"/>
              <a:gd name="connsiteY75" fmla="*/ 4779665 h 4999620"/>
              <a:gd name="connsiteX76" fmla="*/ 786392 w 3392773"/>
              <a:gd name="connsiteY76" fmla="*/ 4362137 h 4999620"/>
              <a:gd name="connsiteX77" fmla="*/ 532371 w 3392773"/>
              <a:gd name="connsiteY77" fmla="*/ 4612264 h 4999620"/>
              <a:gd name="connsiteX78" fmla="*/ 786392 w 3392773"/>
              <a:gd name="connsiteY78" fmla="*/ 4860445 h 4999620"/>
              <a:gd name="connsiteX79" fmla="*/ 1038465 w 3392773"/>
              <a:gd name="connsiteY79" fmla="*/ 4612264 h 4999620"/>
              <a:gd name="connsiteX80" fmla="*/ 786392 w 3392773"/>
              <a:gd name="connsiteY80" fmla="*/ 4362137 h 4999620"/>
              <a:gd name="connsiteX81" fmla="*/ 786392 w 3392773"/>
              <a:gd name="connsiteY81" fmla="*/ 4781611 h 4999620"/>
              <a:gd name="connsiteX82" fmla="*/ 633590 w 3392773"/>
              <a:gd name="connsiteY82" fmla="*/ 4612264 h 4999620"/>
              <a:gd name="connsiteX83" fmla="*/ 786392 w 3392773"/>
              <a:gd name="connsiteY83" fmla="*/ 4441944 h 4999620"/>
              <a:gd name="connsiteX84" fmla="*/ 937246 w 3392773"/>
              <a:gd name="connsiteY84" fmla="*/ 4612264 h 4999620"/>
              <a:gd name="connsiteX85" fmla="*/ 786392 w 3392773"/>
              <a:gd name="connsiteY85" fmla="*/ 4781611 h 4999620"/>
              <a:gd name="connsiteX86" fmla="*/ 589794 w 3392773"/>
              <a:gd name="connsiteY86" fmla="*/ 4850712 h 4999620"/>
              <a:gd name="connsiteX87" fmla="*/ 589794 w 3392773"/>
              <a:gd name="connsiteY87" fmla="*/ 4850712 h 4999620"/>
              <a:gd name="connsiteX88" fmla="*/ 435046 w 3392773"/>
              <a:gd name="connsiteY88" fmla="*/ 4851685 h 4999620"/>
              <a:gd name="connsiteX89" fmla="*/ 177133 w 3392773"/>
              <a:gd name="connsiteY89" fmla="*/ 4584040 h 4999620"/>
              <a:gd name="connsiteX90" fmla="*/ 122630 w 3392773"/>
              <a:gd name="connsiteY90" fmla="*/ 4547056 h 4999620"/>
              <a:gd name="connsiteX91" fmla="*/ 114844 w 3392773"/>
              <a:gd name="connsiteY91" fmla="*/ 4551922 h 4999620"/>
              <a:gd name="connsiteX92" fmla="*/ 114844 w 3392773"/>
              <a:gd name="connsiteY92" fmla="*/ 4851685 h 4999620"/>
              <a:gd name="connsiteX93" fmla="*/ 0 w 3392773"/>
              <a:gd name="connsiteY93" fmla="*/ 4851685 h 4999620"/>
              <a:gd name="connsiteX94" fmla="*/ 0 w 3392773"/>
              <a:gd name="connsiteY94" fmla="*/ 4681366 h 4999620"/>
              <a:gd name="connsiteX95" fmla="*/ 99272 w 3392773"/>
              <a:gd name="connsiteY95" fmla="*/ 4537324 h 4999620"/>
              <a:gd name="connsiteX96" fmla="*/ 0 w 3392773"/>
              <a:gd name="connsiteY96" fmla="*/ 4394255 h 4999620"/>
              <a:gd name="connsiteX97" fmla="*/ 0 w 3392773"/>
              <a:gd name="connsiteY97" fmla="*/ 4224908 h 4999620"/>
              <a:gd name="connsiteX98" fmla="*/ 115818 w 3392773"/>
              <a:gd name="connsiteY98" fmla="*/ 4224908 h 4999620"/>
              <a:gd name="connsiteX99" fmla="*/ 115818 w 3392773"/>
              <a:gd name="connsiteY99" fmla="*/ 4524671 h 4999620"/>
              <a:gd name="connsiteX100" fmla="*/ 123604 w 3392773"/>
              <a:gd name="connsiteY100" fmla="*/ 4529537 h 4999620"/>
              <a:gd name="connsiteX101" fmla="*/ 178106 w 3392773"/>
              <a:gd name="connsiteY101" fmla="*/ 4492554 h 4999620"/>
              <a:gd name="connsiteX102" fmla="*/ 436019 w 3392773"/>
              <a:gd name="connsiteY102" fmla="*/ 4224908 h 4999620"/>
              <a:gd name="connsiteX103" fmla="*/ 590767 w 3392773"/>
              <a:gd name="connsiteY103" fmla="*/ 4224908 h 4999620"/>
              <a:gd name="connsiteX104" fmla="*/ 589794 w 3392773"/>
              <a:gd name="connsiteY104" fmla="*/ 4225881 h 4999620"/>
              <a:gd name="connsiteX105" fmla="*/ 326041 w 3392773"/>
              <a:gd name="connsiteY105" fmla="*/ 4485741 h 4999620"/>
              <a:gd name="connsiteX106" fmla="*/ 141122 w 3392773"/>
              <a:gd name="connsiteY106" fmla="*/ 4538297 h 4999620"/>
              <a:gd name="connsiteX107" fmla="*/ 326041 w 3392773"/>
              <a:gd name="connsiteY107" fmla="*/ 4590853 h 4999620"/>
              <a:gd name="connsiteX108" fmla="*/ 589794 w 3392773"/>
              <a:gd name="connsiteY108" fmla="*/ 4850712 h 4999620"/>
              <a:gd name="connsiteX109" fmla="*/ 3387907 w 3392773"/>
              <a:gd name="connsiteY109" fmla="*/ 3594237 h 4999620"/>
              <a:gd name="connsiteX110" fmla="*/ 3392773 w 3392773"/>
              <a:gd name="connsiteY110" fmla="*/ 3598131 h 4999620"/>
              <a:gd name="connsiteX111" fmla="*/ 2501270 w 3392773"/>
              <a:gd name="connsiteY111" fmla="*/ 3598131 h 4999620"/>
              <a:gd name="connsiteX112" fmla="*/ 1019000 w 3392773"/>
              <a:gd name="connsiteY112" fmla="*/ 2060385 h 4999620"/>
              <a:gd name="connsiteX113" fmla="*/ 708531 w 3392773"/>
              <a:gd name="connsiteY113" fmla="*/ 1845295 h 4999620"/>
              <a:gd name="connsiteX114" fmla="*/ 664734 w 3392773"/>
              <a:gd name="connsiteY114" fmla="*/ 1874493 h 4999620"/>
              <a:gd name="connsiteX115" fmla="*/ 664734 w 3392773"/>
              <a:gd name="connsiteY115" fmla="*/ 3598131 h 4999620"/>
              <a:gd name="connsiteX116" fmla="*/ 0 w 3392773"/>
              <a:gd name="connsiteY116" fmla="*/ 3598131 h 4999620"/>
              <a:gd name="connsiteX117" fmla="*/ 0 w 3392773"/>
              <a:gd name="connsiteY117" fmla="*/ 2624874 h 4999620"/>
              <a:gd name="connsiteX118" fmla="*/ 573248 w 3392773"/>
              <a:gd name="connsiteY118" fmla="*/ 1798579 h 4999620"/>
              <a:gd name="connsiteX119" fmla="*/ 0 w 3392773"/>
              <a:gd name="connsiteY119" fmla="*/ 973257 h 4999620"/>
              <a:gd name="connsiteX120" fmla="*/ 0 w 3392773"/>
              <a:gd name="connsiteY120" fmla="*/ 0 h 4999620"/>
              <a:gd name="connsiteX121" fmla="*/ 664734 w 3392773"/>
              <a:gd name="connsiteY121" fmla="*/ 0 h 4999620"/>
              <a:gd name="connsiteX122" fmla="*/ 664734 w 3392773"/>
              <a:gd name="connsiteY122" fmla="*/ 1723638 h 4999620"/>
              <a:gd name="connsiteX123" fmla="*/ 708531 w 3392773"/>
              <a:gd name="connsiteY123" fmla="*/ 1752836 h 4999620"/>
              <a:gd name="connsiteX124" fmla="*/ 1019000 w 3392773"/>
              <a:gd name="connsiteY124" fmla="*/ 1537746 h 4999620"/>
              <a:gd name="connsiteX125" fmla="*/ 2500297 w 3392773"/>
              <a:gd name="connsiteY125" fmla="*/ 0 h 4999620"/>
              <a:gd name="connsiteX126" fmla="*/ 3391800 w 3392773"/>
              <a:gd name="connsiteY126" fmla="*/ 0 h 4999620"/>
              <a:gd name="connsiteX127" fmla="*/ 3386934 w 3392773"/>
              <a:gd name="connsiteY127" fmla="*/ 3893 h 4999620"/>
              <a:gd name="connsiteX128" fmla="*/ 1872546 w 3392773"/>
              <a:gd name="connsiteY128" fmla="*/ 1495896 h 4999620"/>
              <a:gd name="connsiteX129" fmla="*/ 809750 w 3392773"/>
              <a:gd name="connsiteY129" fmla="*/ 1798579 h 4999620"/>
              <a:gd name="connsiteX130" fmla="*/ 1872546 w 3392773"/>
              <a:gd name="connsiteY130" fmla="*/ 2101262 h 4999620"/>
              <a:gd name="connsiteX131" fmla="*/ 3387907 w 3392773"/>
              <a:gd name="connsiteY131" fmla="*/ 3594237 h 499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392773" h="4999620">
                <a:moveTo>
                  <a:pt x="1389811" y="4363110"/>
                </a:moveTo>
                <a:cubicBezTo>
                  <a:pt x="1308057" y="4363110"/>
                  <a:pt x="1246742" y="4403014"/>
                  <a:pt x="1211705" y="4475035"/>
                </a:cubicBezTo>
                <a:cubicBezTo>
                  <a:pt x="1208785" y="4480875"/>
                  <a:pt x="1200026" y="4478928"/>
                  <a:pt x="1200026" y="4473089"/>
                </a:cubicBezTo>
                <a:lnTo>
                  <a:pt x="1198079" y="4372843"/>
                </a:lnTo>
                <a:lnTo>
                  <a:pt x="1097834" y="4372843"/>
                </a:lnTo>
                <a:lnTo>
                  <a:pt x="1097834" y="4999621"/>
                </a:lnTo>
                <a:lnTo>
                  <a:pt x="1203919" y="4999621"/>
                </a:lnTo>
                <a:lnTo>
                  <a:pt x="1203919" y="4763119"/>
                </a:lnTo>
                <a:cubicBezTo>
                  <a:pt x="1203919" y="4757279"/>
                  <a:pt x="1212678" y="4755333"/>
                  <a:pt x="1215598" y="4760199"/>
                </a:cubicBezTo>
                <a:cubicBezTo>
                  <a:pt x="1250635" y="4825407"/>
                  <a:pt x="1310977" y="4862391"/>
                  <a:pt x="1389811" y="4862391"/>
                </a:cubicBezTo>
                <a:cubicBezTo>
                  <a:pt x="1517307" y="4862391"/>
                  <a:pt x="1599061" y="4769932"/>
                  <a:pt x="1599061" y="4613238"/>
                </a:cubicBezTo>
                <a:cubicBezTo>
                  <a:pt x="1599061" y="4453623"/>
                  <a:pt x="1517307" y="4363110"/>
                  <a:pt x="1389811" y="4363110"/>
                </a:cubicBezTo>
                <a:close/>
                <a:moveTo>
                  <a:pt x="1350880" y="4779665"/>
                </a:moveTo>
                <a:cubicBezTo>
                  <a:pt x="1288592" y="4779665"/>
                  <a:pt x="1200999" y="4733921"/>
                  <a:pt x="1200999" y="4623943"/>
                </a:cubicBezTo>
                <a:lnTo>
                  <a:pt x="1200999" y="4602532"/>
                </a:lnTo>
                <a:cubicBezTo>
                  <a:pt x="1200999" y="4486714"/>
                  <a:pt x="1288592" y="4442918"/>
                  <a:pt x="1350880" y="4442918"/>
                </a:cubicBezTo>
                <a:cubicBezTo>
                  <a:pt x="1437500" y="4442918"/>
                  <a:pt x="1496869" y="4506179"/>
                  <a:pt x="1496869" y="4612264"/>
                </a:cubicBezTo>
                <a:cubicBezTo>
                  <a:pt x="1495896" y="4719322"/>
                  <a:pt x="1437500" y="4779665"/>
                  <a:pt x="1350880" y="4779665"/>
                </a:cubicBezTo>
                <a:close/>
                <a:moveTo>
                  <a:pt x="3392773" y="4771878"/>
                </a:moveTo>
                <a:lnTo>
                  <a:pt x="3392773" y="4850712"/>
                </a:lnTo>
                <a:cubicBezTo>
                  <a:pt x="3392773" y="4850712"/>
                  <a:pt x="3391800" y="4850712"/>
                  <a:pt x="3351896" y="4850712"/>
                </a:cubicBezTo>
                <a:cubicBezTo>
                  <a:pt x="3197148" y="4850712"/>
                  <a:pt x="3127074" y="4745601"/>
                  <a:pt x="3127074" y="4600585"/>
                </a:cubicBezTo>
                <a:lnTo>
                  <a:pt x="3127074" y="4223935"/>
                </a:lnTo>
                <a:lnTo>
                  <a:pt x="3224400" y="4223935"/>
                </a:lnTo>
                <a:lnTo>
                  <a:pt x="3224400" y="4372843"/>
                </a:lnTo>
                <a:lnTo>
                  <a:pt x="3392773" y="4372843"/>
                </a:lnTo>
                <a:lnTo>
                  <a:pt x="3392773" y="4452650"/>
                </a:lnTo>
                <a:lnTo>
                  <a:pt x="3224400" y="4452650"/>
                </a:lnTo>
                <a:lnTo>
                  <a:pt x="3224400" y="4610318"/>
                </a:lnTo>
                <a:cubicBezTo>
                  <a:pt x="3224400" y="4699857"/>
                  <a:pt x="3254571" y="4770905"/>
                  <a:pt x="3382067" y="4770905"/>
                </a:cubicBezTo>
                <a:cubicBezTo>
                  <a:pt x="3388880" y="4771878"/>
                  <a:pt x="3392773" y="4771878"/>
                  <a:pt x="3392773" y="4771878"/>
                </a:cubicBezTo>
                <a:moveTo>
                  <a:pt x="3079384" y="4367977"/>
                </a:moveTo>
                <a:lnTo>
                  <a:pt x="3079384" y="4452650"/>
                </a:lnTo>
                <a:lnTo>
                  <a:pt x="2926583" y="4452650"/>
                </a:lnTo>
                <a:cubicBezTo>
                  <a:pt x="2889599" y="4452650"/>
                  <a:pt x="2854562" y="4466276"/>
                  <a:pt x="2854562" y="4509099"/>
                </a:cubicBezTo>
                <a:lnTo>
                  <a:pt x="2854562" y="4850712"/>
                </a:lnTo>
                <a:lnTo>
                  <a:pt x="2752370" y="4850712"/>
                </a:lnTo>
                <a:lnTo>
                  <a:pt x="2752370" y="4372843"/>
                </a:lnTo>
                <a:lnTo>
                  <a:pt x="2854562" y="4372843"/>
                </a:lnTo>
                <a:lnTo>
                  <a:pt x="2854562" y="4436105"/>
                </a:lnTo>
                <a:cubicBezTo>
                  <a:pt x="2854562" y="4439025"/>
                  <a:pt x="2856509" y="4441944"/>
                  <a:pt x="2859428" y="4442918"/>
                </a:cubicBezTo>
                <a:cubicBezTo>
                  <a:pt x="2864295" y="4443891"/>
                  <a:pt x="2867215" y="4440971"/>
                  <a:pt x="2868188" y="4439998"/>
                </a:cubicBezTo>
                <a:cubicBezTo>
                  <a:pt x="2914904" y="4397174"/>
                  <a:pt x="2956754" y="4368950"/>
                  <a:pt x="3045320" y="4368950"/>
                </a:cubicBezTo>
                <a:lnTo>
                  <a:pt x="3079384" y="4368950"/>
                </a:lnTo>
                <a:close/>
                <a:moveTo>
                  <a:pt x="2687162" y="4636596"/>
                </a:moveTo>
                <a:cubicBezTo>
                  <a:pt x="2707600" y="4468222"/>
                  <a:pt x="2640446" y="4362137"/>
                  <a:pt x="2458447" y="4362137"/>
                </a:cubicBezTo>
                <a:cubicBezTo>
                  <a:pt x="2308565" y="4362137"/>
                  <a:pt x="2212213" y="4451677"/>
                  <a:pt x="2212213" y="4612264"/>
                </a:cubicBezTo>
                <a:cubicBezTo>
                  <a:pt x="2212213" y="4765066"/>
                  <a:pt x="2302726" y="4860445"/>
                  <a:pt x="2467206" y="4860445"/>
                </a:cubicBezTo>
                <a:cubicBezTo>
                  <a:pt x="2575238" y="4860445"/>
                  <a:pt x="2669643" y="4813728"/>
                  <a:pt x="2684242" y="4697911"/>
                </a:cubicBezTo>
                <a:lnTo>
                  <a:pt x="2595676" y="4697911"/>
                </a:lnTo>
                <a:cubicBezTo>
                  <a:pt x="2581077" y="4757279"/>
                  <a:pt x="2534361" y="4785504"/>
                  <a:pt x="2464286" y="4785504"/>
                </a:cubicBezTo>
                <a:cubicBezTo>
                  <a:pt x="2373773" y="4785504"/>
                  <a:pt x="2326084" y="4733921"/>
                  <a:pt x="2319271" y="4636596"/>
                </a:cubicBezTo>
                <a:lnTo>
                  <a:pt x="2518788" y="4636596"/>
                </a:lnTo>
                <a:lnTo>
                  <a:pt x="2687162" y="4636596"/>
                </a:lnTo>
                <a:close/>
                <a:moveTo>
                  <a:pt x="2462340" y="4435132"/>
                </a:moveTo>
                <a:cubicBezTo>
                  <a:pt x="2552852" y="4435132"/>
                  <a:pt x="2589836" y="4490607"/>
                  <a:pt x="2594703" y="4569441"/>
                </a:cubicBezTo>
                <a:lnTo>
                  <a:pt x="2320244" y="4569441"/>
                </a:lnTo>
                <a:cubicBezTo>
                  <a:pt x="2320244" y="4569441"/>
                  <a:pt x="2322191" y="4435132"/>
                  <a:pt x="2462340" y="4435132"/>
                </a:cubicBezTo>
                <a:close/>
                <a:moveTo>
                  <a:pt x="1950406" y="4363110"/>
                </a:moveTo>
                <a:cubicBezTo>
                  <a:pt x="1868653" y="4363110"/>
                  <a:pt x="1807338" y="4403014"/>
                  <a:pt x="1772301" y="4475035"/>
                </a:cubicBezTo>
                <a:cubicBezTo>
                  <a:pt x="1769381" y="4480875"/>
                  <a:pt x="1760621" y="4478928"/>
                  <a:pt x="1760621" y="4473089"/>
                </a:cubicBezTo>
                <a:lnTo>
                  <a:pt x="1758675" y="4372843"/>
                </a:lnTo>
                <a:lnTo>
                  <a:pt x="1658429" y="4372843"/>
                </a:lnTo>
                <a:lnTo>
                  <a:pt x="1658429" y="4999621"/>
                </a:lnTo>
                <a:lnTo>
                  <a:pt x="1764515" y="4999621"/>
                </a:lnTo>
                <a:lnTo>
                  <a:pt x="1764515" y="4763119"/>
                </a:lnTo>
                <a:cubicBezTo>
                  <a:pt x="1764515" y="4757279"/>
                  <a:pt x="1773274" y="4755333"/>
                  <a:pt x="1776194" y="4760199"/>
                </a:cubicBezTo>
                <a:cubicBezTo>
                  <a:pt x="1811231" y="4825407"/>
                  <a:pt x="1871573" y="4862391"/>
                  <a:pt x="1950406" y="4862391"/>
                </a:cubicBezTo>
                <a:cubicBezTo>
                  <a:pt x="2077903" y="4862391"/>
                  <a:pt x="2159657" y="4769932"/>
                  <a:pt x="2159657" y="4613238"/>
                </a:cubicBezTo>
                <a:cubicBezTo>
                  <a:pt x="2159657" y="4453623"/>
                  <a:pt x="2077903" y="4363110"/>
                  <a:pt x="1950406" y="4363110"/>
                </a:cubicBezTo>
                <a:close/>
                <a:moveTo>
                  <a:pt x="1911476" y="4779665"/>
                </a:moveTo>
                <a:cubicBezTo>
                  <a:pt x="1849188" y="4779665"/>
                  <a:pt x="1761595" y="4733921"/>
                  <a:pt x="1761595" y="4623943"/>
                </a:cubicBezTo>
                <a:lnTo>
                  <a:pt x="1761595" y="4602532"/>
                </a:lnTo>
                <a:cubicBezTo>
                  <a:pt x="1761595" y="4486714"/>
                  <a:pt x="1849188" y="4442918"/>
                  <a:pt x="1911476" y="4442918"/>
                </a:cubicBezTo>
                <a:cubicBezTo>
                  <a:pt x="1998096" y="4442918"/>
                  <a:pt x="2057465" y="4506179"/>
                  <a:pt x="2057465" y="4612264"/>
                </a:cubicBezTo>
                <a:cubicBezTo>
                  <a:pt x="2056492" y="4719322"/>
                  <a:pt x="1998096" y="4779665"/>
                  <a:pt x="1911476" y="4779665"/>
                </a:cubicBezTo>
                <a:close/>
                <a:moveTo>
                  <a:pt x="786392" y="4362137"/>
                </a:moveTo>
                <a:cubicBezTo>
                  <a:pt x="635537" y="4362137"/>
                  <a:pt x="532371" y="4461409"/>
                  <a:pt x="532371" y="4612264"/>
                </a:cubicBezTo>
                <a:cubicBezTo>
                  <a:pt x="532371" y="4761173"/>
                  <a:pt x="635537" y="4860445"/>
                  <a:pt x="786392" y="4860445"/>
                </a:cubicBezTo>
                <a:cubicBezTo>
                  <a:pt x="935300" y="4860445"/>
                  <a:pt x="1038465" y="4761173"/>
                  <a:pt x="1038465" y="4612264"/>
                </a:cubicBezTo>
                <a:cubicBezTo>
                  <a:pt x="1038465" y="4461409"/>
                  <a:pt x="935300" y="4362137"/>
                  <a:pt x="786392" y="4362137"/>
                </a:cubicBezTo>
                <a:close/>
                <a:moveTo>
                  <a:pt x="786392" y="4781611"/>
                </a:moveTo>
                <a:cubicBezTo>
                  <a:pt x="691012" y="4781611"/>
                  <a:pt x="633590" y="4715429"/>
                  <a:pt x="633590" y="4612264"/>
                </a:cubicBezTo>
                <a:cubicBezTo>
                  <a:pt x="633590" y="4506179"/>
                  <a:pt x="691986" y="4441944"/>
                  <a:pt x="786392" y="4441944"/>
                </a:cubicBezTo>
                <a:cubicBezTo>
                  <a:pt x="880797" y="4441944"/>
                  <a:pt x="937246" y="4509099"/>
                  <a:pt x="937246" y="4612264"/>
                </a:cubicBezTo>
                <a:cubicBezTo>
                  <a:pt x="937246" y="4716403"/>
                  <a:pt x="880797" y="4781611"/>
                  <a:pt x="786392" y="4781611"/>
                </a:cubicBezTo>
                <a:close/>
                <a:moveTo>
                  <a:pt x="589794" y="4850712"/>
                </a:moveTo>
                <a:lnTo>
                  <a:pt x="589794" y="4850712"/>
                </a:lnTo>
                <a:lnTo>
                  <a:pt x="435046" y="4851685"/>
                </a:lnTo>
                <a:lnTo>
                  <a:pt x="177133" y="4584040"/>
                </a:lnTo>
                <a:cubicBezTo>
                  <a:pt x="154748" y="4561655"/>
                  <a:pt x="131390" y="4549976"/>
                  <a:pt x="122630" y="4547056"/>
                </a:cubicBezTo>
                <a:cubicBezTo>
                  <a:pt x="118737" y="4545110"/>
                  <a:pt x="114844" y="4548029"/>
                  <a:pt x="114844" y="4551922"/>
                </a:cubicBezTo>
                <a:lnTo>
                  <a:pt x="114844" y="4851685"/>
                </a:lnTo>
                <a:lnTo>
                  <a:pt x="0" y="4851685"/>
                </a:lnTo>
                <a:lnTo>
                  <a:pt x="0" y="4681366"/>
                </a:lnTo>
                <a:cubicBezTo>
                  <a:pt x="0" y="4573334"/>
                  <a:pt x="69101" y="4540243"/>
                  <a:pt x="99272" y="4537324"/>
                </a:cubicBezTo>
                <a:cubicBezTo>
                  <a:pt x="69101" y="4535377"/>
                  <a:pt x="0" y="4502286"/>
                  <a:pt x="0" y="4394255"/>
                </a:cubicBezTo>
                <a:lnTo>
                  <a:pt x="0" y="4224908"/>
                </a:lnTo>
                <a:lnTo>
                  <a:pt x="115818" y="4224908"/>
                </a:lnTo>
                <a:lnTo>
                  <a:pt x="115818" y="4524671"/>
                </a:lnTo>
                <a:cubicBezTo>
                  <a:pt x="115818" y="4528564"/>
                  <a:pt x="119711" y="4531484"/>
                  <a:pt x="123604" y="4529537"/>
                </a:cubicBezTo>
                <a:cubicBezTo>
                  <a:pt x="132363" y="4525644"/>
                  <a:pt x="154748" y="4514939"/>
                  <a:pt x="178106" y="4492554"/>
                </a:cubicBezTo>
                <a:lnTo>
                  <a:pt x="436019" y="4224908"/>
                </a:lnTo>
                <a:lnTo>
                  <a:pt x="590767" y="4224908"/>
                </a:lnTo>
                <a:lnTo>
                  <a:pt x="589794" y="4225881"/>
                </a:lnTo>
                <a:cubicBezTo>
                  <a:pt x="587847" y="4227828"/>
                  <a:pt x="400982" y="4435132"/>
                  <a:pt x="326041" y="4485741"/>
                </a:cubicBezTo>
                <a:cubicBezTo>
                  <a:pt x="263753" y="4527591"/>
                  <a:pt x="170320" y="4536350"/>
                  <a:pt x="141122" y="4538297"/>
                </a:cubicBezTo>
                <a:cubicBezTo>
                  <a:pt x="170320" y="4540243"/>
                  <a:pt x="263753" y="4549003"/>
                  <a:pt x="326041" y="4590853"/>
                </a:cubicBezTo>
                <a:cubicBezTo>
                  <a:pt x="400982" y="4641462"/>
                  <a:pt x="586874" y="4847792"/>
                  <a:pt x="589794" y="4850712"/>
                </a:cubicBezTo>
                <a:close/>
                <a:moveTo>
                  <a:pt x="3387907" y="3594237"/>
                </a:moveTo>
                <a:lnTo>
                  <a:pt x="3392773" y="3598131"/>
                </a:lnTo>
                <a:lnTo>
                  <a:pt x="2501270" y="3598131"/>
                </a:lnTo>
                <a:lnTo>
                  <a:pt x="1019000" y="2060385"/>
                </a:lnTo>
                <a:cubicBezTo>
                  <a:pt x="889557" y="1930942"/>
                  <a:pt x="758167" y="1867680"/>
                  <a:pt x="708531" y="1845295"/>
                </a:cubicBezTo>
                <a:cubicBezTo>
                  <a:pt x="685173" y="1835562"/>
                  <a:pt x="664734" y="1849188"/>
                  <a:pt x="664734" y="1874493"/>
                </a:cubicBezTo>
                <a:lnTo>
                  <a:pt x="664734" y="3598131"/>
                </a:lnTo>
                <a:lnTo>
                  <a:pt x="0" y="3598131"/>
                </a:lnTo>
                <a:lnTo>
                  <a:pt x="0" y="2624874"/>
                </a:lnTo>
                <a:cubicBezTo>
                  <a:pt x="0" y="2002963"/>
                  <a:pt x="396116" y="1813178"/>
                  <a:pt x="573248" y="1798579"/>
                </a:cubicBezTo>
                <a:cubicBezTo>
                  <a:pt x="396116" y="1784953"/>
                  <a:pt x="0" y="1594195"/>
                  <a:pt x="0" y="973257"/>
                </a:cubicBezTo>
                <a:lnTo>
                  <a:pt x="0" y="0"/>
                </a:lnTo>
                <a:lnTo>
                  <a:pt x="664734" y="0"/>
                </a:lnTo>
                <a:lnTo>
                  <a:pt x="664734" y="1723638"/>
                </a:lnTo>
                <a:cubicBezTo>
                  <a:pt x="664734" y="1747969"/>
                  <a:pt x="685173" y="1762568"/>
                  <a:pt x="708531" y="1752836"/>
                </a:cubicBezTo>
                <a:cubicBezTo>
                  <a:pt x="758167" y="1731424"/>
                  <a:pt x="890530" y="1667189"/>
                  <a:pt x="1019000" y="1537746"/>
                </a:cubicBezTo>
                <a:lnTo>
                  <a:pt x="2500297" y="0"/>
                </a:lnTo>
                <a:lnTo>
                  <a:pt x="3391800" y="0"/>
                </a:lnTo>
                <a:lnTo>
                  <a:pt x="3386934" y="3893"/>
                </a:lnTo>
                <a:cubicBezTo>
                  <a:pt x="3373308" y="15572"/>
                  <a:pt x="2304672" y="1203919"/>
                  <a:pt x="1872546" y="1495896"/>
                </a:cubicBezTo>
                <a:cubicBezTo>
                  <a:pt x="1515361" y="1737263"/>
                  <a:pt x="979096" y="1788846"/>
                  <a:pt x="809750" y="1798579"/>
                </a:cubicBezTo>
                <a:cubicBezTo>
                  <a:pt x="979096" y="1809284"/>
                  <a:pt x="1515361" y="1859894"/>
                  <a:pt x="1872546" y="2101262"/>
                </a:cubicBezTo>
                <a:cubicBezTo>
                  <a:pt x="2304672" y="2394212"/>
                  <a:pt x="3374281" y="3582558"/>
                  <a:pt x="3387907" y="3594237"/>
                </a:cubicBezTo>
                <a:close/>
              </a:path>
            </a:pathLst>
          </a:custGeom>
          <a:solidFill>
            <a:schemeClr val="accent1"/>
          </a:solidFill>
          <a:ln w="9716" cap="flat">
            <a:noFill/>
            <a:prstDash val="solid"/>
            <a:miter/>
          </a:ln>
        </p:spPr>
        <p:txBody>
          <a:bodyPr rtlCol="0" anchor="ctr"/>
          <a:lstStyle/>
          <a:p>
            <a:endParaRPr lang="en-GB" dirty="0"/>
          </a:p>
        </p:txBody>
      </p:sp>
      <p:pic>
        <p:nvPicPr>
          <p:cNvPr id="7" name="Afbeelding 6" hidden="1">
            <a:extLst>
              <a:ext uri="{FF2B5EF4-FFF2-40B4-BE49-F238E27FC236}">
                <a16:creationId xmlns:a16="http://schemas.microsoft.com/office/drawing/2014/main" id="{D7490690-BEF5-4DE3-BAA1-9FF1DF0A146C}"/>
              </a:ext>
            </a:extLst>
          </p:cNvPr>
          <p:cNvPicPr>
            <a:picLocks noChangeAspect="1"/>
          </p:cNvPicPr>
          <p:nvPr userDrawn="1"/>
        </p:nvPicPr>
        <p:blipFill>
          <a:blip r:embed="rId2"/>
          <a:stretch>
            <a:fillRect/>
          </a:stretch>
        </p:blipFill>
        <p:spPr>
          <a:xfrm>
            <a:off x="0" y="2599"/>
            <a:ext cx="12192000" cy="6852802"/>
          </a:xfrm>
          <a:prstGeom prst="rect">
            <a:avLst/>
          </a:prstGeom>
        </p:spPr>
      </p:pic>
      <p:sp>
        <p:nvSpPr>
          <p:cNvPr id="80" name="Tijdelijke aanduiding voor media 36">
            <a:extLst>
              <a:ext uri="{FF2B5EF4-FFF2-40B4-BE49-F238E27FC236}">
                <a16:creationId xmlns:a16="http://schemas.microsoft.com/office/drawing/2014/main" id="{7361E988-43C0-4639-A7DE-BFB001ADA148}"/>
              </a:ext>
            </a:extLst>
          </p:cNvPr>
          <p:cNvSpPr>
            <a:spLocks noGrp="1"/>
          </p:cNvSpPr>
          <p:nvPr>
            <p:ph type="media" sz="quarter" idx="17" hasCustomPrompt="1"/>
          </p:nvPr>
        </p:nvSpPr>
        <p:spPr>
          <a:xfrm>
            <a:off x="5153025" y="422275"/>
            <a:ext cx="6593049" cy="6011863"/>
          </a:xfrm>
          <a:prstGeom prst="rect">
            <a:avLst/>
          </a:prstGeom>
          <a:solidFill>
            <a:schemeClr val="bg1">
              <a:lumMod val="95000"/>
            </a:schemeClr>
          </a:solidFill>
          <a:ln w="3175">
            <a:noFill/>
          </a:ln>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 video</a:t>
            </a:r>
          </a:p>
        </p:txBody>
      </p:sp>
      <p:grpSp>
        <p:nvGrpSpPr>
          <p:cNvPr id="132" name="INSTRUCTION">
            <a:extLst>
              <a:ext uri="{FF2B5EF4-FFF2-40B4-BE49-F238E27FC236}">
                <a16:creationId xmlns:a16="http://schemas.microsoft.com/office/drawing/2014/main" id="{C9FF48F0-0BB8-448A-8E50-5542E10EE974}"/>
              </a:ext>
            </a:extLst>
          </p:cNvPr>
          <p:cNvGrpSpPr/>
          <p:nvPr userDrawn="1"/>
        </p:nvGrpSpPr>
        <p:grpSpPr>
          <a:xfrm>
            <a:off x="12377595" y="1"/>
            <a:ext cx="3693386" cy="5084661"/>
            <a:chOff x="-3786437" y="1"/>
            <a:chExt cx="3693386" cy="5084661"/>
          </a:xfrm>
        </p:grpSpPr>
        <p:grpSp>
          <p:nvGrpSpPr>
            <p:cNvPr id="133" name="INSTRUCTION">
              <a:extLst>
                <a:ext uri="{FF2B5EF4-FFF2-40B4-BE49-F238E27FC236}">
                  <a16:creationId xmlns:a16="http://schemas.microsoft.com/office/drawing/2014/main" id="{F2E90B2A-DD0F-422C-8459-5FAE024DB433}"/>
                </a:ext>
              </a:extLst>
            </p:cNvPr>
            <p:cNvGrpSpPr/>
            <p:nvPr userDrawn="1"/>
          </p:nvGrpSpPr>
          <p:grpSpPr>
            <a:xfrm>
              <a:off x="-3786437" y="1"/>
              <a:ext cx="3693386" cy="5084661"/>
              <a:chOff x="-3786437" y="1"/>
              <a:chExt cx="3693386" cy="5084661"/>
            </a:xfrm>
          </p:grpSpPr>
          <p:sp>
            <p:nvSpPr>
              <p:cNvPr id="138" name="Rechthoek 137">
                <a:extLst>
                  <a:ext uri="{FF2B5EF4-FFF2-40B4-BE49-F238E27FC236}">
                    <a16:creationId xmlns:a16="http://schemas.microsoft.com/office/drawing/2014/main" id="{B643593C-095F-4004-B953-3D1E6677A48E}"/>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 video</a:t>
                </a:r>
              </a:p>
            </p:txBody>
          </p:sp>
          <p:sp>
            <p:nvSpPr>
              <p:cNvPr id="139" name="Rechthoek 138">
                <a:extLst>
                  <a:ext uri="{FF2B5EF4-FFF2-40B4-BE49-F238E27FC236}">
                    <a16:creationId xmlns:a16="http://schemas.microsoft.com/office/drawing/2014/main" id="{2563006F-9105-40BC-AA57-B4FA0C10A2B5}"/>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140" name="Ovaal 139">
                <a:extLst>
                  <a:ext uri="{FF2B5EF4-FFF2-40B4-BE49-F238E27FC236}">
                    <a16:creationId xmlns:a16="http://schemas.microsoft.com/office/drawing/2014/main" id="{A93CFFFF-BC66-440E-B9EA-9C1D81F767B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1" name="Rechthoek 140">
                <a:extLst>
                  <a:ext uri="{FF2B5EF4-FFF2-40B4-BE49-F238E27FC236}">
                    <a16:creationId xmlns:a16="http://schemas.microsoft.com/office/drawing/2014/main" id="{8E182129-ABED-4741-9683-2AAD223C19E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2" name="Groep 141">
                <a:extLst>
                  <a:ext uri="{FF2B5EF4-FFF2-40B4-BE49-F238E27FC236}">
                    <a16:creationId xmlns:a16="http://schemas.microsoft.com/office/drawing/2014/main" id="{88730A27-5B2B-40E7-A657-362ED86CB4D3}"/>
                  </a:ext>
                </a:extLst>
              </p:cNvPr>
              <p:cNvGrpSpPr/>
              <p:nvPr userDrawn="1"/>
            </p:nvGrpSpPr>
            <p:grpSpPr>
              <a:xfrm>
                <a:off x="-3316179" y="1231351"/>
                <a:ext cx="294789" cy="318834"/>
                <a:chOff x="14466489" y="1001522"/>
                <a:chExt cx="290627" cy="314333"/>
              </a:xfrm>
            </p:grpSpPr>
            <p:sp>
              <p:nvSpPr>
                <p:cNvPr id="171" name="Rechthoek 170">
                  <a:extLst>
                    <a:ext uri="{FF2B5EF4-FFF2-40B4-BE49-F238E27FC236}">
                      <a16:creationId xmlns:a16="http://schemas.microsoft.com/office/drawing/2014/main" id="{88AAD0EE-13FC-485D-B674-12835BE3809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72" name="Ovaal 171">
                  <a:extLst>
                    <a:ext uri="{FF2B5EF4-FFF2-40B4-BE49-F238E27FC236}">
                      <a16:creationId xmlns:a16="http://schemas.microsoft.com/office/drawing/2014/main" id="{BAC15C58-421E-4152-9F1D-89E55E7E4D53}"/>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73" name="Vrije vorm: vorm 172">
                  <a:extLst>
                    <a:ext uri="{FF2B5EF4-FFF2-40B4-BE49-F238E27FC236}">
                      <a16:creationId xmlns:a16="http://schemas.microsoft.com/office/drawing/2014/main" id="{6AE10081-BF57-4ECE-B26F-A41E593100A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74" name="Rechthoek: afgeronde hoeken 173">
                  <a:extLst>
                    <a:ext uri="{FF2B5EF4-FFF2-40B4-BE49-F238E27FC236}">
                      <a16:creationId xmlns:a16="http://schemas.microsoft.com/office/drawing/2014/main" id="{635A3C2C-2185-4C74-9CB3-0EEA60938D3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175" name="Rechte verbindingslijn 174">
                  <a:extLst>
                    <a:ext uri="{FF2B5EF4-FFF2-40B4-BE49-F238E27FC236}">
                      <a16:creationId xmlns:a16="http://schemas.microsoft.com/office/drawing/2014/main" id="{644E957B-2373-4E59-99AE-C271C632877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6" name="Rechte verbindingslijn 175">
                  <a:extLst>
                    <a:ext uri="{FF2B5EF4-FFF2-40B4-BE49-F238E27FC236}">
                      <a16:creationId xmlns:a16="http://schemas.microsoft.com/office/drawing/2014/main" id="{729FA467-1CE1-4E67-9320-B996ED5E07D8}"/>
                    </a:ext>
                  </a:extLst>
                </p:cNvPr>
                <p:cNvCxnSpPr>
                  <a:cxnSpLocks/>
                  <a:stCxn id="17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3" name="Ovaal 142">
                <a:extLst>
                  <a:ext uri="{FF2B5EF4-FFF2-40B4-BE49-F238E27FC236}">
                    <a16:creationId xmlns:a16="http://schemas.microsoft.com/office/drawing/2014/main" id="{1B63F91B-9537-4E95-9992-F558D098E4CD}"/>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4" name="Rechthoek 143">
                <a:extLst>
                  <a:ext uri="{FF2B5EF4-FFF2-40B4-BE49-F238E27FC236}">
                    <a16:creationId xmlns:a16="http://schemas.microsoft.com/office/drawing/2014/main" id="{D4D7A2E2-AC81-48C6-8DD2-058992382EC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5" name="Groep 144">
                <a:extLst>
                  <a:ext uri="{FF2B5EF4-FFF2-40B4-BE49-F238E27FC236}">
                    <a16:creationId xmlns:a16="http://schemas.microsoft.com/office/drawing/2014/main" id="{EDCD3C53-F113-4586-9D5B-7E0A1EA9CCF3}"/>
                  </a:ext>
                </a:extLst>
              </p:cNvPr>
              <p:cNvGrpSpPr/>
              <p:nvPr userDrawn="1"/>
            </p:nvGrpSpPr>
            <p:grpSpPr>
              <a:xfrm>
                <a:off x="-3311319" y="2164285"/>
                <a:ext cx="825500" cy="209550"/>
                <a:chOff x="13504624" y="2482850"/>
                <a:chExt cx="825500" cy="209550"/>
              </a:xfrm>
            </p:grpSpPr>
            <p:sp>
              <p:nvSpPr>
                <p:cNvPr id="168" name="Rechthoek 167">
                  <a:extLst>
                    <a:ext uri="{FF2B5EF4-FFF2-40B4-BE49-F238E27FC236}">
                      <a16:creationId xmlns:a16="http://schemas.microsoft.com/office/drawing/2014/main" id="{942E4DF8-6262-424F-913D-C6047057F9A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69" name="Rechte verbindingslijn 168">
                  <a:extLst>
                    <a:ext uri="{FF2B5EF4-FFF2-40B4-BE49-F238E27FC236}">
                      <a16:creationId xmlns:a16="http://schemas.microsoft.com/office/drawing/2014/main" id="{381E6467-8AD1-4886-8F54-5ABB6F7B24F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0" name="Gelijkbenige driehoek 169">
                  <a:extLst>
                    <a:ext uri="{FF2B5EF4-FFF2-40B4-BE49-F238E27FC236}">
                      <a16:creationId xmlns:a16="http://schemas.microsoft.com/office/drawing/2014/main" id="{5B7D03FE-48CD-43D3-86F7-49DCE420D5B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46" name="Ovaal 145">
                <a:extLst>
                  <a:ext uri="{FF2B5EF4-FFF2-40B4-BE49-F238E27FC236}">
                    <a16:creationId xmlns:a16="http://schemas.microsoft.com/office/drawing/2014/main" id="{6C9243D1-4CB6-4893-A9EF-42E704BADAA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7" name="Rechthoek 146">
                <a:extLst>
                  <a:ext uri="{FF2B5EF4-FFF2-40B4-BE49-F238E27FC236}">
                    <a16:creationId xmlns:a16="http://schemas.microsoft.com/office/drawing/2014/main" id="{F010A3B9-262B-4B31-A337-3A92F6CF2499}"/>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video, go to the tab</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‘Video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video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video frame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brackets.</a:t>
                </a:r>
              </a:p>
            </p:txBody>
          </p:sp>
          <p:grpSp>
            <p:nvGrpSpPr>
              <p:cNvPr id="148" name="Groep 147">
                <a:extLst>
                  <a:ext uri="{FF2B5EF4-FFF2-40B4-BE49-F238E27FC236}">
                    <a16:creationId xmlns:a16="http://schemas.microsoft.com/office/drawing/2014/main" id="{386379EC-B82C-4E2C-B796-AA33AC57B24E}"/>
                  </a:ext>
                </a:extLst>
              </p:cNvPr>
              <p:cNvGrpSpPr/>
              <p:nvPr userDrawn="1"/>
            </p:nvGrpSpPr>
            <p:grpSpPr>
              <a:xfrm>
                <a:off x="-3441613" y="3457758"/>
                <a:ext cx="622283" cy="612920"/>
                <a:chOff x="12617641" y="3403239"/>
                <a:chExt cx="752963" cy="741634"/>
              </a:xfrm>
            </p:grpSpPr>
            <p:grpSp>
              <p:nvGrpSpPr>
                <p:cNvPr id="152" name="Groep 151">
                  <a:extLst>
                    <a:ext uri="{FF2B5EF4-FFF2-40B4-BE49-F238E27FC236}">
                      <a16:creationId xmlns:a16="http://schemas.microsoft.com/office/drawing/2014/main" id="{D0B06CD6-9130-44E7-96C2-C4CFFA3AFA09}"/>
                    </a:ext>
                  </a:extLst>
                </p:cNvPr>
                <p:cNvGrpSpPr/>
                <p:nvPr userDrawn="1"/>
              </p:nvGrpSpPr>
              <p:grpSpPr>
                <a:xfrm>
                  <a:off x="12771530" y="3403239"/>
                  <a:ext cx="467176" cy="448491"/>
                  <a:chOff x="12782157" y="3403239"/>
                  <a:chExt cx="467176" cy="448491"/>
                </a:xfrm>
              </p:grpSpPr>
              <p:grpSp>
                <p:nvGrpSpPr>
                  <p:cNvPr id="155" name="Groep 154">
                    <a:extLst>
                      <a:ext uri="{FF2B5EF4-FFF2-40B4-BE49-F238E27FC236}">
                        <a16:creationId xmlns:a16="http://schemas.microsoft.com/office/drawing/2014/main" id="{C608CBC7-4711-4C4F-90A6-C630ACBD0597}"/>
                      </a:ext>
                    </a:extLst>
                  </p:cNvPr>
                  <p:cNvGrpSpPr/>
                  <p:nvPr userDrawn="1"/>
                </p:nvGrpSpPr>
                <p:grpSpPr>
                  <a:xfrm>
                    <a:off x="12782157" y="3403239"/>
                    <a:ext cx="412976" cy="396132"/>
                    <a:chOff x="13554906" y="3320109"/>
                    <a:chExt cx="443917" cy="425811"/>
                  </a:xfrm>
                </p:grpSpPr>
                <p:grpSp>
                  <p:nvGrpSpPr>
                    <p:cNvPr id="162" name="Groep 161">
                      <a:extLst>
                        <a:ext uri="{FF2B5EF4-FFF2-40B4-BE49-F238E27FC236}">
                          <a16:creationId xmlns:a16="http://schemas.microsoft.com/office/drawing/2014/main" id="{BD247AC5-8AD8-44CD-A97F-D5C1AF2EC8F4}"/>
                        </a:ext>
                      </a:extLst>
                    </p:cNvPr>
                    <p:cNvGrpSpPr/>
                    <p:nvPr userDrawn="1"/>
                  </p:nvGrpSpPr>
                  <p:grpSpPr>
                    <a:xfrm>
                      <a:off x="13554906" y="3320109"/>
                      <a:ext cx="443917" cy="425811"/>
                      <a:chOff x="12909684" y="1276143"/>
                      <a:chExt cx="443917" cy="425811"/>
                    </a:xfrm>
                  </p:grpSpPr>
                  <p:sp>
                    <p:nvSpPr>
                      <p:cNvPr id="165" name="Rechthoek 164">
                        <a:extLst>
                          <a:ext uri="{FF2B5EF4-FFF2-40B4-BE49-F238E27FC236}">
                            <a16:creationId xmlns:a16="http://schemas.microsoft.com/office/drawing/2014/main" id="{EB9CE3A2-2CE6-4AD7-84F2-AF40C33E102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66" name="Rechthoek 165">
                        <a:extLst>
                          <a:ext uri="{FF2B5EF4-FFF2-40B4-BE49-F238E27FC236}">
                            <a16:creationId xmlns:a16="http://schemas.microsoft.com/office/drawing/2014/main" id="{B3116B72-3BC4-4C20-A726-E01AD6867B7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67" name="Ovaal 166">
                        <a:extLst>
                          <a:ext uri="{FF2B5EF4-FFF2-40B4-BE49-F238E27FC236}">
                            <a16:creationId xmlns:a16="http://schemas.microsoft.com/office/drawing/2014/main" id="{DEBA16FE-EED8-4733-A7D0-499AC49EA18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63" name="Afbeelding 162">
                      <a:extLst>
                        <a:ext uri="{FF2B5EF4-FFF2-40B4-BE49-F238E27FC236}">
                          <a16:creationId xmlns:a16="http://schemas.microsoft.com/office/drawing/2014/main" id="{0D95BD45-1E08-4A0C-8FFD-9706BDF9AC5B}"/>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64" name="Afbeelding 163">
                      <a:extLst>
                        <a:ext uri="{FF2B5EF4-FFF2-40B4-BE49-F238E27FC236}">
                          <a16:creationId xmlns:a16="http://schemas.microsoft.com/office/drawing/2014/main" id="{83A06D53-AE24-43B8-9294-28A1D0A7E5C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56" name="Groep 155">
                    <a:extLst>
                      <a:ext uri="{FF2B5EF4-FFF2-40B4-BE49-F238E27FC236}">
                        <a16:creationId xmlns:a16="http://schemas.microsoft.com/office/drawing/2014/main" id="{38BAB301-CAAE-4F84-81D0-6F352059AECD}"/>
                      </a:ext>
                    </a:extLst>
                  </p:cNvPr>
                  <p:cNvGrpSpPr/>
                  <p:nvPr userDrawn="1"/>
                </p:nvGrpSpPr>
                <p:grpSpPr>
                  <a:xfrm>
                    <a:off x="13103513" y="3705268"/>
                    <a:ext cx="145820" cy="146462"/>
                    <a:chOff x="13096169" y="3602278"/>
                    <a:chExt cx="145820" cy="146462"/>
                  </a:xfrm>
                </p:grpSpPr>
                <p:sp>
                  <p:nvSpPr>
                    <p:cNvPr id="160" name="Rechthoek 159">
                      <a:extLst>
                        <a:ext uri="{FF2B5EF4-FFF2-40B4-BE49-F238E27FC236}">
                          <a16:creationId xmlns:a16="http://schemas.microsoft.com/office/drawing/2014/main" id="{D5E31846-D593-4E60-884C-F9CD89E05FC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61" name="Rechthoek 160">
                      <a:extLst>
                        <a:ext uri="{FF2B5EF4-FFF2-40B4-BE49-F238E27FC236}">
                          <a16:creationId xmlns:a16="http://schemas.microsoft.com/office/drawing/2014/main" id="{6458B831-9307-40B2-866D-19C7452C2F2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57" name="Groep 156">
                    <a:extLst>
                      <a:ext uri="{FF2B5EF4-FFF2-40B4-BE49-F238E27FC236}">
                        <a16:creationId xmlns:a16="http://schemas.microsoft.com/office/drawing/2014/main" id="{1EA6D4EF-DE94-4520-90CE-64A70CB70AD0}"/>
                      </a:ext>
                    </a:extLst>
                  </p:cNvPr>
                  <p:cNvGrpSpPr/>
                  <p:nvPr userDrawn="1"/>
                </p:nvGrpSpPr>
                <p:grpSpPr>
                  <a:xfrm rot="10800000">
                    <a:off x="13061402" y="3665637"/>
                    <a:ext cx="145820" cy="146462"/>
                    <a:chOff x="13096169" y="3602278"/>
                    <a:chExt cx="145820" cy="146462"/>
                  </a:xfrm>
                </p:grpSpPr>
                <p:sp>
                  <p:nvSpPr>
                    <p:cNvPr id="158" name="Rechthoek 157">
                      <a:extLst>
                        <a:ext uri="{FF2B5EF4-FFF2-40B4-BE49-F238E27FC236}">
                          <a16:creationId xmlns:a16="http://schemas.microsoft.com/office/drawing/2014/main" id="{B6776EF5-EB09-41C4-A49B-B55CF291FF1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9" name="Rechthoek 158">
                      <a:extLst>
                        <a:ext uri="{FF2B5EF4-FFF2-40B4-BE49-F238E27FC236}">
                          <a16:creationId xmlns:a16="http://schemas.microsoft.com/office/drawing/2014/main" id="{D02D2B1D-71C2-4FCA-8BF3-207739C0147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53" name="Rechthoek 152">
                  <a:extLst>
                    <a:ext uri="{FF2B5EF4-FFF2-40B4-BE49-F238E27FC236}">
                      <a16:creationId xmlns:a16="http://schemas.microsoft.com/office/drawing/2014/main" id="{E787E8E9-89DA-4165-B880-FBAF3E6BCA1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54" name="Gelijkbenige driehoek 153">
                  <a:extLst>
                    <a:ext uri="{FF2B5EF4-FFF2-40B4-BE49-F238E27FC236}">
                      <a16:creationId xmlns:a16="http://schemas.microsoft.com/office/drawing/2014/main" id="{185FEA55-3430-4232-A4B3-47B5BAE1680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49" name="ICOON_info">
                <a:extLst>
                  <a:ext uri="{FF2B5EF4-FFF2-40B4-BE49-F238E27FC236}">
                    <a16:creationId xmlns:a16="http://schemas.microsoft.com/office/drawing/2014/main" id="{2485BE79-2458-4EA6-A407-148F111E6B8C}"/>
                  </a:ext>
                </a:extLst>
              </p:cNvPr>
              <p:cNvGrpSpPr/>
              <p:nvPr userDrawn="1"/>
            </p:nvGrpSpPr>
            <p:grpSpPr>
              <a:xfrm>
                <a:off x="-376736" y="4085613"/>
                <a:ext cx="283685" cy="283685"/>
                <a:chOff x="-510741" y="5913713"/>
                <a:chExt cx="267555" cy="267555"/>
              </a:xfrm>
            </p:grpSpPr>
            <p:sp>
              <p:nvSpPr>
                <p:cNvPr id="150" name="Ovaal 149">
                  <a:extLst>
                    <a:ext uri="{FF2B5EF4-FFF2-40B4-BE49-F238E27FC236}">
                      <a16:creationId xmlns:a16="http://schemas.microsoft.com/office/drawing/2014/main" id="{D50A0C6B-D7BB-4850-B324-ED28C9CA734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51" name="Graphic 163" descr="Informatie">
                  <a:extLst>
                    <a:ext uri="{FF2B5EF4-FFF2-40B4-BE49-F238E27FC236}">
                      <a16:creationId xmlns:a16="http://schemas.microsoft.com/office/drawing/2014/main" id="{FED9D7A3-86E1-4885-BFBA-C10EA4D1300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134" name="Video icoon">
              <a:extLst>
                <a:ext uri="{FF2B5EF4-FFF2-40B4-BE49-F238E27FC236}">
                  <a16:creationId xmlns:a16="http://schemas.microsoft.com/office/drawing/2014/main" id="{AB5EED57-FDE3-45B7-852B-9988CB2EEB60}"/>
                </a:ext>
              </a:extLst>
            </p:cNvPr>
            <p:cNvGrpSpPr/>
            <p:nvPr userDrawn="1"/>
          </p:nvGrpSpPr>
          <p:grpSpPr>
            <a:xfrm>
              <a:off x="-3310781" y="1231352"/>
              <a:ext cx="311450" cy="313414"/>
              <a:chOff x="8066315" y="1676399"/>
              <a:chExt cx="1371600" cy="1380253"/>
            </a:xfrm>
          </p:grpSpPr>
          <p:sp>
            <p:nvSpPr>
              <p:cNvPr id="135" name="Rechthoek 134">
                <a:extLst>
                  <a:ext uri="{FF2B5EF4-FFF2-40B4-BE49-F238E27FC236}">
                    <a16:creationId xmlns:a16="http://schemas.microsoft.com/office/drawing/2014/main" id="{268E2AA2-E444-409F-9A51-4CC10C70C5FB}"/>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36" name="Vrije vorm 112">
                <a:extLst>
                  <a:ext uri="{FF2B5EF4-FFF2-40B4-BE49-F238E27FC236}">
                    <a16:creationId xmlns:a16="http://schemas.microsoft.com/office/drawing/2014/main" id="{3E97AF7A-34C5-4219-8E6B-F0EB9F2D2FF7}"/>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37" name="Vrije vorm 113">
                <a:extLst>
                  <a:ext uri="{FF2B5EF4-FFF2-40B4-BE49-F238E27FC236}">
                    <a16:creationId xmlns:a16="http://schemas.microsoft.com/office/drawing/2014/main" id="{D9835616-8712-4C1C-B327-0DA0EF3958C0}"/>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7378992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2"/>
        </a:solidFill>
        <a:effectLst/>
      </p:bgPr>
    </p:b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4ED1AFC-D5A1-4B3F-9C92-028A6E484FB0}" type="datetime1">
              <a:rPr lang="en-GB" smtClean="0"/>
              <a:t>29/05/2024</a:t>
            </a:fld>
            <a:endParaRPr lang="en-GB" dirty="0"/>
          </a:p>
        </p:txBody>
      </p:sp>
      <p:sp>
        <p:nvSpPr>
          <p:cNvPr id="3" name="Tijdelijke aanduiding voor voettekst 2"/>
          <p:cNvSpPr>
            <a:spLocks noGrp="1"/>
          </p:cNvSpPr>
          <p:nvPr>
            <p:ph type="ftr" sz="quarter" idx="11"/>
          </p:nvPr>
        </p:nvSpPr>
        <p:spPr/>
        <p:txBody>
          <a:bodyPr/>
          <a:lstStyle/>
          <a:p>
            <a:r>
              <a:rPr lang="en-GB" dirty="0"/>
              <a:t>Footer</a:t>
            </a:r>
          </a:p>
        </p:txBody>
      </p:sp>
      <p:sp>
        <p:nvSpPr>
          <p:cNvPr id="4" name="Tijdelijke aanduiding voor dianummer 3"/>
          <p:cNvSpPr>
            <a:spLocks noGrp="1"/>
          </p:cNvSpPr>
          <p:nvPr>
            <p:ph type="sldNum" sz="quarter" idx="12"/>
          </p:nvPr>
        </p:nvSpPr>
        <p:spPr>
          <a:xfrm>
            <a:off x="-18783" y="7971518"/>
            <a:ext cx="552784" cy="348183"/>
          </a:xfrm>
        </p:spPr>
        <p:txBody>
          <a:bodyPr/>
          <a:lstStyle/>
          <a:p>
            <a:fld id="{B502C9A5-716F-45E6-800B-D4D02CE26F90}" type="slidenum">
              <a:rPr lang="en-GB" smtClean="0"/>
              <a:t>‹N°›</a:t>
            </a:fld>
            <a:endParaRPr lang="en-GB" dirty="0"/>
          </a:p>
        </p:txBody>
      </p:sp>
      <p:sp>
        <p:nvSpPr>
          <p:cNvPr id="79" name="Tekstvak 78">
            <a:extLst>
              <a:ext uri="{FF2B5EF4-FFF2-40B4-BE49-F238E27FC236}">
                <a16:creationId xmlns:a16="http://schemas.microsoft.com/office/drawing/2014/main" id="{C2F64666-DC25-4814-878D-F4D306FF7080}"/>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algn="ctr"/>
            <a:r>
              <a:rPr lang="en-GB" sz="2400" b="0" spc="50" baseline="0" dirty="0">
                <a:solidFill>
                  <a:schemeClr val="accent1"/>
                </a:solidFill>
                <a:latin typeface="Arial" panose="020B0604020202020204" pitchFamily="34" charset="0"/>
                <a:cs typeface="Arial" panose="020B0604020202020204" pitchFamily="34" charset="0"/>
              </a:rPr>
              <a:t>CHAPTER</a:t>
            </a:r>
          </a:p>
        </p:txBody>
      </p:sp>
      <p:sp>
        <p:nvSpPr>
          <p:cNvPr id="5" name="Titel 4">
            <a:extLst>
              <a:ext uri="{FF2B5EF4-FFF2-40B4-BE49-F238E27FC236}">
                <a16:creationId xmlns:a16="http://schemas.microsoft.com/office/drawing/2014/main" id="{FEE29533-AC2F-4528-876C-67D0AA9C1621}"/>
              </a:ext>
            </a:extLst>
          </p:cNvPr>
          <p:cNvSpPr>
            <a:spLocks noGrp="1"/>
          </p:cNvSpPr>
          <p:nvPr>
            <p:ph type="title" hasCustomPrompt="1"/>
          </p:nvPr>
        </p:nvSpPr>
        <p:spPr>
          <a:xfrm>
            <a:off x="1305902" y="2068626"/>
            <a:ext cx="9506561" cy="2389073"/>
          </a:xfrm>
        </p:spPr>
        <p:txBody>
          <a:bodyPr/>
          <a:lstStyle>
            <a:lvl1pPr>
              <a:lnSpc>
                <a:spcPct val="90000"/>
              </a:lnSpc>
              <a:defRPr sz="8800">
                <a:ln w="6350">
                  <a:solidFill>
                    <a:schemeClr val="accent1"/>
                  </a:solidFill>
                </a:ln>
                <a:solidFill>
                  <a:schemeClr val="accent1"/>
                </a:solidFill>
              </a:defRPr>
            </a:lvl1pPr>
          </a:lstStyle>
          <a:p>
            <a:r>
              <a:rPr lang="en-GB" dirty="0"/>
              <a:t>Add your </a:t>
            </a:r>
            <a:br>
              <a:rPr lang="en-GB" dirty="0"/>
            </a:br>
            <a:r>
              <a:rPr lang="en-GB" dirty="0"/>
              <a:t>title here</a:t>
            </a:r>
          </a:p>
        </p:txBody>
      </p:sp>
      <p:sp>
        <p:nvSpPr>
          <p:cNvPr id="77" name="Tijdelijke aanduiding voor tekst 84">
            <a:extLst>
              <a:ext uri="{FF2B5EF4-FFF2-40B4-BE49-F238E27FC236}">
                <a16:creationId xmlns:a16="http://schemas.microsoft.com/office/drawing/2014/main" id="{99625CE1-9C19-4205-B16A-0427C76074FE}"/>
              </a:ext>
            </a:extLst>
          </p:cNvPr>
          <p:cNvSpPr>
            <a:spLocks noGrp="1"/>
          </p:cNvSpPr>
          <p:nvPr>
            <p:ph type="body" sz="quarter" idx="14" hasCustomPrompt="1"/>
          </p:nvPr>
        </p:nvSpPr>
        <p:spPr>
          <a:xfrm>
            <a:off x="1410498" y="1581413"/>
            <a:ext cx="4680000" cy="477837"/>
          </a:xfrm>
          <a:noFill/>
        </p:spPr>
        <p:txBody>
          <a:bodyPr wrap="square" lIns="0" tIns="0" rIns="0" bIns="0" anchor="ctr">
            <a:noAutofit/>
          </a:bodyPr>
          <a:lstStyle>
            <a:lvl1pPr marL="0" indent="0">
              <a:buNone/>
              <a:defRPr sz="1400" cap="none" baseline="0">
                <a:solidFill>
                  <a:schemeClr val="bg1"/>
                </a:solidFill>
                <a:latin typeface="+mj-lt"/>
              </a:defRPr>
            </a:lvl1pPr>
          </a:lstStyle>
          <a:p>
            <a:pPr lvl="0"/>
            <a:r>
              <a:rPr lang="en-GB" dirty="0"/>
              <a:t>Chapter</a:t>
            </a:r>
          </a:p>
        </p:txBody>
      </p:sp>
    </p:spTree>
    <p:extLst>
      <p:ext uri="{BB962C8B-B14F-4D97-AF65-F5344CB8AC3E}">
        <p14:creationId xmlns:p14="http://schemas.microsoft.com/office/powerpoint/2010/main" val="16693327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OFF WHITE">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913D4C31-0BAB-40C0-9A54-81CCF3D33A12}"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OFF WHITE</a:t>
            </a:r>
          </a:p>
        </p:txBody>
      </p:sp>
      <p:sp>
        <p:nvSpPr>
          <p:cNvPr id="8" name="Titel 7">
            <a:extLst>
              <a:ext uri="{FF2B5EF4-FFF2-40B4-BE49-F238E27FC236}">
                <a16:creationId xmlns:a16="http://schemas.microsoft.com/office/drawing/2014/main" id="{B1783990-4061-4C01-A33C-5E373142FF31}"/>
              </a:ext>
            </a:extLst>
          </p:cNvPr>
          <p:cNvSpPr>
            <a:spLocks noGrp="1"/>
          </p:cNvSpPr>
          <p:nvPr>
            <p:ph type="title" hasCustomPrompt="1"/>
          </p:nvPr>
        </p:nvSpPr>
        <p:spPr/>
        <p:txBody>
          <a:bodyPr/>
          <a:lstStyle/>
          <a:p>
            <a:r>
              <a:rPr lang="en-GB" dirty="0"/>
              <a:t>Add your title here</a:t>
            </a:r>
          </a:p>
        </p:txBody>
      </p:sp>
      <p:sp>
        <p:nvSpPr>
          <p:cNvPr id="89" name="Tijdelijke aanduiding voor verticale tekst 2">
            <a:extLst>
              <a:ext uri="{FF2B5EF4-FFF2-40B4-BE49-F238E27FC236}">
                <a16:creationId xmlns:a16="http://schemas.microsoft.com/office/drawing/2014/main" id="{45B1F675-BD2C-4B95-9978-3BD4B74FB9B4}"/>
              </a:ext>
            </a:extLst>
          </p:cNvPr>
          <p:cNvSpPr>
            <a:spLocks noGrp="1"/>
          </p:cNvSpPr>
          <p:nvPr>
            <p:ph type="body" orient="vert" idx="1" hasCustomPrompt="1"/>
          </p:nvPr>
        </p:nvSpPr>
        <p:spPr>
          <a:xfrm>
            <a:off x="446087" y="1116300"/>
            <a:ext cx="11300400" cy="5310000"/>
          </a:xfrm>
        </p:spPr>
        <p:txBody>
          <a:bodyPr vert="horz"/>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a:p>
            <a:pPr lvl="5"/>
            <a:r>
              <a:rPr lang="en-GB" dirty="0"/>
              <a:t>Header #2</a:t>
            </a:r>
          </a:p>
          <a:p>
            <a:pPr lvl="6"/>
            <a:r>
              <a:rPr lang="en-GB" dirty="0"/>
              <a:t>Source</a:t>
            </a:r>
          </a:p>
          <a:p>
            <a:pPr lvl="7"/>
            <a:r>
              <a:rPr lang="en-GB" dirty="0"/>
              <a:t>Numerical bullets</a:t>
            </a:r>
          </a:p>
          <a:p>
            <a:pPr lvl="8"/>
            <a:r>
              <a:rPr lang="en-GB" dirty="0"/>
              <a:t>Header #3</a:t>
            </a:r>
          </a:p>
        </p:txBody>
      </p:sp>
      <p:grpSp>
        <p:nvGrpSpPr>
          <p:cNvPr id="2" name="INSTRUCTIONS">
            <a:extLst>
              <a:ext uri="{FF2B5EF4-FFF2-40B4-BE49-F238E27FC236}">
                <a16:creationId xmlns:a16="http://schemas.microsoft.com/office/drawing/2014/main" id="{2EAA277F-D959-4F21-A517-EFFC79A1E09F}"/>
              </a:ext>
            </a:extLst>
          </p:cNvPr>
          <p:cNvGrpSpPr/>
          <p:nvPr userDrawn="1"/>
        </p:nvGrpSpPr>
        <p:grpSpPr>
          <a:xfrm>
            <a:off x="-3786437" y="0"/>
            <a:ext cx="3693386" cy="5359349"/>
            <a:chOff x="-3786437" y="0"/>
            <a:chExt cx="3693386" cy="5359349"/>
          </a:xfrm>
        </p:grpSpPr>
        <p:sp>
          <p:nvSpPr>
            <p:cNvPr id="84" name="Rechthoek 83">
              <a:extLst>
                <a:ext uri="{FF2B5EF4-FFF2-40B4-BE49-F238E27FC236}">
                  <a16:creationId xmlns:a16="http://schemas.microsoft.com/office/drawing/2014/main" id="{8B126430-8109-403B-B5E1-65FE9945CF1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85" name="Ovaal 84">
              <a:extLst>
                <a:ext uri="{FF2B5EF4-FFF2-40B4-BE49-F238E27FC236}">
                  <a16:creationId xmlns:a16="http://schemas.microsoft.com/office/drawing/2014/main" id="{5DBFECEF-DCC4-432C-B40B-89C5400AA891}"/>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64638FC3-D162-4D2E-B68C-C872398526E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Bullets</a:t>
              </a:r>
            </a:p>
          </p:txBody>
        </p:sp>
        <p:sp>
          <p:nvSpPr>
            <p:cNvPr id="87" name="Ovaal 86">
              <a:extLst>
                <a:ext uri="{FF2B5EF4-FFF2-40B4-BE49-F238E27FC236}">
                  <a16:creationId xmlns:a16="http://schemas.microsoft.com/office/drawing/2014/main" id="{688E5032-A391-4409-BE0F-74F39399275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AF583777-7345-47C8-8362-C8830979FD63}"/>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90" name="Rechthoek 89">
              <a:extLst>
                <a:ext uri="{FF2B5EF4-FFF2-40B4-BE49-F238E27FC236}">
                  <a16:creationId xmlns:a16="http://schemas.microsoft.com/office/drawing/2014/main" id="{B432CC94-F3BC-492B-A977-28E457D02AF9}"/>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#1</a:t>
              </a:r>
            </a:p>
          </p:txBody>
        </p:sp>
        <p:sp>
          <p:nvSpPr>
            <p:cNvPr id="91" name="Ovaal 90">
              <a:extLst>
                <a:ext uri="{FF2B5EF4-FFF2-40B4-BE49-F238E27FC236}">
                  <a16:creationId xmlns:a16="http://schemas.microsoft.com/office/drawing/2014/main" id="{E7AC0A4C-AD1E-4507-8F2D-7EC30E064CA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2" name="Rechthoek 91">
              <a:extLst>
                <a:ext uri="{FF2B5EF4-FFF2-40B4-BE49-F238E27FC236}">
                  <a16:creationId xmlns:a16="http://schemas.microsoft.com/office/drawing/2014/main" id="{DE31F798-3655-4520-81DF-8D00ED07955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#2</a:t>
              </a:r>
            </a:p>
          </p:txBody>
        </p:sp>
        <p:sp>
          <p:nvSpPr>
            <p:cNvPr id="93" name="Ovaal 92">
              <a:extLst>
                <a:ext uri="{FF2B5EF4-FFF2-40B4-BE49-F238E27FC236}">
                  <a16:creationId xmlns:a16="http://schemas.microsoft.com/office/drawing/2014/main" id="{BD777E3A-2A12-4D2E-9BB3-7B2876D4637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4" name="Rechthoek 93">
              <a:extLst>
                <a:ext uri="{FF2B5EF4-FFF2-40B4-BE49-F238E27FC236}">
                  <a16:creationId xmlns:a16="http://schemas.microsoft.com/office/drawing/2014/main" id="{3E411845-5B1D-4DA6-A420-C3494DAC7EB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Default text</a:t>
              </a:r>
            </a:p>
          </p:txBody>
        </p:sp>
        <p:sp>
          <p:nvSpPr>
            <p:cNvPr id="95" name="Ovaal 94">
              <a:extLst>
                <a:ext uri="{FF2B5EF4-FFF2-40B4-BE49-F238E27FC236}">
                  <a16:creationId xmlns:a16="http://schemas.microsoft.com/office/drawing/2014/main" id="{BFF79C6D-5220-4DDB-9E2E-2AC5C41FB231}"/>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6" name="Rechthoek 95">
              <a:extLst>
                <a:ext uri="{FF2B5EF4-FFF2-40B4-BE49-F238E27FC236}">
                  <a16:creationId xmlns:a16="http://schemas.microsoft.com/office/drawing/2014/main" id="{90C0A004-B1D9-4EC2-AF10-643102B2961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rgbClr val="23B45A"/>
                  </a:solidFill>
                  <a:effectLst/>
                  <a:uLnTx/>
                  <a:uFillTx/>
                  <a:latin typeface="Arial" panose="020B0604020202020204" pitchFamily="34" charset="0"/>
                  <a:ea typeface="+mn-ea"/>
                  <a:cs typeface="Arial" panose="020B0604020202020204" pitchFamily="34" charset="0"/>
                </a:rPr>
                <a:t>Header #1</a:t>
              </a:r>
            </a:p>
          </p:txBody>
        </p:sp>
        <p:sp>
          <p:nvSpPr>
            <p:cNvPr id="97" name="Ovaal 96">
              <a:extLst>
                <a:ext uri="{FF2B5EF4-FFF2-40B4-BE49-F238E27FC236}">
                  <a16:creationId xmlns:a16="http://schemas.microsoft.com/office/drawing/2014/main" id="{DDA04C20-D86F-45B7-9A07-071A72716507}"/>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8" name="Rechthoek 97">
              <a:extLst>
                <a:ext uri="{FF2B5EF4-FFF2-40B4-BE49-F238E27FC236}">
                  <a16:creationId xmlns:a16="http://schemas.microsoft.com/office/drawing/2014/main" id="{11477D55-C36F-48CE-8E83-96D16A43A73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Source</a:t>
              </a:r>
            </a:p>
          </p:txBody>
        </p:sp>
        <p:sp>
          <p:nvSpPr>
            <p:cNvPr id="99" name="Ovaal 98">
              <a:extLst>
                <a:ext uri="{FF2B5EF4-FFF2-40B4-BE49-F238E27FC236}">
                  <a16:creationId xmlns:a16="http://schemas.microsoft.com/office/drawing/2014/main" id="{769C1536-0D2B-4414-AC8F-E2D933DE7F7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00" name="Rechthoek 99">
              <a:extLst>
                <a:ext uri="{FF2B5EF4-FFF2-40B4-BE49-F238E27FC236}">
                  <a16:creationId xmlns:a16="http://schemas.microsoft.com/office/drawing/2014/main" id="{2DA208DE-6321-44F7-A748-6C7CA6F9852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mn-cs"/>
                </a:rPr>
                <a:t>Numerical bullets</a:t>
              </a:r>
            </a:p>
          </p:txBody>
        </p:sp>
        <p:sp>
          <p:nvSpPr>
            <p:cNvPr id="101" name="Ovaal 100">
              <a:extLst>
                <a:ext uri="{FF2B5EF4-FFF2-40B4-BE49-F238E27FC236}">
                  <a16:creationId xmlns:a16="http://schemas.microsoft.com/office/drawing/2014/main" id="{5E8AC336-6075-4C55-853D-266D8F8EBB91}"/>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02" name="Rechthoek 101">
              <a:extLst>
                <a:ext uri="{FF2B5EF4-FFF2-40B4-BE49-F238E27FC236}">
                  <a16:creationId xmlns:a16="http://schemas.microsoft.com/office/drawing/2014/main" id="{BB91FE46-3A63-4DC5-A121-FA1ED5513E5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rgbClr val="23B45A"/>
                  </a:solidFill>
                  <a:effectLst/>
                  <a:uLnTx/>
                  <a:uFillTx/>
                  <a:latin typeface="Arial" panose="020B0604020202020204" pitchFamily="34" charset="0"/>
                  <a:ea typeface="+mn-ea"/>
                  <a:cs typeface="+mn-cs"/>
                </a:rPr>
                <a:t>Header #3</a:t>
              </a:r>
            </a:p>
          </p:txBody>
        </p:sp>
        <p:sp>
          <p:nvSpPr>
            <p:cNvPr id="103" name="Ovaal 102">
              <a:extLst>
                <a:ext uri="{FF2B5EF4-FFF2-40B4-BE49-F238E27FC236}">
                  <a16:creationId xmlns:a16="http://schemas.microsoft.com/office/drawing/2014/main" id="{58B892B4-2691-450B-8BDD-CF2724930268}"/>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4" name="Rechthoek 103">
              <a:extLst>
                <a:ext uri="{FF2B5EF4-FFF2-40B4-BE49-F238E27FC236}">
                  <a16:creationId xmlns:a16="http://schemas.microsoft.com/office/drawing/2014/main" id="{8AF1611B-E710-4D8D-8B7E-AF8A0743612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Header #2</a:t>
              </a:r>
            </a:p>
          </p:txBody>
        </p:sp>
        <p:grpSp>
          <p:nvGrpSpPr>
            <p:cNvPr id="107" name="VOORBEELD">
              <a:extLst>
                <a:ext uri="{FF2B5EF4-FFF2-40B4-BE49-F238E27FC236}">
                  <a16:creationId xmlns:a16="http://schemas.microsoft.com/office/drawing/2014/main" id="{2A376085-87ED-4DB2-A38F-23AB4C55B71E}"/>
                </a:ext>
              </a:extLst>
            </p:cNvPr>
            <p:cNvGrpSpPr/>
            <p:nvPr userDrawn="1"/>
          </p:nvGrpSpPr>
          <p:grpSpPr>
            <a:xfrm>
              <a:off x="-3605171" y="458674"/>
              <a:ext cx="3234311" cy="558875"/>
              <a:chOff x="-3605171" y="458674"/>
              <a:chExt cx="3234311" cy="558875"/>
            </a:xfrm>
          </p:grpSpPr>
          <p:sp>
            <p:nvSpPr>
              <p:cNvPr id="114" name="Rechthoek 113">
                <a:extLst>
                  <a:ext uri="{FF2B5EF4-FFF2-40B4-BE49-F238E27FC236}">
                    <a16:creationId xmlns:a16="http://schemas.microsoft.com/office/drawing/2014/main" id="{D8A6331E-8F2F-4CAF-B15E-289C53FA65C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115" name="Rechthoek 114">
                <a:extLst>
                  <a:ext uri="{FF2B5EF4-FFF2-40B4-BE49-F238E27FC236}">
                    <a16:creationId xmlns:a16="http://schemas.microsoft.com/office/drawing/2014/main" id="{74A350E0-09D4-4F20-82C9-76DD4E11551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16" name="Groep 115">
                <a:extLst>
                  <a:ext uri="{FF2B5EF4-FFF2-40B4-BE49-F238E27FC236}">
                    <a16:creationId xmlns:a16="http://schemas.microsoft.com/office/drawing/2014/main" id="{42A7B9B6-69E2-4756-A282-2956AFD8726C}"/>
                  </a:ext>
                </a:extLst>
              </p:cNvPr>
              <p:cNvGrpSpPr/>
              <p:nvPr userDrawn="1"/>
            </p:nvGrpSpPr>
            <p:grpSpPr>
              <a:xfrm>
                <a:off x="-3386247" y="830871"/>
                <a:ext cx="139423" cy="109566"/>
                <a:chOff x="-2866744" y="827071"/>
                <a:chExt cx="168701" cy="132575"/>
              </a:xfrm>
            </p:grpSpPr>
            <p:grpSp>
              <p:nvGrpSpPr>
                <p:cNvPr id="147" name="Groep 146">
                  <a:extLst>
                    <a:ext uri="{FF2B5EF4-FFF2-40B4-BE49-F238E27FC236}">
                      <a16:creationId xmlns:a16="http://schemas.microsoft.com/office/drawing/2014/main" id="{3408588A-3F26-422B-B7DF-4192C3ACC342}"/>
                    </a:ext>
                  </a:extLst>
                </p:cNvPr>
                <p:cNvGrpSpPr/>
                <p:nvPr userDrawn="1"/>
              </p:nvGrpSpPr>
              <p:grpSpPr>
                <a:xfrm>
                  <a:off x="-2866744" y="827071"/>
                  <a:ext cx="168701" cy="132575"/>
                  <a:chOff x="-2866744" y="827071"/>
                  <a:chExt cx="168701" cy="132575"/>
                </a:xfrm>
              </p:grpSpPr>
              <p:cxnSp>
                <p:nvCxnSpPr>
                  <p:cNvPr id="149" name="Rechte verbindingslijn 148">
                    <a:extLst>
                      <a:ext uri="{FF2B5EF4-FFF2-40B4-BE49-F238E27FC236}">
                        <a16:creationId xmlns:a16="http://schemas.microsoft.com/office/drawing/2014/main" id="{AA24F0E0-8057-4D0B-9266-97C70B7A870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F791229-0E6F-4AE3-B0F7-3741D572802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F96AE553-92E7-4D6C-ADCB-06CC686178B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A3199E25-7F58-483C-A3CB-C7859F52F0B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3" name="Rechte verbindingslijn 152">
                    <a:extLst>
                      <a:ext uri="{FF2B5EF4-FFF2-40B4-BE49-F238E27FC236}">
                        <a16:creationId xmlns:a16="http://schemas.microsoft.com/office/drawing/2014/main" id="{82C8DFBA-5EB8-462E-ADAB-C2D50499CB2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8" name="Pijl: rechts 147">
                  <a:extLst>
                    <a:ext uri="{FF2B5EF4-FFF2-40B4-BE49-F238E27FC236}">
                      <a16:creationId xmlns:a16="http://schemas.microsoft.com/office/drawing/2014/main" id="{CFC8C26C-001F-404E-A73D-2D089D3C483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7" name="Groep 116">
                <a:extLst>
                  <a:ext uri="{FF2B5EF4-FFF2-40B4-BE49-F238E27FC236}">
                    <a16:creationId xmlns:a16="http://schemas.microsoft.com/office/drawing/2014/main" id="{EFD20259-3210-453C-A85F-D4917277DC81}"/>
                  </a:ext>
                </a:extLst>
              </p:cNvPr>
              <p:cNvGrpSpPr/>
              <p:nvPr userDrawn="1"/>
            </p:nvGrpSpPr>
            <p:grpSpPr>
              <a:xfrm>
                <a:off x="-3605171" y="830871"/>
                <a:ext cx="139423" cy="109566"/>
                <a:chOff x="-2866744" y="518074"/>
                <a:chExt cx="168701" cy="132575"/>
              </a:xfrm>
            </p:grpSpPr>
            <p:grpSp>
              <p:nvGrpSpPr>
                <p:cNvPr id="140" name="Groep 139">
                  <a:extLst>
                    <a:ext uri="{FF2B5EF4-FFF2-40B4-BE49-F238E27FC236}">
                      <a16:creationId xmlns:a16="http://schemas.microsoft.com/office/drawing/2014/main" id="{C0E2104E-54C1-43CC-B864-8BC19E72FB92}"/>
                    </a:ext>
                  </a:extLst>
                </p:cNvPr>
                <p:cNvGrpSpPr/>
                <p:nvPr userDrawn="1"/>
              </p:nvGrpSpPr>
              <p:grpSpPr>
                <a:xfrm>
                  <a:off x="-2866744" y="518074"/>
                  <a:ext cx="168701" cy="132575"/>
                  <a:chOff x="-2866744" y="518074"/>
                  <a:chExt cx="168701" cy="132575"/>
                </a:xfrm>
              </p:grpSpPr>
              <p:cxnSp>
                <p:nvCxnSpPr>
                  <p:cNvPr id="142" name="Rechte verbindingslijn 141">
                    <a:extLst>
                      <a:ext uri="{FF2B5EF4-FFF2-40B4-BE49-F238E27FC236}">
                        <a16:creationId xmlns:a16="http://schemas.microsoft.com/office/drawing/2014/main" id="{DCD18B83-32BC-46CF-9D95-2201505094E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52E0CC2B-13BB-4ACC-A1CF-28B6B638CD7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67D0FF27-68C8-4E97-A4D9-EEA2DF7161D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0B247EA6-E4C3-447E-B8AE-1CB5D371186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6" name="Rechte verbindingslijn 145">
                    <a:extLst>
                      <a:ext uri="{FF2B5EF4-FFF2-40B4-BE49-F238E27FC236}">
                        <a16:creationId xmlns:a16="http://schemas.microsoft.com/office/drawing/2014/main" id="{9DF4C321-7514-4571-9DD0-73EBFE1D605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1" name="Pijl: rechts 140">
                  <a:extLst>
                    <a:ext uri="{FF2B5EF4-FFF2-40B4-BE49-F238E27FC236}">
                      <a16:creationId xmlns:a16="http://schemas.microsoft.com/office/drawing/2014/main" id="{BEE9DDD6-39EB-4853-B1B8-7BB4B9838E2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118" name="Rechte verbindingslijn 117">
                <a:extLst>
                  <a:ext uri="{FF2B5EF4-FFF2-40B4-BE49-F238E27FC236}">
                    <a16:creationId xmlns:a16="http://schemas.microsoft.com/office/drawing/2014/main" id="{58FF5C8A-7C2D-4E9D-AE25-A3B77533CC4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9" name="Rechte verbindingslijn 118">
                <a:extLst>
                  <a:ext uri="{FF2B5EF4-FFF2-40B4-BE49-F238E27FC236}">
                    <a16:creationId xmlns:a16="http://schemas.microsoft.com/office/drawing/2014/main" id="{7C26A796-A307-44D9-861C-AFC36DBF53F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0" name="Rechthoek 119">
                <a:extLst>
                  <a:ext uri="{FF2B5EF4-FFF2-40B4-BE49-F238E27FC236}">
                    <a16:creationId xmlns:a16="http://schemas.microsoft.com/office/drawing/2014/main" id="{7AD7D599-159E-4D02-8B32-20BAC270933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121" name="Rechthoek 120">
                <a:extLst>
                  <a:ext uri="{FF2B5EF4-FFF2-40B4-BE49-F238E27FC236}">
                    <a16:creationId xmlns:a16="http://schemas.microsoft.com/office/drawing/2014/main" id="{1476A1C9-92C8-4D70-8039-8C382666E4B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122" name="Groep 121">
                <a:extLst>
                  <a:ext uri="{FF2B5EF4-FFF2-40B4-BE49-F238E27FC236}">
                    <a16:creationId xmlns:a16="http://schemas.microsoft.com/office/drawing/2014/main" id="{4453AD3D-9CE3-4AAE-82B9-D46C7D02628E}"/>
                  </a:ext>
                </a:extLst>
              </p:cNvPr>
              <p:cNvGrpSpPr/>
              <p:nvPr userDrawn="1"/>
            </p:nvGrpSpPr>
            <p:grpSpPr>
              <a:xfrm>
                <a:off x="-2916763" y="769168"/>
                <a:ext cx="268738" cy="248381"/>
                <a:chOff x="-2916763" y="769168"/>
                <a:chExt cx="268738" cy="248381"/>
              </a:xfrm>
            </p:grpSpPr>
            <p:sp>
              <p:nvSpPr>
                <p:cNvPr id="132" name="Rechthoek 131">
                  <a:extLst>
                    <a:ext uri="{FF2B5EF4-FFF2-40B4-BE49-F238E27FC236}">
                      <a16:creationId xmlns:a16="http://schemas.microsoft.com/office/drawing/2014/main" id="{7FD71F17-142F-4683-8A9D-CBDEF83E8AF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D83A9825-035B-4CEF-B72F-6A8FE287D654}"/>
                    </a:ext>
                  </a:extLst>
                </p:cNvPr>
                <p:cNvGrpSpPr/>
                <p:nvPr userDrawn="1"/>
              </p:nvGrpSpPr>
              <p:grpSpPr>
                <a:xfrm>
                  <a:off x="-2866744" y="827071"/>
                  <a:ext cx="168701" cy="132575"/>
                  <a:chOff x="-2866744" y="827071"/>
                  <a:chExt cx="168701" cy="132575"/>
                </a:xfrm>
              </p:grpSpPr>
              <p:cxnSp>
                <p:nvCxnSpPr>
                  <p:cNvPr id="135" name="Rechte verbindingslijn 134">
                    <a:extLst>
                      <a:ext uri="{FF2B5EF4-FFF2-40B4-BE49-F238E27FC236}">
                        <a16:creationId xmlns:a16="http://schemas.microsoft.com/office/drawing/2014/main" id="{08DA9FC8-ED20-4E1D-B1E5-24B4EDBB472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3F680F13-B751-4E56-8F79-91D06E2AF4C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B185AFFA-7C06-4FE7-8B33-5DF964FF476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C4726950-2885-4840-940A-4A44C90E7A3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9" name="Rechte verbindingslijn 138">
                    <a:extLst>
                      <a:ext uri="{FF2B5EF4-FFF2-40B4-BE49-F238E27FC236}">
                        <a16:creationId xmlns:a16="http://schemas.microsoft.com/office/drawing/2014/main" id="{4020B4F2-C5B1-4CA6-8F19-6D5D2DEDAC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4" name="Pijl: rechts 133">
                  <a:extLst>
                    <a:ext uri="{FF2B5EF4-FFF2-40B4-BE49-F238E27FC236}">
                      <a16:creationId xmlns:a16="http://schemas.microsoft.com/office/drawing/2014/main" id="{47778256-0F4A-4912-A3E8-EA3C739EFD9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A7BE34AA-8B34-4885-AB4A-6183ECB2A55C}"/>
                  </a:ext>
                </a:extLst>
              </p:cNvPr>
              <p:cNvGrpSpPr/>
              <p:nvPr userDrawn="1"/>
            </p:nvGrpSpPr>
            <p:grpSpPr>
              <a:xfrm>
                <a:off x="-2916763" y="460171"/>
                <a:ext cx="268738" cy="248381"/>
                <a:chOff x="-2916763" y="460171"/>
                <a:chExt cx="268738" cy="248381"/>
              </a:xfrm>
            </p:grpSpPr>
            <p:sp>
              <p:nvSpPr>
                <p:cNvPr id="124" name="Rechthoek 123">
                  <a:extLst>
                    <a:ext uri="{FF2B5EF4-FFF2-40B4-BE49-F238E27FC236}">
                      <a16:creationId xmlns:a16="http://schemas.microsoft.com/office/drawing/2014/main" id="{F29B3290-D296-4F81-A030-7E7D5DBE6BF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25" name="Groep 124">
                  <a:extLst>
                    <a:ext uri="{FF2B5EF4-FFF2-40B4-BE49-F238E27FC236}">
                      <a16:creationId xmlns:a16="http://schemas.microsoft.com/office/drawing/2014/main" id="{2AB1A39F-1491-4789-BC51-A0FFE41CF635}"/>
                    </a:ext>
                  </a:extLst>
                </p:cNvPr>
                <p:cNvGrpSpPr/>
                <p:nvPr userDrawn="1"/>
              </p:nvGrpSpPr>
              <p:grpSpPr>
                <a:xfrm>
                  <a:off x="-2866744" y="518074"/>
                  <a:ext cx="168701" cy="132575"/>
                  <a:chOff x="-2866744" y="518074"/>
                  <a:chExt cx="168701" cy="132575"/>
                </a:xfrm>
              </p:grpSpPr>
              <p:cxnSp>
                <p:nvCxnSpPr>
                  <p:cNvPr id="127" name="Rechte verbindingslijn 126">
                    <a:extLst>
                      <a:ext uri="{FF2B5EF4-FFF2-40B4-BE49-F238E27FC236}">
                        <a16:creationId xmlns:a16="http://schemas.microsoft.com/office/drawing/2014/main" id="{41935513-A4E1-4889-A09D-39C6C2295E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B7DCE828-DC7C-491C-86FC-0A70E178B02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F3CA9870-2292-41B8-9452-5E9309B1327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449F2F14-7E2F-44ED-94A6-E580307EF70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3205B307-34BA-4F18-A115-33A2821A8B3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6" name="Pijl: rechts 125">
                  <a:extLst>
                    <a:ext uri="{FF2B5EF4-FFF2-40B4-BE49-F238E27FC236}">
                      <a16:creationId xmlns:a16="http://schemas.microsoft.com/office/drawing/2014/main" id="{780DA39F-AE8E-4C5B-9BA4-9A5A9FF7B3B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56" name="Rechthoek 155">
              <a:extLst>
                <a:ext uri="{FF2B5EF4-FFF2-40B4-BE49-F238E27FC236}">
                  <a16:creationId xmlns:a16="http://schemas.microsoft.com/office/drawing/2014/main" id="{65AD8AC4-E84D-402B-97DF-005786E6926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157" name="ICOON_info">
              <a:extLst>
                <a:ext uri="{FF2B5EF4-FFF2-40B4-BE49-F238E27FC236}">
                  <a16:creationId xmlns:a16="http://schemas.microsoft.com/office/drawing/2014/main" id="{1AB3302D-756D-4E0F-A326-324147A47AF2}"/>
                </a:ext>
              </a:extLst>
            </p:cNvPr>
            <p:cNvGrpSpPr/>
            <p:nvPr userDrawn="1"/>
          </p:nvGrpSpPr>
          <p:grpSpPr>
            <a:xfrm>
              <a:off x="-376736" y="4400186"/>
              <a:ext cx="283685" cy="283685"/>
              <a:chOff x="-510741" y="5913713"/>
              <a:chExt cx="267555" cy="267555"/>
            </a:xfrm>
          </p:grpSpPr>
          <p:sp>
            <p:nvSpPr>
              <p:cNvPr id="158" name="Ovaal 157">
                <a:extLst>
                  <a:ext uri="{FF2B5EF4-FFF2-40B4-BE49-F238E27FC236}">
                    <a16:creationId xmlns:a16="http://schemas.microsoft.com/office/drawing/2014/main" id="{443AF1ED-36F8-4A5C-8A04-51BE30717D9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59" name="Graphic 163" descr="Informatie">
                <a:extLst>
                  <a:ext uri="{FF2B5EF4-FFF2-40B4-BE49-F238E27FC236}">
                    <a16:creationId xmlns:a16="http://schemas.microsoft.com/office/drawing/2014/main" id="{CE3D7075-DA3D-4295-B14A-24D4026A398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0891406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GREEN">
    <p:bg>
      <p:bgPr>
        <a:solidFill>
          <a:schemeClr val="tx2"/>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3B4FBE9F-30D0-4D39-89D5-51452BAB6966}"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GREEN</a:t>
            </a:r>
          </a:p>
        </p:txBody>
      </p:sp>
      <p:sp>
        <p:nvSpPr>
          <p:cNvPr id="8" name="Titel 7">
            <a:extLst>
              <a:ext uri="{FF2B5EF4-FFF2-40B4-BE49-F238E27FC236}">
                <a16:creationId xmlns:a16="http://schemas.microsoft.com/office/drawing/2014/main" id="{5BADE44B-3C84-431F-969E-13A644851AEE}"/>
              </a:ext>
            </a:extLst>
          </p:cNvPr>
          <p:cNvSpPr>
            <a:spLocks noGrp="1"/>
          </p:cNvSpPr>
          <p:nvPr>
            <p:ph type="title" hasCustomPrompt="1"/>
          </p:nvPr>
        </p:nvSpPr>
        <p:spPr/>
        <p:txBody>
          <a:bodyPr/>
          <a:lstStyle>
            <a:lvl1pPr>
              <a:defRPr>
                <a:ln w="6350">
                  <a:solidFill>
                    <a:schemeClr val="bg1"/>
                  </a:solidFill>
                </a:ln>
                <a:solidFill>
                  <a:schemeClr val="bg1"/>
                </a:solidFill>
              </a:defRPr>
            </a:lvl1pPr>
          </a:lstStyle>
          <a:p>
            <a:r>
              <a:rPr lang="en-GB" dirty="0"/>
              <a:t>Add your title here</a:t>
            </a:r>
          </a:p>
        </p:txBody>
      </p:sp>
      <p:sp>
        <p:nvSpPr>
          <p:cNvPr id="156" name="Tijdelijke aanduiding voor verticale tekst 2">
            <a:extLst>
              <a:ext uri="{FF2B5EF4-FFF2-40B4-BE49-F238E27FC236}">
                <a16:creationId xmlns:a16="http://schemas.microsoft.com/office/drawing/2014/main" id="{95CED5F9-1E4A-4130-9358-1F423AFF9E12}"/>
              </a:ext>
            </a:extLst>
          </p:cNvPr>
          <p:cNvSpPr>
            <a:spLocks noGrp="1"/>
          </p:cNvSpPr>
          <p:nvPr>
            <p:ph type="body" orient="vert" idx="1" hasCustomPrompt="1"/>
          </p:nvPr>
        </p:nvSpPr>
        <p:spPr>
          <a:xfrm>
            <a:off x="446087" y="1116300"/>
            <a:ext cx="11300400" cy="5310000"/>
          </a:xfrm>
        </p:spPr>
        <p:txBody>
          <a:bodyPr vert="horz"/>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a:p>
            <a:pPr lvl="5"/>
            <a:r>
              <a:rPr lang="en-GB" dirty="0"/>
              <a:t>Header #2</a:t>
            </a:r>
          </a:p>
          <a:p>
            <a:pPr lvl="6"/>
            <a:r>
              <a:rPr lang="en-GB" dirty="0"/>
              <a:t>Source</a:t>
            </a:r>
          </a:p>
          <a:p>
            <a:pPr lvl="7"/>
            <a:r>
              <a:rPr lang="en-GB" dirty="0"/>
              <a:t>Numerical bullets</a:t>
            </a:r>
          </a:p>
          <a:p>
            <a:pPr lvl="8"/>
            <a:r>
              <a:rPr lang="en-GB" dirty="0"/>
              <a:t>Header #3</a:t>
            </a:r>
          </a:p>
        </p:txBody>
      </p:sp>
      <p:grpSp>
        <p:nvGrpSpPr>
          <p:cNvPr id="228" name="INSTRUCTIONS">
            <a:extLst>
              <a:ext uri="{FF2B5EF4-FFF2-40B4-BE49-F238E27FC236}">
                <a16:creationId xmlns:a16="http://schemas.microsoft.com/office/drawing/2014/main" id="{F35D42EF-0D43-449E-A513-DAE58B86C393}"/>
              </a:ext>
            </a:extLst>
          </p:cNvPr>
          <p:cNvGrpSpPr/>
          <p:nvPr userDrawn="1"/>
        </p:nvGrpSpPr>
        <p:grpSpPr>
          <a:xfrm>
            <a:off x="-3786437" y="0"/>
            <a:ext cx="3693386" cy="5359349"/>
            <a:chOff x="-3786437" y="0"/>
            <a:chExt cx="3693386" cy="5359349"/>
          </a:xfrm>
        </p:grpSpPr>
        <p:sp>
          <p:nvSpPr>
            <p:cNvPr id="229" name="Rechthoek 228">
              <a:extLst>
                <a:ext uri="{FF2B5EF4-FFF2-40B4-BE49-F238E27FC236}">
                  <a16:creationId xmlns:a16="http://schemas.microsoft.com/office/drawing/2014/main" id="{43E182A4-A01D-47A9-A030-FBD8E4FA7AAF}"/>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294" name="Rechthoek 293">
              <a:extLst>
                <a:ext uri="{FF2B5EF4-FFF2-40B4-BE49-F238E27FC236}">
                  <a16:creationId xmlns:a16="http://schemas.microsoft.com/office/drawing/2014/main" id="{5AA203BE-E1DF-4881-9173-1A57369BFFB2}"/>
                </a:ext>
              </a:extLst>
            </p:cNvPr>
            <p:cNvSpPr/>
            <p:nvPr userDrawn="1"/>
          </p:nvSpPr>
          <p:spPr>
            <a:xfrm>
              <a:off x="-3786165" y="1714499"/>
              <a:ext cx="3593091" cy="2800351"/>
            </a:xfrm>
            <a:prstGeom prst="rect">
              <a:avLst/>
            </a:prstGeom>
            <a:solidFill>
              <a:schemeClr val="tx2"/>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230" name="Ovaal 229">
              <a:extLst>
                <a:ext uri="{FF2B5EF4-FFF2-40B4-BE49-F238E27FC236}">
                  <a16:creationId xmlns:a16="http://schemas.microsoft.com/office/drawing/2014/main" id="{EF768300-85D2-4904-8D87-11A4B376B08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31" name="Rechthoek 230">
              <a:extLst>
                <a:ext uri="{FF2B5EF4-FFF2-40B4-BE49-F238E27FC236}">
                  <a16:creationId xmlns:a16="http://schemas.microsoft.com/office/drawing/2014/main" id="{832A09F4-9B57-4A72-95B2-C81A571F595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Bullets</a:t>
              </a:r>
            </a:p>
          </p:txBody>
        </p:sp>
        <p:sp>
          <p:nvSpPr>
            <p:cNvPr id="232" name="Ovaal 231">
              <a:extLst>
                <a:ext uri="{FF2B5EF4-FFF2-40B4-BE49-F238E27FC236}">
                  <a16:creationId xmlns:a16="http://schemas.microsoft.com/office/drawing/2014/main" id="{9D077CAC-66F3-4E21-9333-D595E340F4EF}"/>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3" name="Rechthoek 232">
              <a:extLst>
                <a:ext uri="{FF2B5EF4-FFF2-40B4-BE49-F238E27FC236}">
                  <a16:creationId xmlns:a16="http://schemas.microsoft.com/office/drawing/2014/main" id="{FEA21D88-B152-4915-B54E-9A1A8C4D8E2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34" name="Rechthoek 233">
              <a:extLst>
                <a:ext uri="{FF2B5EF4-FFF2-40B4-BE49-F238E27FC236}">
                  <a16:creationId xmlns:a16="http://schemas.microsoft.com/office/drawing/2014/main" id="{D5C79728-1975-47EF-A612-D7281E6ADEA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Sub-bullets #1</a:t>
              </a:r>
            </a:p>
          </p:txBody>
        </p:sp>
        <p:sp>
          <p:nvSpPr>
            <p:cNvPr id="235" name="Ovaal 234">
              <a:extLst>
                <a:ext uri="{FF2B5EF4-FFF2-40B4-BE49-F238E27FC236}">
                  <a16:creationId xmlns:a16="http://schemas.microsoft.com/office/drawing/2014/main" id="{2DA676E1-27BD-4524-8321-F3BD2EC6DCCB}"/>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6" name="Rechthoek 235">
              <a:extLst>
                <a:ext uri="{FF2B5EF4-FFF2-40B4-BE49-F238E27FC236}">
                  <a16:creationId xmlns:a16="http://schemas.microsoft.com/office/drawing/2014/main" id="{7C9A8CB6-392E-4925-B51D-91A5D926CAC0}"/>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Sub-bullets #2</a:t>
              </a:r>
            </a:p>
          </p:txBody>
        </p:sp>
        <p:sp>
          <p:nvSpPr>
            <p:cNvPr id="237" name="Ovaal 236">
              <a:extLst>
                <a:ext uri="{FF2B5EF4-FFF2-40B4-BE49-F238E27FC236}">
                  <a16:creationId xmlns:a16="http://schemas.microsoft.com/office/drawing/2014/main" id="{5C118F18-5E70-4945-A5EC-278ADABDB1A4}"/>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8" name="Rechthoek 237">
              <a:extLst>
                <a:ext uri="{FF2B5EF4-FFF2-40B4-BE49-F238E27FC236}">
                  <a16:creationId xmlns:a16="http://schemas.microsoft.com/office/drawing/2014/main" id="{C70F3652-F6C7-4D9C-8705-33EEA7BCD91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Default text</a:t>
              </a:r>
            </a:p>
          </p:txBody>
        </p:sp>
        <p:sp>
          <p:nvSpPr>
            <p:cNvPr id="239" name="Ovaal 238">
              <a:extLst>
                <a:ext uri="{FF2B5EF4-FFF2-40B4-BE49-F238E27FC236}">
                  <a16:creationId xmlns:a16="http://schemas.microsoft.com/office/drawing/2014/main" id="{C1D5A553-D785-4DA5-B12A-A3F31014AC7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0" name="Rechthoek 239">
              <a:extLst>
                <a:ext uri="{FF2B5EF4-FFF2-40B4-BE49-F238E27FC236}">
                  <a16:creationId xmlns:a16="http://schemas.microsoft.com/office/drawing/2014/main" id="{286569F1-0FEC-4C85-98C5-7435E30FF0F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Header #1</a:t>
              </a:r>
            </a:p>
          </p:txBody>
        </p:sp>
        <p:sp>
          <p:nvSpPr>
            <p:cNvPr id="241" name="Ovaal 240">
              <a:extLst>
                <a:ext uri="{FF2B5EF4-FFF2-40B4-BE49-F238E27FC236}">
                  <a16:creationId xmlns:a16="http://schemas.microsoft.com/office/drawing/2014/main" id="{46FD244F-EAD0-49B0-A1A1-DE2B3E93612E}"/>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2" name="Rechthoek 241">
              <a:extLst>
                <a:ext uri="{FF2B5EF4-FFF2-40B4-BE49-F238E27FC236}">
                  <a16:creationId xmlns:a16="http://schemas.microsoft.com/office/drawing/2014/main" id="{26253B96-554C-40EA-B87F-80C66795766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Source</a:t>
              </a:r>
            </a:p>
          </p:txBody>
        </p:sp>
        <p:sp>
          <p:nvSpPr>
            <p:cNvPr id="243" name="Ovaal 242">
              <a:extLst>
                <a:ext uri="{FF2B5EF4-FFF2-40B4-BE49-F238E27FC236}">
                  <a16:creationId xmlns:a16="http://schemas.microsoft.com/office/drawing/2014/main" id="{C0605F13-6D44-4430-BF1B-BDFC422210A5}"/>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4" name="Rechthoek 243">
              <a:extLst>
                <a:ext uri="{FF2B5EF4-FFF2-40B4-BE49-F238E27FC236}">
                  <a16:creationId xmlns:a16="http://schemas.microsoft.com/office/drawing/2014/main" id="{D7264743-B880-4D26-ADCC-CFE2A87043E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Numerical bullets</a:t>
              </a:r>
            </a:p>
          </p:txBody>
        </p:sp>
        <p:sp>
          <p:nvSpPr>
            <p:cNvPr id="245" name="Ovaal 244">
              <a:extLst>
                <a:ext uri="{FF2B5EF4-FFF2-40B4-BE49-F238E27FC236}">
                  <a16:creationId xmlns:a16="http://schemas.microsoft.com/office/drawing/2014/main" id="{AEFC3410-DC36-4442-981A-329F4D5E1C3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46" name="Rechthoek 245">
              <a:extLst>
                <a:ext uri="{FF2B5EF4-FFF2-40B4-BE49-F238E27FC236}">
                  <a16:creationId xmlns:a16="http://schemas.microsoft.com/office/drawing/2014/main" id="{E5365AAD-3B49-4821-84ED-8D83CF7FE17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Header #3</a:t>
              </a:r>
            </a:p>
          </p:txBody>
        </p:sp>
        <p:sp>
          <p:nvSpPr>
            <p:cNvPr id="247" name="Ovaal 246">
              <a:extLst>
                <a:ext uri="{FF2B5EF4-FFF2-40B4-BE49-F238E27FC236}">
                  <a16:creationId xmlns:a16="http://schemas.microsoft.com/office/drawing/2014/main" id="{68A13C88-9881-4C55-9C50-5C288F92628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48" name="Rechthoek 247">
              <a:extLst>
                <a:ext uri="{FF2B5EF4-FFF2-40B4-BE49-F238E27FC236}">
                  <a16:creationId xmlns:a16="http://schemas.microsoft.com/office/drawing/2014/main" id="{E1508AFF-B5EB-41AC-B061-E2DEF1B91E0A}"/>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Header #2</a:t>
              </a:r>
            </a:p>
          </p:txBody>
        </p:sp>
        <p:grpSp>
          <p:nvGrpSpPr>
            <p:cNvPr id="249" name="VOORBEELD">
              <a:extLst>
                <a:ext uri="{FF2B5EF4-FFF2-40B4-BE49-F238E27FC236}">
                  <a16:creationId xmlns:a16="http://schemas.microsoft.com/office/drawing/2014/main" id="{EA856C67-54AB-4FAE-A343-348787CBFFE6}"/>
                </a:ext>
              </a:extLst>
            </p:cNvPr>
            <p:cNvGrpSpPr/>
            <p:nvPr userDrawn="1"/>
          </p:nvGrpSpPr>
          <p:grpSpPr>
            <a:xfrm>
              <a:off x="-3605171" y="458674"/>
              <a:ext cx="3234311" cy="558875"/>
              <a:chOff x="-3605171" y="458674"/>
              <a:chExt cx="3234311" cy="558875"/>
            </a:xfrm>
          </p:grpSpPr>
          <p:sp>
            <p:nvSpPr>
              <p:cNvPr id="254" name="Rechthoek 253">
                <a:extLst>
                  <a:ext uri="{FF2B5EF4-FFF2-40B4-BE49-F238E27FC236}">
                    <a16:creationId xmlns:a16="http://schemas.microsoft.com/office/drawing/2014/main" id="{5E6F364D-49A3-40BB-9970-3570F5D3887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255" name="Rechthoek 254">
                <a:extLst>
                  <a:ext uri="{FF2B5EF4-FFF2-40B4-BE49-F238E27FC236}">
                    <a16:creationId xmlns:a16="http://schemas.microsoft.com/office/drawing/2014/main" id="{8752FD76-51BA-4BF4-83E5-FC8323640F8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56" name="Groep 255">
                <a:extLst>
                  <a:ext uri="{FF2B5EF4-FFF2-40B4-BE49-F238E27FC236}">
                    <a16:creationId xmlns:a16="http://schemas.microsoft.com/office/drawing/2014/main" id="{AF0D4596-B69D-4F34-8AF9-22D8DE538BE5}"/>
                  </a:ext>
                </a:extLst>
              </p:cNvPr>
              <p:cNvGrpSpPr/>
              <p:nvPr userDrawn="1"/>
            </p:nvGrpSpPr>
            <p:grpSpPr>
              <a:xfrm>
                <a:off x="-3386247" y="830871"/>
                <a:ext cx="139423" cy="109566"/>
                <a:chOff x="-2866744" y="827071"/>
                <a:chExt cx="168701" cy="132575"/>
              </a:xfrm>
            </p:grpSpPr>
            <p:grpSp>
              <p:nvGrpSpPr>
                <p:cNvPr id="287" name="Groep 286">
                  <a:extLst>
                    <a:ext uri="{FF2B5EF4-FFF2-40B4-BE49-F238E27FC236}">
                      <a16:creationId xmlns:a16="http://schemas.microsoft.com/office/drawing/2014/main" id="{1CD24D7D-93B8-48B6-AC74-15549435683D}"/>
                    </a:ext>
                  </a:extLst>
                </p:cNvPr>
                <p:cNvGrpSpPr/>
                <p:nvPr userDrawn="1"/>
              </p:nvGrpSpPr>
              <p:grpSpPr>
                <a:xfrm>
                  <a:off x="-2866744" y="827071"/>
                  <a:ext cx="168701" cy="132575"/>
                  <a:chOff x="-2866744" y="827071"/>
                  <a:chExt cx="168701" cy="132575"/>
                </a:xfrm>
              </p:grpSpPr>
              <p:cxnSp>
                <p:nvCxnSpPr>
                  <p:cNvPr id="289" name="Rechte verbindingslijn 288">
                    <a:extLst>
                      <a:ext uri="{FF2B5EF4-FFF2-40B4-BE49-F238E27FC236}">
                        <a16:creationId xmlns:a16="http://schemas.microsoft.com/office/drawing/2014/main" id="{C085D354-D812-4A96-9B1F-B56C53C4B6E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90" name="Rechte verbindingslijn 289">
                    <a:extLst>
                      <a:ext uri="{FF2B5EF4-FFF2-40B4-BE49-F238E27FC236}">
                        <a16:creationId xmlns:a16="http://schemas.microsoft.com/office/drawing/2014/main" id="{EAD84050-6415-4601-9241-D8FCAAC3676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91" name="Rechte verbindingslijn 290">
                    <a:extLst>
                      <a:ext uri="{FF2B5EF4-FFF2-40B4-BE49-F238E27FC236}">
                        <a16:creationId xmlns:a16="http://schemas.microsoft.com/office/drawing/2014/main" id="{D0B250F0-4FE2-4985-887F-370F7EC7A1F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92" name="Rechte verbindingslijn 291">
                    <a:extLst>
                      <a:ext uri="{FF2B5EF4-FFF2-40B4-BE49-F238E27FC236}">
                        <a16:creationId xmlns:a16="http://schemas.microsoft.com/office/drawing/2014/main" id="{3745E61A-CA5D-4D40-984D-798F7A782F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93" name="Rechte verbindingslijn 292">
                    <a:extLst>
                      <a:ext uri="{FF2B5EF4-FFF2-40B4-BE49-F238E27FC236}">
                        <a16:creationId xmlns:a16="http://schemas.microsoft.com/office/drawing/2014/main" id="{75B46C1C-9146-4C3A-B94C-B5771780B5E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88" name="Pijl: rechts 287">
                  <a:extLst>
                    <a:ext uri="{FF2B5EF4-FFF2-40B4-BE49-F238E27FC236}">
                      <a16:creationId xmlns:a16="http://schemas.microsoft.com/office/drawing/2014/main" id="{0F734C4F-AAC9-4C4F-8D21-D10CC6DF9F0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57" name="Groep 256">
                <a:extLst>
                  <a:ext uri="{FF2B5EF4-FFF2-40B4-BE49-F238E27FC236}">
                    <a16:creationId xmlns:a16="http://schemas.microsoft.com/office/drawing/2014/main" id="{2328564B-D6E3-4088-9FD9-D51F00C0907D}"/>
                  </a:ext>
                </a:extLst>
              </p:cNvPr>
              <p:cNvGrpSpPr/>
              <p:nvPr userDrawn="1"/>
            </p:nvGrpSpPr>
            <p:grpSpPr>
              <a:xfrm>
                <a:off x="-3605171" y="830871"/>
                <a:ext cx="139423" cy="109566"/>
                <a:chOff x="-2866744" y="518074"/>
                <a:chExt cx="168701" cy="132575"/>
              </a:xfrm>
            </p:grpSpPr>
            <p:grpSp>
              <p:nvGrpSpPr>
                <p:cNvPr id="280" name="Groep 279">
                  <a:extLst>
                    <a:ext uri="{FF2B5EF4-FFF2-40B4-BE49-F238E27FC236}">
                      <a16:creationId xmlns:a16="http://schemas.microsoft.com/office/drawing/2014/main" id="{1FB0A73F-7D4C-4AA1-B2D3-D264AB36825C}"/>
                    </a:ext>
                  </a:extLst>
                </p:cNvPr>
                <p:cNvGrpSpPr/>
                <p:nvPr userDrawn="1"/>
              </p:nvGrpSpPr>
              <p:grpSpPr>
                <a:xfrm>
                  <a:off x="-2866744" y="518074"/>
                  <a:ext cx="168701" cy="132575"/>
                  <a:chOff x="-2866744" y="518074"/>
                  <a:chExt cx="168701" cy="132575"/>
                </a:xfrm>
              </p:grpSpPr>
              <p:cxnSp>
                <p:nvCxnSpPr>
                  <p:cNvPr id="282" name="Rechte verbindingslijn 281">
                    <a:extLst>
                      <a:ext uri="{FF2B5EF4-FFF2-40B4-BE49-F238E27FC236}">
                        <a16:creationId xmlns:a16="http://schemas.microsoft.com/office/drawing/2014/main" id="{D8167D17-92B3-43B9-B34F-69AAD0AE514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83" name="Rechte verbindingslijn 282">
                    <a:extLst>
                      <a:ext uri="{FF2B5EF4-FFF2-40B4-BE49-F238E27FC236}">
                        <a16:creationId xmlns:a16="http://schemas.microsoft.com/office/drawing/2014/main" id="{B793AC25-1DB9-474A-B5A6-0698AD7E956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84" name="Rechte verbindingslijn 283">
                    <a:extLst>
                      <a:ext uri="{FF2B5EF4-FFF2-40B4-BE49-F238E27FC236}">
                        <a16:creationId xmlns:a16="http://schemas.microsoft.com/office/drawing/2014/main" id="{848127BD-F341-43B9-AA1C-5394687A855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85" name="Rechte verbindingslijn 284">
                    <a:extLst>
                      <a:ext uri="{FF2B5EF4-FFF2-40B4-BE49-F238E27FC236}">
                        <a16:creationId xmlns:a16="http://schemas.microsoft.com/office/drawing/2014/main" id="{3E28E818-F43A-4EB3-A59D-E7B20A2CC58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86" name="Rechte verbindingslijn 285">
                    <a:extLst>
                      <a:ext uri="{FF2B5EF4-FFF2-40B4-BE49-F238E27FC236}">
                        <a16:creationId xmlns:a16="http://schemas.microsoft.com/office/drawing/2014/main" id="{71A3869B-F6E4-4E93-81D3-A30B0EC72AE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81" name="Pijl: rechts 280">
                  <a:extLst>
                    <a:ext uri="{FF2B5EF4-FFF2-40B4-BE49-F238E27FC236}">
                      <a16:creationId xmlns:a16="http://schemas.microsoft.com/office/drawing/2014/main" id="{D102BABE-C627-4A72-A958-4F4012B0D63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258" name="Rechte verbindingslijn 257">
                <a:extLst>
                  <a:ext uri="{FF2B5EF4-FFF2-40B4-BE49-F238E27FC236}">
                    <a16:creationId xmlns:a16="http://schemas.microsoft.com/office/drawing/2014/main" id="{4394B5D4-A8AF-45C0-AAE0-9275F97AC58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59" name="Rechte verbindingslijn 258">
                <a:extLst>
                  <a:ext uri="{FF2B5EF4-FFF2-40B4-BE49-F238E27FC236}">
                    <a16:creationId xmlns:a16="http://schemas.microsoft.com/office/drawing/2014/main" id="{ADE49BCC-B69D-40FF-B2D5-690B9DD968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60" name="Rechthoek 259">
                <a:extLst>
                  <a:ext uri="{FF2B5EF4-FFF2-40B4-BE49-F238E27FC236}">
                    <a16:creationId xmlns:a16="http://schemas.microsoft.com/office/drawing/2014/main" id="{71CF322E-456A-4A22-8935-B1C81465649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261" name="Rechthoek 260">
                <a:extLst>
                  <a:ext uri="{FF2B5EF4-FFF2-40B4-BE49-F238E27FC236}">
                    <a16:creationId xmlns:a16="http://schemas.microsoft.com/office/drawing/2014/main" id="{0290BAC5-9A3E-4E3A-9CFB-A63356D918C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262" name="Groep 261">
                <a:extLst>
                  <a:ext uri="{FF2B5EF4-FFF2-40B4-BE49-F238E27FC236}">
                    <a16:creationId xmlns:a16="http://schemas.microsoft.com/office/drawing/2014/main" id="{5D23F965-261E-431A-A88F-AB6C8D886BE8}"/>
                  </a:ext>
                </a:extLst>
              </p:cNvPr>
              <p:cNvGrpSpPr/>
              <p:nvPr userDrawn="1"/>
            </p:nvGrpSpPr>
            <p:grpSpPr>
              <a:xfrm>
                <a:off x="-2916763" y="769168"/>
                <a:ext cx="268738" cy="248381"/>
                <a:chOff x="-2916763" y="769168"/>
                <a:chExt cx="268738" cy="248381"/>
              </a:xfrm>
            </p:grpSpPr>
            <p:sp>
              <p:nvSpPr>
                <p:cNvPr id="272" name="Rechthoek 271">
                  <a:extLst>
                    <a:ext uri="{FF2B5EF4-FFF2-40B4-BE49-F238E27FC236}">
                      <a16:creationId xmlns:a16="http://schemas.microsoft.com/office/drawing/2014/main" id="{C916F84E-4361-496D-9731-E61F911CBA1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273" name="Groep 272">
                  <a:extLst>
                    <a:ext uri="{FF2B5EF4-FFF2-40B4-BE49-F238E27FC236}">
                      <a16:creationId xmlns:a16="http://schemas.microsoft.com/office/drawing/2014/main" id="{A947D785-2B78-48D9-AE08-10B313588469}"/>
                    </a:ext>
                  </a:extLst>
                </p:cNvPr>
                <p:cNvGrpSpPr/>
                <p:nvPr userDrawn="1"/>
              </p:nvGrpSpPr>
              <p:grpSpPr>
                <a:xfrm>
                  <a:off x="-2866744" y="827071"/>
                  <a:ext cx="168701" cy="132575"/>
                  <a:chOff x="-2866744" y="827071"/>
                  <a:chExt cx="168701" cy="132575"/>
                </a:xfrm>
              </p:grpSpPr>
              <p:cxnSp>
                <p:nvCxnSpPr>
                  <p:cNvPr id="275" name="Rechte verbindingslijn 274">
                    <a:extLst>
                      <a:ext uri="{FF2B5EF4-FFF2-40B4-BE49-F238E27FC236}">
                        <a16:creationId xmlns:a16="http://schemas.microsoft.com/office/drawing/2014/main" id="{37186E9C-8B62-4498-A99F-1F4173BD6F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76" name="Rechte verbindingslijn 275">
                    <a:extLst>
                      <a:ext uri="{FF2B5EF4-FFF2-40B4-BE49-F238E27FC236}">
                        <a16:creationId xmlns:a16="http://schemas.microsoft.com/office/drawing/2014/main" id="{6850393F-0C56-4604-AFAE-D32CFC1240F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77" name="Rechte verbindingslijn 276">
                    <a:extLst>
                      <a:ext uri="{FF2B5EF4-FFF2-40B4-BE49-F238E27FC236}">
                        <a16:creationId xmlns:a16="http://schemas.microsoft.com/office/drawing/2014/main" id="{11569D87-E07C-492E-84F4-C470778CEA0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78" name="Rechte verbindingslijn 277">
                    <a:extLst>
                      <a:ext uri="{FF2B5EF4-FFF2-40B4-BE49-F238E27FC236}">
                        <a16:creationId xmlns:a16="http://schemas.microsoft.com/office/drawing/2014/main" id="{DBB3B77C-8E5F-43B5-BA14-D914CF5D315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79" name="Rechte verbindingslijn 278">
                    <a:extLst>
                      <a:ext uri="{FF2B5EF4-FFF2-40B4-BE49-F238E27FC236}">
                        <a16:creationId xmlns:a16="http://schemas.microsoft.com/office/drawing/2014/main" id="{786E0765-39E7-4268-A340-5973A99CBA8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74" name="Pijl: rechts 273">
                  <a:extLst>
                    <a:ext uri="{FF2B5EF4-FFF2-40B4-BE49-F238E27FC236}">
                      <a16:creationId xmlns:a16="http://schemas.microsoft.com/office/drawing/2014/main" id="{B6892A17-61AB-44AF-8576-57E90FDE8DB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63" name="Groep 262">
                <a:extLst>
                  <a:ext uri="{FF2B5EF4-FFF2-40B4-BE49-F238E27FC236}">
                    <a16:creationId xmlns:a16="http://schemas.microsoft.com/office/drawing/2014/main" id="{39A25EFE-CCB9-4325-9C35-C7E290A85C12}"/>
                  </a:ext>
                </a:extLst>
              </p:cNvPr>
              <p:cNvGrpSpPr/>
              <p:nvPr userDrawn="1"/>
            </p:nvGrpSpPr>
            <p:grpSpPr>
              <a:xfrm>
                <a:off x="-2916763" y="460171"/>
                <a:ext cx="268738" cy="248381"/>
                <a:chOff x="-2916763" y="460171"/>
                <a:chExt cx="268738" cy="248381"/>
              </a:xfrm>
            </p:grpSpPr>
            <p:sp>
              <p:nvSpPr>
                <p:cNvPr id="264" name="Rechthoek 263">
                  <a:extLst>
                    <a:ext uri="{FF2B5EF4-FFF2-40B4-BE49-F238E27FC236}">
                      <a16:creationId xmlns:a16="http://schemas.microsoft.com/office/drawing/2014/main" id="{2FD66E0E-FA09-41A7-A2EC-DEBFB4834CB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265" name="Groep 264">
                  <a:extLst>
                    <a:ext uri="{FF2B5EF4-FFF2-40B4-BE49-F238E27FC236}">
                      <a16:creationId xmlns:a16="http://schemas.microsoft.com/office/drawing/2014/main" id="{EEEC0AE2-8FF8-49AE-A76C-36CD9E654F97}"/>
                    </a:ext>
                  </a:extLst>
                </p:cNvPr>
                <p:cNvGrpSpPr/>
                <p:nvPr userDrawn="1"/>
              </p:nvGrpSpPr>
              <p:grpSpPr>
                <a:xfrm>
                  <a:off x="-2866744" y="518074"/>
                  <a:ext cx="168701" cy="132575"/>
                  <a:chOff x="-2866744" y="518074"/>
                  <a:chExt cx="168701" cy="132575"/>
                </a:xfrm>
              </p:grpSpPr>
              <p:cxnSp>
                <p:nvCxnSpPr>
                  <p:cNvPr id="267" name="Rechte verbindingslijn 266">
                    <a:extLst>
                      <a:ext uri="{FF2B5EF4-FFF2-40B4-BE49-F238E27FC236}">
                        <a16:creationId xmlns:a16="http://schemas.microsoft.com/office/drawing/2014/main" id="{B602672C-C48A-4B10-B445-8C8D9AAFBAD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68" name="Rechte verbindingslijn 267">
                    <a:extLst>
                      <a:ext uri="{FF2B5EF4-FFF2-40B4-BE49-F238E27FC236}">
                        <a16:creationId xmlns:a16="http://schemas.microsoft.com/office/drawing/2014/main" id="{E4C5997D-B93E-46FC-8CA3-0925CA462E8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69" name="Rechte verbindingslijn 268">
                    <a:extLst>
                      <a:ext uri="{FF2B5EF4-FFF2-40B4-BE49-F238E27FC236}">
                        <a16:creationId xmlns:a16="http://schemas.microsoft.com/office/drawing/2014/main" id="{335A91C8-E7A0-4006-A8D4-9A0674B7A1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70" name="Rechte verbindingslijn 269">
                    <a:extLst>
                      <a:ext uri="{FF2B5EF4-FFF2-40B4-BE49-F238E27FC236}">
                        <a16:creationId xmlns:a16="http://schemas.microsoft.com/office/drawing/2014/main" id="{BA184241-1522-4E5C-BD02-2E87F07DB0A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71" name="Rechte verbindingslijn 270">
                    <a:extLst>
                      <a:ext uri="{FF2B5EF4-FFF2-40B4-BE49-F238E27FC236}">
                        <a16:creationId xmlns:a16="http://schemas.microsoft.com/office/drawing/2014/main" id="{6F147493-CB7F-49D4-9F07-F5D9B99963B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66" name="Pijl: rechts 265">
                  <a:extLst>
                    <a:ext uri="{FF2B5EF4-FFF2-40B4-BE49-F238E27FC236}">
                      <a16:creationId xmlns:a16="http://schemas.microsoft.com/office/drawing/2014/main" id="{AF98E984-AB46-4C53-9519-4CAED660DBF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250" name="Rechthoek 249">
              <a:extLst>
                <a:ext uri="{FF2B5EF4-FFF2-40B4-BE49-F238E27FC236}">
                  <a16:creationId xmlns:a16="http://schemas.microsoft.com/office/drawing/2014/main" id="{C45F63F5-404E-408A-98F4-D3FFEA2C0A5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251" name="ICOON_info">
              <a:extLst>
                <a:ext uri="{FF2B5EF4-FFF2-40B4-BE49-F238E27FC236}">
                  <a16:creationId xmlns:a16="http://schemas.microsoft.com/office/drawing/2014/main" id="{7ADE5BF5-1DE0-4B0E-BB4E-303DEDDF7713}"/>
                </a:ext>
              </a:extLst>
            </p:cNvPr>
            <p:cNvGrpSpPr/>
            <p:nvPr userDrawn="1"/>
          </p:nvGrpSpPr>
          <p:grpSpPr>
            <a:xfrm>
              <a:off x="-376736" y="4400186"/>
              <a:ext cx="283685" cy="283685"/>
              <a:chOff x="-510741" y="5913713"/>
              <a:chExt cx="267555" cy="267555"/>
            </a:xfrm>
          </p:grpSpPr>
          <p:sp>
            <p:nvSpPr>
              <p:cNvPr id="252" name="Ovaal 251">
                <a:extLst>
                  <a:ext uri="{FF2B5EF4-FFF2-40B4-BE49-F238E27FC236}">
                    <a16:creationId xmlns:a16="http://schemas.microsoft.com/office/drawing/2014/main" id="{5B71A27F-B065-471F-BC5C-57B9A5E215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53" name="Graphic 163" descr="Informatie">
                <a:extLst>
                  <a:ext uri="{FF2B5EF4-FFF2-40B4-BE49-F238E27FC236}">
                    <a16:creationId xmlns:a16="http://schemas.microsoft.com/office/drawing/2014/main" id="{EAFDC06C-9673-4300-B166-52D6DA3561D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9419989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IMAGE | S">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2317110C-F9F0-4BF4-808E-3D2892085F6A}"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IMAGE | S</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2" name="Titel 1">
            <a:extLst>
              <a:ext uri="{FF2B5EF4-FFF2-40B4-BE49-F238E27FC236}">
                <a16:creationId xmlns:a16="http://schemas.microsoft.com/office/drawing/2014/main" id="{24C35DAA-6F35-4A13-9C31-9A6C88229A6A}"/>
              </a:ext>
            </a:extLst>
          </p:cNvPr>
          <p:cNvSpPr>
            <a:spLocks noGrp="1"/>
          </p:cNvSpPr>
          <p:nvPr>
            <p:ph type="title" hasCustomPrompt="1"/>
          </p:nvPr>
        </p:nvSpPr>
        <p:spPr>
          <a:xfrm>
            <a:off x="446033" y="431700"/>
            <a:ext cx="6157913" cy="576000"/>
          </a:xfrm>
        </p:spPr>
        <p:txBody>
          <a:bodyPr/>
          <a:lstStyle>
            <a:lvl1pPr>
              <a:defRPr/>
            </a:lvl1pPr>
          </a:lstStyle>
          <a:p>
            <a:r>
              <a:rPr lang="en-GB" dirty="0"/>
              <a:t>Add a title here</a:t>
            </a:r>
          </a:p>
        </p:txBody>
      </p:sp>
      <p:sp>
        <p:nvSpPr>
          <p:cNvPr id="128" name="Tijdelijke aanduiding voor verticale tekst 2">
            <a:extLst>
              <a:ext uri="{FF2B5EF4-FFF2-40B4-BE49-F238E27FC236}">
                <a16:creationId xmlns:a16="http://schemas.microsoft.com/office/drawing/2014/main" id="{CD4F7FD5-B075-4E2F-BE77-28273CEB6B15}"/>
              </a:ext>
            </a:extLst>
          </p:cNvPr>
          <p:cNvSpPr>
            <a:spLocks noGrp="1"/>
          </p:cNvSpPr>
          <p:nvPr>
            <p:ph type="body" orient="vert" idx="1" hasCustomPrompt="1"/>
          </p:nvPr>
        </p:nvSpPr>
        <p:spPr>
          <a:xfrm>
            <a:off x="446087" y="1116300"/>
            <a:ext cx="6157913" cy="5310000"/>
          </a:xfrm>
        </p:spPr>
        <p:txBody>
          <a:bodyPr vert="horz"/>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a:p>
            <a:pPr lvl="5"/>
            <a:r>
              <a:rPr lang="en-GB" dirty="0"/>
              <a:t>Header #2</a:t>
            </a:r>
          </a:p>
          <a:p>
            <a:pPr lvl="6"/>
            <a:r>
              <a:rPr lang="en-GB" dirty="0"/>
              <a:t>Source</a:t>
            </a:r>
          </a:p>
          <a:p>
            <a:pPr lvl="7"/>
            <a:r>
              <a:rPr lang="en-GB" dirty="0"/>
              <a:t>Numerical bullets</a:t>
            </a:r>
          </a:p>
          <a:p>
            <a:pPr lvl="8"/>
            <a:r>
              <a:rPr lang="en-GB" dirty="0"/>
              <a:t>Header #3</a:t>
            </a:r>
          </a:p>
        </p:txBody>
      </p:sp>
      <p:sp>
        <p:nvSpPr>
          <p:cNvPr id="316" name="Tijdelijke aanduiding voor afbeelding 8">
            <a:extLst>
              <a:ext uri="{FF2B5EF4-FFF2-40B4-BE49-F238E27FC236}">
                <a16:creationId xmlns:a16="http://schemas.microsoft.com/office/drawing/2014/main" id="{5CC09DC5-0AEC-402C-B0DF-A7E2F963AA7E}"/>
              </a:ext>
            </a:extLst>
          </p:cNvPr>
          <p:cNvSpPr>
            <a:spLocks noGrp="1"/>
          </p:cNvSpPr>
          <p:nvPr>
            <p:ph type="pic" sz="quarter" idx="13" hasCustomPrompt="1"/>
          </p:nvPr>
        </p:nvSpPr>
        <p:spPr>
          <a:xfrm>
            <a:off x="7518400" y="422275"/>
            <a:ext cx="4229100" cy="6011863"/>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grpSp>
        <p:nvGrpSpPr>
          <p:cNvPr id="317" name="INSTRUCTIONS">
            <a:extLst>
              <a:ext uri="{FF2B5EF4-FFF2-40B4-BE49-F238E27FC236}">
                <a16:creationId xmlns:a16="http://schemas.microsoft.com/office/drawing/2014/main" id="{4F49FB89-C462-4716-B014-9AA93BDCE7AF}"/>
              </a:ext>
            </a:extLst>
          </p:cNvPr>
          <p:cNvGrpSpPr/>
          <p:nvPr userDrawn="1"/>
        </p:nvGrpSpPr>
        <p:grpSpPr>
          <a:xfrm>
            <a:off x="-3786437" y="0"/>
            <a:ext cx="3693386" cy="5359349"/>
            <a:chOff x="-3786437" y="0"/>
            <a:chExt cx="3693386" cy="5359349"/>
          </a:xfrm>
        </p:grpSpPr>
        <p:sp>
          <p:nvSpPr>
            <p:cNvPr id="318" name="Rechthoek 317">
              <a:extLst>
                <a:ext uri="{FF2B5EF4-FFF2-40B4-BE49-F238E27FC236}">
                  <a16:creationId xmlns:a16="http://schemas.microsoft.com/office/drawing/2014/main" id="{6CEFEDC1-5B45-48B1-AB85-97ABB2FB58C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319" name="Ovaal 318">
              <a:extLst>
                <a:ext uri="{FF2B5EF4-FFF2-40B4-BE49-F238E27FC236}">
                  <a16:creationId xmlns:a16="http://schemas.microsoft.com/office/drawing/2014/main" id="{E5407803-E737-4C4A-B3ED-46A03E2E91F5}"/>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20" name="Rechthoek 319">
              <a:extLst>
                <a:ext uri="{FF2B5EF4-FFF2-40B4-BE49-F238E27FC236}">
                  <a16:creationId xmlns:a16="http://schemas.microsoft.com/office/drawing/2014/main" id="{DDB9BA83-25BB-4983-9B4E-77D732B7C82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Bullets</a:t>
              </a:r>
            </a:p>
          </p:txBody>
        </p:sp>
        <p:sp>
          <p:nvSpPr>
            <p:cNvPr id="321" name="Ovaal 320">
              <a:extLst>
                <a:ext uri="{FF2B5EF4-FFF2-40B4-BE49-F238E27FC236}">
                  <a16:creationId xmlns:a16="http://schemas.microsoft.com/office/drawing/2014/main" id="{2770EF35-4F6E-4401-ADB2-7E6827DA56B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22" name="Rechthoek 321">
              <a:extLst>
                <a:ext uri="{FF2B5EF4-FFF2-40B4-BE49-F238E27FC236}">
                  <a16:creationId xmlns:a16="http://schemas.microsoft.com/office/drawing/2014/main" id="{F69FEDE9-30D2-42E4-AF7F-2CCF487E6E1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23" name="Rechthoek 322">
              <a:extLst>
                <a:ext uri="{FF2B5EF4-FFF2-40B4-BE49-F238E27FC236}">
                  <a16:creationId xmlns:a16="http://schemas.microsoft.com/office/drawing/2014/main" id="{E7C0CDF6-AAB9-46CE-81C5-29EBE6D86EC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#1</a:t>
              </a:r>
            </a:p>
          </p:txBody>
        </p:sp>
        <p:sp>
          <p:nvSpPr>
            <p:cNvPr id="367" name="Ovaal 366">
              <a:extLst>
                <a:ext uri="{FF2B5EF4-FFF2-40B4-BE49-F238E27FC236}">
                  <a16:creationId xmlns:a16="http://schemas.microsoft.com/office/drawing/2014/main" id="{B919B3CE-DFD2-4FE0-B0EC-D76292A244F5}"/>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68" name="Rechthoek 367">
              <a:extLst>
                <a:ext uri="{FF2B5EF4-FFF2-40B4-BE49-F238E27FC236}">
                  <a16:creationId xmlns:a16="http://schemas.microsoft.com/office/drawing/2014/main" id="{C362B04C-6A3A-4D01-860C-DB6E0483B27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#2</a:t>
              </a:r>
            </a:p>
          </p:txBody>
        </p:sp>
        <p:sp>
          <p:nvSpPr>
            <p:cNvPr id="369" name="Ovaal 368">
              <a:extLst>
                <a:ext uri="{FF2B5EF4-FFF2-40B4-BE49-F238E27FC236}">
                  <a16:creationId xmlns:a16="http://schemas.microsoft.com/office/drawing/2014/main" id="{6514AEBF-DF8A-4E01-9702-FD084FD92107}"/>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70" name="Rechthoek 369">
              <a:extLst>
                <a:ext uri="{FF2B5EF4-FFF2-40B4-BE49-F238E27FC236}">
                  <a16:creationId xmlns:a16="http://schemas.microsoft.com/office/drawing/2014/main" id="{6205D574-A7C7-478B-B5C7-51D753C21294}"/>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Default text</a:t>
              </a:r>
            </a:p>
          </p:txBody>
        </p:sp>
        <p:sp>
          <p:nvSpPr>
            <p:cNvPr id="371" name="Ovaal 370">
              <a:extLst>
                <a:ext uri="{FF2B5EF4-FFF2-40B4-BE49-F238E27FC236}">
                  <a16:creationId xmlns:a16="http://schemas.microsoft.com/office/drawing/2014/main" id="{AE6A3B6C-B079-4EAB-9F00-23C80AE9DFD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72" name="Rechthoek 371">
              <a:extLst>
                <a:ext uri="{FF2B5EF4-FFF2-40B4-BE49-F238E27FC236}">
                  <a16:creationId xmlns:a16="http://schemas.microsoft.com/office/drawing/2014/main" id="{2DD38BAE-AE12-4EF1-9C86-4DBA2A147EDB}"/>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rgbClr val="23B45A"/>
                  </a:solidFill>
                  <a:effectLst/>
                  <a:uLnTx/>
                  <a:uFillTx/>
                  <a:latin typeface="Arial" panose="020B0604020202020204" pitchFamily="34" charset="0"/>
                  <a:ea typeface="+mn-ea"/>
                  <a:cs typeface="Arial" panose="020B0604020202020204" pitchFamily="34" charset="0"/>
                </a:rPr>
                <a:t>Header #1</a:t>
              </a:r>
            </a:p>
          </p:txBody>
        </p:sp>
        <p:sp>
          <p:nvSpPr>
            <p:cNvPr id="373" name="Ovaal 372">
              <a:extLst>
                <a:ext uri="{FF2B5EF4-FFF2-40B4-BE49-F238E27FC236}">
                  <a16:creationId xmlns:a16="http://schemas.microsoft.com/office/drawing/2014/main" id="{080DB0C6-B047-4181-B32A-F3D8445A76C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74" name="Rechthoek 373">
              <a:extLst>
                <a:ext uri="{FF2B5EF4-FFF2-40B4-BE49-F238E27FC236}">
                  <a16:creationId xmlns:a16="http://schemas.microsoft.com/office/drawing/2014/main" id="{3BECB714-A740-4738-A6E5-1A4CD072CEB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Source</a:t>
              </a:r>
            </a:p>
          </p:txBody>
        </p:sp>
        <p:sp>
          <p:nvSpPr>
            <p:cNvPr id="375" name="Ovaal 374">
              <a:extLst>
                <a:ext uri="{FF2B5EF4-FFF2-40B4-BE49-F238E27FC236}">
                  <a16:creationId xmlns:a16="http://schemas.microsoft.com/office/drawing/2014/main" id="{80378959-516B-4C5B-9530-F6B0E9F6E62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76" name="Rechthoek 375">
              <a:extLst>
                <a:ext uri="{FF2B5EF4-FFF2-40B4-BE49-F238E27FC236}">
                  <a16:creationId xmlns:a16="http://schemas.microsoft.com/office/drawing/2014/main" id="{C9F5B2E4-6709-45E6-A030-8EAA2680BDD0}"/>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mn-cs"/>
                </a:rPr>
                <a:t>Numerical bullets</a:t>
              </a:r>
            </a:p>
          </p:txBody>
        </p:sp>
        <p:sp>
          <p:nvSpPr>
            <p:cNvPr id="377" name="Ovaal 376">
              <a:extLst>
                <a:ext uri="{FF2B5EF4-FFF2-40B4-BE49-F238E27FC236}">
                  <a16:creationId xmlns:a16="http://schemas.microsoft.com/office/drawing/2014/main" id="{C4CD8BAA-1E68-4D20-B80A-E6ADF2C826F3}"/>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78" name="Rechthoek 377">
              <a:extLst>
                <a:ext uri="{FF2B5EF4-FFF2-40B4-BE49-F238E27FC236}">
                  <a16:creationId xmlns:a16="http://schemas.microsoft.com/office/drawing/2014/main" id="{2872CE06-50C6-497A-B937-2B7EB4A15FD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rgbClr val="23B45A"/>
                  </a:solidFill>
                  <a:effectLst/>
                  <a:uLnTx/>
                  <a:uFillTx/>
                  <a:latin typeface="Arial" panose="020B0604020202020204" pitchFamily="34" charset="0"/>
                  <a:ea typeface="+mn-ea"/>
                  <a:cs typeface="+mn-cs"/>
                </a:rPr>
                <a:t>Header #3</a:t>
              </a:r>
            </a:p>
          </p:txBody>
        </p:sp>
        <p:sp>
          <p:nvSpPr>
            <p:cNvPr id="379" name="Ovaal 378">
              <a:extLst>
                <a:ext uri="{FF2B5EF4-FFF2-40B4-BE49-F238E27FC236}">
                  <a16:creationId xmlns:a16="http://schemas.microsoft.com/office/drawing/2014/main" id="{3B0928D7-7185-4570-A4D0-DFB324EC3C24}"/>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80" name="Rechthoek 379">
              <a:extLst>
                <a:ext uri="{FF2B5EF4-FFF2-40B4-BE49-F238E27FC236}">
                  <a16:creationId xmlns:a16="http://schemas.microsoft.com/office/drawing/2014/main" id="{63EA4E1C-44EC-4E8B-8776-62C2B87C6F8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Header #2</a:t>
              </a:r>
            </a:p>
          </p:txBody>
        </p:sp>
        <p:grpSp>
          <p:nvGrpSpPr>
            <p:cNvPr id="381" name="VOORBEELD">
              <a:extLst>
                <a:ext uri="{FF2B5EF4-FFF2-40B4-BE49-F238E27FC236}">
                  <a16:creationId xmlns:a16="http://schemas.microsoft.com/office/drawing/2014/main" id="{2CF60BCF-67B4-4D84-8A77-E516A78E6883}"/>
                </a:ext>
              </a:extLst>
            </p:cNvPr>
            <p:cNvGrpSpPr/>
            <p:nvPr userDrawn="1"/>
          </p:nvGrpSpPr>
          <p:grpSpPr>
            <a:xfrm>
              <a:off x="-3605171" y="458674"/>
              <a:ext cx="3234311" cy="558875"/>
              <a:chOff x="-3605171" y="458674"/>
              <a:chExt cx="3234311" cy="558875"/>
            </a:xfrm>
          </p:grpSpPr>
          <p:sp>
            <p:nvSpPr>
              <p:cNvPr id="386" name="Rechthoek 385">
                <a:extLst>
                  <a:ext uri="{FF2B5EF4-FFF2-40B4-BE49-F238E27FC236}">
                    <a16:creationId xmlns:a16="http://schemas.microsoft.com/office/drawing/2014/main" id="{93AA4859-624D-43B7-9D51-09726F19C5B3}"/>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87" name="Rechthoek 386">
                <a:extLst>
                  <a:ext uri="{FF2B5EF4-FFF2-40B4-BE49-F238E27FC236}">
                    <a16:creationId xmlns:a16="http://schemas.microsoft.com/office/drawing/2014/main" id="{1F515481-1042-41B8-A28F-E0F907BEF3B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88" name="Groep 387">
                <a:extLst>
                  <a:ext uri="{FF2B5EF4-FFF2-40B4-BE49-F238E27FC236}">
                    <a16:creationId xmlns:a16="http://schemas.microsoft.com/office/drawing/2014/main" id="{ED10E377-CBAF-4FBB-859B-920D33A5DBFB}"/>
                  </a:ext>
                </a:extLst>
              </p:cNvPr>
              <p:cNvGrpSpPr/>
              <p:nvPr userDrawn="1"/>
            </p:nvGrpSpPr>
            <p:grpSpPr>
              <a:xfrm>
                <a:off x="-3386247" y="830871"/>
                <a:ext cx="139423" cy="109566"/>
                <a:chOff x="-2866744" y="827071"/>
                <a:chExt cx="168701" cy="132575"/>
              </a:xfrm>
            </p:grpSpPr>
            <p:grpSp>
              <p:nvGrpSpPr>
                <p:cNvPr id="419" name="Groep 418">
                  <a:extLst>
                    <a:ext uri="{FF2B5EF4-FFF2-40B4-BE49-F238E27FC236}">
                      <a16:creationId xmlns:a16="http://schemas.microsoft.com/office/drawing/2014/main" id="{2C6C9ADD-413F-4CFD-B815-694CE99B1D24}"/>
                    </a:ext>
                  </a:extLst>
                </p:cNvPr>
                <p:cNvGrpSpPr/>
                <p:nvPr userDrawn="1"/>
              </p:nvGrpSpPr>
              <p:grpSpPr>
                <a:xfrm>
                  <a:off x="-2866744" y="827071"/>
                  <a:ext cx="168701" cy="132575"/>
                  <a:chOff x="-2866744" y="827071"/>
                  <a:chExt cx="168701" cy="132575"/>
                </a:xfrm>
              </p:grpSpPr>
              <p:cxnSp>
                <p:nvCxnSpPr>
                  <p:cNvPr id="421" name="Rechte verbindingslijn 420">
                    <a:extLst>
                      <a:ext uri="{FF2B5EF4-FFF2-40B4-BE49-F238E27FC236}">
                        <a16:creationId xmlns:a16="http://schemas.microsoft.com/office/drawing/2014/main" id="{90C82E4C-3991-4118-A37A-F96BF6F13F8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22" name="Rechte verbindingslijn 421">
                    <a:extLst>
                      <a:ext uri="{FF2B5EF4-FFF2-40B4-BE49-F238E27FC236}">
                        <a16:creationId xmlns:a16="http://schemas.microsoft.com/office/drawing/2014/main" id="{770AC37C-78B2-4ADD-B7CA-A3A007FA383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23" name="Rechte verbindingslijn 422">
                    <a:extLst>
                      <a:ext uri="{FF2B5EF4-FFF2-40B4-BE49-F238E27FC236}">
                        <a16:creationId xmlns:a16="http://schemas.microsoft.com/office/drawing/2014/main" id="{17A54A44-B1D8-4174-8457-9E5B463FAFB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24" name="Rechte verbindingslijn 423">
                    <a:extLst>
                      <a:ext uri="{FF2B5EF4-FFF2-40B4-BE49-F238E27FC236}">
                        <a16:creationId xmlns:a16="http://schemas.microsoft.com/office/drawing/2014/main" id="{AA9EBB18-1C18-45BA-BA4E-47691F30BE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25" name="Rechte verbindingslijn 424">
                    <a:extLst>
                      <a:ext uri="{FF2B5EF4-FFF2-40B4-BE49-F238E27FC236}">
                        <a16:creationId xmlns:a16="http://schemas.microsoft.com/office/drawing/2014/main" id="{31C906BB-C541-4770-919E-62296C23741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20" name="Pijl: rechts 419">
                  <a:extLst>
                    <a:ext uri="{FF2B5EF4-FFF2-40B4-BE49-F238E27FC236}">
                      <a16:creationId xmlns:a16="http://schemas.microsoft.com/office/drawing/2014/main" id="{8CA3E613-133F-4F7C-A11D-61795E7E408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9" name="Groep 388">
                <a:extLst>
                  <a:ext uri="{FF2B5EF4-FFF2-40B4-BE49-F238E27FC236}">
                    <a16:creationId xmlns:a16="http://schemas.microsoft.com/office/drawing/2014/main" id="{603D9755-AAC9-436A-9C06-6396D70960DE}"/>
                  </a:ext>
                </a:extLst>
              </p:cNvPr>
              <p:cNvGrpSpPr/>
              <p:nvPr userDrawn="1"/>
            </p:nvGrpSpPr>
            <p:grpSpPr>
              <a:xfrm>
                <a:off x="-3605171" y="830871"/>
                <a:ext cx="139423" cy="109566"/>
                <a:chOff x="-2866744" y="518074"/>
                <a:chExt cx="168701" cy="132575"/>
              </a:xfrm>
            </p:grpSpPr>
            <p:grpSp>
              <p:nvGrpSpPr>
                <p:cNvPr id="412" name="Groep 411">
                  <a:extLst>
                    <a:ext uri="{FF2B5EF4-FFF2-40B4-BE49-F238E27FC236}">
                      <a16:creationId xmlns:a16="http://schemas.microsoft.com/office/drawing/2014/main" id="{DC980DB0-6FBA-4DEF-B60D-C6FEF689A394}"/>
                    </a:ext>
                  </a:extLst>
                </p:cNvPr>
                <p:cNvGrpSpPr/>
                <p:nvPr userDrawn="1"/>
              </p:nvGrpSpPr>
              <p:grpSpPr>
                <a:xfrm>
                  <a:off x="-2866744" y="518074"/>
                  <a:ext cx="168701" cy="132575"/>
                  <a:chOff x="-2866744" y="518074"/>
                  <a:chExt cx="168701" cy="132575"/>
                </a:xfrm>
              </p:grpSpPr>
              <p:cxnSp>
                <p:nvCxnSpPr>
                  <p:cNvPr id="414" name="Rechte verbindingslijn 413">
                    <a:extLst>
                      <a:ext uri="{FF2B5EF4-FFF2-40B4-BE49-F238E27FC236}">
                        <a16:creationId xmlns:a16="http://schemas.microsoft.com/office/drawing/2014/main" id="{5EC625F8-32A6-4739-8DBA-2E9A2423B1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15" name="Rechte verbindingslijn 414">
                    <a:extLst>
                      <a:ext uri="{FF2B5EF4-FFF2-40B4-BE49-F238E27FC236}">
                        <a16:creationId xmlns:a16="http://schemas.microsoft.com/office/drawing/2014/main" id="{2C3B8F43-9AE3-4CD7-852B-A230D0B8B95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16" name="Rechte verbindingslijn 415">
                    <a:extLst>
                      <a:ext uri="{FF2B5EF4-FFF2-40B4-BE49-F238E27FC236}">
                        <a16:creationId xmlns:a16="http://schemas.microsoft.com/office/drawing/2014/main" id="{3F87D4F9-5320-40EB-9067-4AC89C99559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17" name="Rechte verbindingslijn 416">
                    <a:extLst>
                      <a:ext uri="{FF2B5EF4-FFF2-40B4-BE49-F238E27FC236}">
                        <a16:creationId xmlns:a16="http://schemas.microsoft.com/office/drawing/2014/main" id="{7A581A31-B298-4271-97A0-90F72FAEEE9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18" name="Rechte verbindingslijn 417">
                    <a:extLst>
                      <a:ext uri="{FF2B5EF4-FFF2-40B4-BE49-F238E27FC236}">
                        <a16:creationId xmlns:a16="http://schemas.microsoft.com/office/drawing/2014/main" id="{F15DD14B-D71A-48BF-84E6-5C6EC0A22E1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13" name="Pijl: rechts 412">
                  <a:extLst>
                    <a:ext uri="{FF2B5EF4-FFF2-40B4-BE49-F238E27FC236}">
                      <a16:creationId xmlns:a16="http://schemas.microsoft.com/office/drawing/2014/main" id="{94E0F2AC-6CBD-4F02-8765-E2AB9D592A1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90" name="Rechte verbindingslijn 389">
                <a:extLst>
                  <a:ext uri="{FF2B5EF4-FFF2-40B4-BE49-F238E27FC236}">
                    <a16:creationId xmlns:a16="http://schemas.microsoft.com/office/drawing/2014/main" id="{5C9115D1-6AA6-4C4C-9624-34A9C0632FB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91" name="Rechte verbindingslijn 390">
                <a:extLst>
                  <a:ext uri="{FF2B5EF4-FFF2-40B4-BE49-F238E27FC236}">
                    <a16:creationId xmlns:a16="http://schemas.microsoft.com/office/drawing/2014/main" id="{7424643D-AF86-4489-9482-85F6850C15A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2" name="Rechthoek 391">
                <a:extLst>
                  <a:ext uri="{FF2B5EF4-FFF2-40B4-BE49-F238E27FC236}">
                    <a16:creationId xmlns:a16="http://schemas.microsoft.com/office/drawing/2014/main" id="{3E305F2B-A6FF-412B-8364-4B5789A127D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93" name="Rechthoek 392">
                <a:extLst>
                  <a:ext uri="{FF2B5EF4-FFF2-40B4-BE49-F238E27FC236}">
                    <a16:creationId xmlns:a16="http://schemas.microsoft.com/office/drawing/2014/main" id="{2CBF7E78-C7D9-4C14-BAD7-9B2D59A0ADB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94" name="Groep 393">
                <a:extLst>
                  <a:ext uri="{FF2B5EF4-FFF2-40B4-BE49-F238E27FC236}">
                    <a16:creationId xmlns:a16="http://schemas.microsoft.com/office/drawing/2014/main" id="{83AFB707-DBBB-4A2E-AA50-B8F67270543A}"/>
                  </a:ext>
                </a:extLst>
              </p:cNvPr>
              <p:cNvGrpSpPr/>
              <p:nvPr userDrawn="1"/>
            </p:nvGrpSpPr>
            <p:grpSpPr>
              <a:xfrm>
                <a:off x="-2916763" y="769168"/>
                <a:ext cx="268738" cy="248381"/>
                <a:chOff x="-2916763" y="769168"/>
                <a:chExt cx="268738" cy="248381"/>
              </a:xfrm>
            </p:grpSpPr>
            <p:sp>
              <p:nvSpPr>
                <p:cNvPr id="404" name="Rechthoek 403">
                  <a:extLst>
                    <a:ext uri="{FF2B5EF4-FFF2-40B4-BE49-F238E27FC236}">
                      <a16:creationId xmlns:a16="http://schemas.microsoft.com/office/drawing/2014/main" id="{82384339-4015-4CED-A651-AE1BB1B3DB1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05" name="Groep 404">
                  <a:extLst>
                    <a:ext uri="{FF2B5EF4-FFF2-40B4-BE49-F238E27FC236}">
                      <a16:creationId xmlns:a16="http://schemas.microsoft.com/office/drawing/2014/main" id="{234137BD-E7FA-4B86-9D93-875EBBB06088}"/>
                    </a:ext>
                  </a:extLst>
                </p:cNvPr>
                <p:cNvGrpSpPr/>
                <p:nvPr userDrawn="1"/>
              </p:nvGrpSpPr>
              <p:grpSpPr>
                <a:xfrm>
                  <a:off x="-2866744" y="827071"/>
                  <a:ext cx="168701" cy="132575"/>
                  <a:chOff x="-2866744" y="827071"/>
                  <a:chExt cx="168701" cy="132575"/>
                </a:xfrm>
              </p:grpSpPr>
              <p:cxnSp>
                <p:nvCxnSpPr>
                  <p:cNvPr id="407" name="Rechte verbindingslijn 406">
                    <a:extLst>
                      <a:ext uri="{FF2B5EF4-FFF2-40B4-BE49-F238E27FC236}">
                        <a16:creationId xmlns:a16="http://schemas.microsoft.com/office/drawing/2014/main" id="{12880116-A8E6-4C1C-9BA6-B4A4A17FBF3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08" name="Rechte verbindingslijn 407">
                    <a:extLst>
                      <a:ext uri="{FF2B5EF4-FFF2-40B4-BE49-F238E27FC236}">
                        <a16:creationId xmlns:a16="http://schemas.microsoft.com/office/drawing/2014/main" id="{ABD65F67-FC81-49E7-87E2-24DB03B49D4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09" name="Rechte verbindingslijn 408">
                    <a:extLst>
                      <a:ext uri="{FF2B5EF4-FFF2-40B4-BE49-F238E27FC236}">
                        <a16:creationId xmlns:a16="http://schemas.microsoft.com/office/drawing/2014/main" id="{B984717F-4B8A-44D6-A32F-AFBA29A430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10" name="Rechte verbindingslijn 409">
                    <a:extLst>
                      <a:ext uri="{FF2B5EF4-FFF2-40B4-BE49-F238E27FC236}">
                        <a16:creationId xmlns:a16="http://schemas.microsoft.com/office/drawing/2014/main" id="{048B1733-C566-4432-A1BD-2C8A0E1DC90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11" name="Rechte verbindingslijn 410">
                    <a:extLst>
                      <a:ext uri="{FF2B5EF4-FFF2-40B4-BE49-F238E27FC236}">
                        <a16:creationId xmlns:a16="http://schemas.microsoft.com/office/drawing/2014/main" id="{E76C83F2-AF6F-4DD6-AD40-120FA65FA7C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06" name="Pijl: rechts 405">
                  <a:extLst>
                    <a:ext uri="{FF2B5EF4-FFF2-40B4-BE49-F238E27FC236}">
                      <a16:creationId xmlns:a16="http://schemas.microsoft.com/office/drawing/2014/main" id="{0A7CC579-2A6A-4C0C-81A1-61D5BB3304D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5" name="Groep 394">
                <a:extLst>
                  <a:ext uri="{FF2B5EF4-FFF2-40B4-BE49-F238E27FC236}">
                    <a16:creationId xmlns:a16="http://schemas.microsoft.com/office/drawing/2014/main" id="{08CF550B-D89E-4DAE-A7EC-953964F2DFE2}"/>
                  </a:ext>
                </a:extLst>
              </p:cNvPr>
              <p:cNvGrpSpPr/>
              <p:nvPr userDrawn="1"/>
            </p:nvGrpSpPr>
            <p:grpSpPr>
              <a:xfrm>
                <a:off x="-2916763" y="460171"/>
                <a:ext cx="268738" cy="248381"/>
                <a:chOff x="-2916763" y="460171"/>
                <a:chExt cx="268738" cy="248381"/>
              </a:xfrm>
            </p:grpSpPr>
            <p:sp>
              <p:nvSpPr>
                <p:cNvPr id="396" name="Rechthoek 395">
                  <a:extLst>
                    <a:ext uri="{FF2B5EF4-FFF2-40B4-BE49-F238E27FC236}">
                      <a16:creationId xmlns:a16="http://schemas.microsoft.com/office/drawing/2014/main" id="{DB2C4B0C-7D15-44E9-9551-A6B6241061D3}"/>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97" name="Groep 396">
                  <a:extLst>
                    <a:ext uri="{FF2B5EF4-FFF2-40B4-BE49-F238E27FC236}">
                      <a16:creationId xmlns:a16="http://schemas.microsoft.com/office/drawing/2014/main" id="{84E9F417-C0D5-44CD-8A59-7B431D9A7BC3}"/>
                    </a:ext>
                  </a:extLst>
                </p:cNvPr>
                <p:cNvGrpSpPr/>
                <p:nvPr userDrawn="1"/>
              </p:nvGrpSpPr>
              <p:grpSpPr>
                <a:xfrm>
                  <a:off x="-2866744" y="518074"/>
                  <a:ext cx="168701" cy="132575"/>
                  <a:chOff x="-2866744" y="518074"/>
                  <a:chExt cx="168701" cy="132575"/>
                </a:xfrm>
              </p:grpSpPr>
              <p:cxnSp>
                <p:nvCxnSpPr>
                  <p:cNvPr id="399" name="Rechte verbindingslijn 398">
                    <a:extLst>
                      <a:ext uri="{FF2B5EF4-FFF2-40B4-BE49-F238E27FC236}">
                        <a16:creationId xmlns:a16="http://schemas.microsoft.com/office/drawing/2014/main" id="{37F73965-C0E2-4437-A323-B16530D43AE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00" name="Rechte verbindingslijn 399">
                    <a:extLst>
                      <a:ext uri="{FF2B5EF4-FFF2-40B4-BE49-F238E27FC236}">
                        <a16:creationId xmlns:a16="http://schemas.microsoft.com/office/drawing/2014/main" id="{5B0E907E-C0B7-4175-AB5B-903108EA22B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01" name="Rechte verbindingslijn 400">
                    <a:extLst>
                      <a:ext uri="{FF2B5EF4-FFF2-40B4-BE49-F238E27FC236}">
                        <a16:creationId xmlns:a16="http://schemas.microsoft.com/office/drawing/2014/main" id="{6AB6954A-3E97-4ACA-AC34-85B51737182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02" name="Rechte verbindingslijn 401">
                    <a:extLst>
                      <a:ext uri="{FF2B5EF4-FFF2-40B4-BE49-F238E27FC236}">
                        <a16:creationId xmlns:a16="http://schemas.microsoft.com/office/drawing/2014/main" id="{90C59B72-975A-443D-99E6-24497804ACC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03" name="Rechte verbindingslijn 402">
                    <a:extLst>
                      <a:ext uri="{FF2B5EF4-FFF2-40B4-BE49-F238E27FC236}">
                        <a16:creationId xmlns:a16="http://schemas.microsoft.com/office/drawing/2014/main" id="{C798CA4C-97FC-4E1C-9CB8-8031DD5FE4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98" name="Pijl: rechts 397">
                  <a:extLst>
                    <a:ext uri="{FF2B5EF4-FFF2-40B4-BE49-F238E27FC236}">
                      <a16:creationId xmlns:a16="http://schemas.microsoft.com/office/drawing/2014/main" id="{A2AACEB1-AA3E-4C15-8874-C10D60F40EC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82" name="Rechthoek 381">
              <a:extLst>
                <a:ext uri="{FF2B5EF4-FFF2-40B4-BE49-F238E27FC236}">
                  <a16:creationId xmlns:a16="http://schemas.microsoft.com/office/drawing/2014/main" id="{B5DAE010-CA1B-4820-8E38-AF6C37C7330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383" name="ICOON_info">
              <a:extLst>
                <a:ext uri="{FF2B5EF4-FFF2-40B4-BE49-F238E27FC236}">
                  <a16:creationId xmlns:a16="http://schemas.microsoft.com/office/drawing/2014/main" id="{31EC8156-F24F-4964-997E-BF2BE1A28D22}"/>
                </a:ext>
              </a:extLst>
            </p:cNvPr>
            <p:cNvGrpSpPr/>
            <p:nvPr userDrawn="1"/>
          </p:nvGrpSpPr>
          <p:grpSpPr>
            <a:xfrm>
              <a:off x="-376736" y="4400186"/>
              <a:ext cx="283685" cy="283685"/>
              <a:chOff x="-510741" y="5913713"/>
              <a:chExt cx="267555" cy="267555"/>
            </a:xfrm>
          </p:grpSpPr>
          <p:sp>
            <p:nvSpPr>
              <p:cNvPr id="384" name="Ovaal 383">
                <a:extLst>
                  <a:ext uri="{FF2B5EF4-FFF2-40B4-BE49-F238E27FC236}">
                    <a16:creationId xmlns:a16="http://schemas.microsoft.com/office/drawing/2014/main" id="{887CD6FA-175E-43FA-B40E-0F09F8CDFDC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85" name="Graphic 163" descr="Informatie">
                <a:extLst>
                  <a:ext uri="{FF2B5EF4-FFF2-40B4-BE49-F238E27FC236}">
                    <a16:creationId xmlns:a16="http://schemas.microsoft.com/office/drawing/2014/main" id="{63FEF9D8-C6E9-4263-9618-6E4FAC8E0BC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426" name="INSTRUCTION">
            <a:extLst>
              <a:ext uri="{FF2B5EF4-FFF2-40B4-BE49-F238E27FC236}">
                <a16:creationId xmlns:a16="http://schemas.microsoft.com/office/drawing/2014/main" id="{AA512A59-1478-4CF8-A93E-793879C8C871}"/>
              </a:ext>
            </a:extLst>
          </p:cNvPr>
          <p:cNvGrpSpPr/>
          <p:nvPr userDrawn="1"/>
        </p:nvGrpSpPr>
        <p:grpSpPr>
          <a:xfrm>
            <a:off x="12377595" y="1"/>
            <a:ext cx="3693386" cy="5084661"/>
            <a:chOff x="-3786437" y="1"/>
            <a:chExt cx="3693386" cy="5084661"/>
          </a:xfrm>
        </p:grpSpPr>
        <p:sp>
          <p:nvSpPr>
            <p:cNvPr id="427" name="Rechthoek 426">
              <a:extLst>
                <a:ext uri="{FF2B5EF4-FFF2-40B4-BE49-F238E27FC236}">
                  <a16:creationId xmlns:a16="http://schemas.microsoft.com/office/drawing/2014/main" id="{A84A54FB-F25C-430B-B308-9B936EC96015}"/>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428" name="Rechthoek 427">
              <a:extLst>
                <a:ext uri="{FF2B5EF4-FFF2-40B4-BE49-F238E27FC236}">
                  <a16:creationId xmlns:a16="http://schemas.microsoft.com/office/drawing/2014/main" id="{3DA9AA01-8913-464F-97E9-48F908EB63BF}"/>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429" name="Ovaal 428">
              <a:extLst>
                <a:ext uri="{FF2B5EF4-FFF2-40B4-BE49-F238E27FC236}">
                  <a16:creationId xmlns:a16="http://schemas.microsoft.com/office/drawing/2014/main" id="{4A1D30D8-32F8-4761-96B4-FB475F106CB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30" name="Rechthoek 429">
              <a:extLst>
                <a:ext uri="{FF2B5EF4-FFF2-40B4-BE49-F238E27FC236}">
                  <a16:creationId xmlns:a16="http://schemas.microsoft.com/office/drawing/2014/main" id="{9FAE4C30-0170-416B-9295-2B3DB8E22B58}"/>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31" name="Groep 430">
              <a:extLst>
                <a:ext uri="{FF2B5EF4-FFF2-40B4-BE49-F238E27FC236}">
                  <a16:creationId xmlns:a16="http://schemas.microsoft.com/office/drawing/2014/main" id="{DA0C9EC1-97E9-4950-AB8F-DDF2BBFA36D1}"/>
                </a:ext>
              </a:extLst>
            </p:cNvPr>
            <p:cNvGrpSpPr/>
            <p:nvPr userDrawn="1"/>
          </p:nvGrpSpPr>
          <p:grpSpPr>
            <a:xfrm>
              <a:off x="-3316179" y="1231351"/>
              <a:ext cx="294789" cy="318834"/>
              <a:chOff x="14466489" y="1001522"/>
              <a:chExt cx="290627" cy="314333"/>
            </a:xfrm>
          </p:grpSpPr>
          <p:sp>
            <p:nvSpPr>
              <p:cNvPr id="460" name="Rechthoek 459">
                <a:extLst>
                  <a:ext uri="{FF2B5EF4-FFF2-40B4-BE49-F238E27FC236}">
                    <a16:creationId xmlns:a16="http://schemas.microsoft.com/office/drawing/2014/main" id="{AE95496E-229F-4335-B387-A13097F1D14D}"/>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1" name="Ovaal 460">
                <a:extLst>
                  <a:ext uri="{FF2B5EF4-FFF2-40B4-BE49-F238E27FC236}">
                    <a16:creationId xmlns:a16="http://schemas.microsoft.com/office/drawing/2014/main" id="{EAAA0B81-370E-4AC6-B080-9573E93680C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62" name="Vrije vorm: vorm 461">
                <a:extLst>
                  <a:ext uri="{FF2B5EF4-FFF2-40B4-BE49-F238E27FC236}">
                    <a16:creationId xmlns:a16="http://schemas.microsoft.com/office/drawing/2014/main" id="{864E8E9C-A149-414A-81B7-8400BD6A39B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63" name="Rechthoek: afgeronde hoeken 462">
                <a:extLst>
                  <a:ext uri="{FF2B5EF4-FFF2-40B4-BE49-F238E27FC236}">
                    <a16:creationId xmlns:a16="http://schemas.microsoft.com/office/drawing/2014/main" id="{163E8987-F932-4E05-B089-DFFDF7E5EA47}"/>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464" name="Rechte verbindingslijn 463">
                <a:extLst>
                  <a:ext uri="{FF2B5EF4-FFF2-40B4-BE49-F238E27FC236}">
                    <a16:creationId xmlns:a16="http://schemas.microsoft.com/office/drawing/2014/main" id="{ED41414E-7229-4342-996B-9EC279FFA77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65" name="Rechte verbindingslijn 464">
                <a:extLst>
                  <a:ext uri="{FF2B5EF4-FFF2-40B4-BE49-F238E27FC236}">
                    <a16:creationId xmlns:a16="http://schemas.microsoft.com/office/drawing/2014/main" id="{2442203F-B6A7-4BC2-B1AE-69ED5712AE6F}"/>
                  </a:ext>
                </a:extLst>
              </p:cNvPr>
              <p:cNvCxnSpPr>
                <a:cxnSpLocks/>
                <a:stCxn id="46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32" name="Ovaal 431">
              <a:extLst>
                <a:ext uri="{FF2B5EF4-FFF2-40B4-BE49-F238E27FC236}">
                  <a16:creationId xmlns:a16="http://schemas.microsoft.com/office/drawing/2014/main" id="{29352101-5C43-48C2-9716-327B0080CE2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33" name="Rechthoek 432">
              <a:extLst>
                <a:ext uri="{FF2B5EF4-FFF2-40B4-BE49-F238E27FC236}">
                  <a16:creationId xmlns:a16="http://schemas.microsoft.com/office/drawing/2014/main" id="{EFEF6C90-1E6E-4ACE-982C-1345F4D8205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34" name="Groep 433">
              <a:extLst>
                <a:ext uri="{FF2B5EF4-FFF2-40B4-BE49-F238E27FC236}">
                  <a16:creationId xmlns:a16="http://schemas.microsoft.com/office/drawing/2014/main" id="{30C2F983-C186-4F64-A0DB-8CE90DD64E8E}"/>
                </a:ext>
              </a:extLst>
            </p:cNvPr>
            <p:cNvGrpSpPr/>
            <p:nvPr userDrawn="1"/>
          </p:nvGrpSpPr>
          <p:grpSpPr>
            <a:xfrm>
              <a:off x="-3311319" y="2164285"/>
              <a:ext cx="825500" cy="209550"/>
              <a:chOff x="13504624" y="2482850"/>
              <a:chExt cx="825500" cy="209550"/>
            </a:xfrm>
          </p:grpSpPr>
          <p:sp>
            <p:nvSpPr>
              <p:cNvPr id="457" name="Rechthoek 456">
                <a:extLst>
                  <a:ext uri="{FF2B5EF4-FFF2-40B4-BE49-F238E27FC236}">
                    <a16:creationId xmlns:a16="http://schemas.microsoft.com/office/drawing/2014/main" id="{99AC661D-86F2-4438-ADB6-92FE20F1618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458" name="Rechte verbindingslijn 457">
                <a:extLst>
                  <a:ext uri="{FF2B5EF4-FFF2-40B4-BE49-F238E27FC236}">
                    <a16:creationId xmlns:a16="http://schemas.microsoft.com/office/drawing/2014/main" id="{2998B89B-D424-465F-9D91-4FF27CF3551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59" name="Gelijkbenige driehoek 458">
                <a:extLst>
                  <a:ext uri="{FF2B5EF4-FFF2-40B4-BE49-F238E27FC236}">
                    <a16:creationId xmlns:a16="http://schemas.microsoft.com/office/drawing/2014/main" id="{84AFCD3C-CAF5-452F-B317-808D3CD905F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435" name="Ovaal 434">
              <a:extLst>
                <a:ext uri="{FF2B5EF4-FFF2-40B4-BE49-F238E27FC236}">
                  <a16:creationId xmlns:a16="http://schemas.microsoft.com/office/drawing/2014/main" id="{4B278FBC-082F-46D1-8E83-0CD149F0363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36" name="Rechthoek 435">
              <a:extLst>
                <a:ext uri="{FF2B5EF4-FFF2-40B4-BE49-F238E27FC236}">
                  <a16:creationId xmlns:a16="http://schemas.microsoft.com/office/drawing/2014/main" id="{ED947E6B-8CEA-4DB3-871D-E8E34335E81A}"/>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437" name="Groep 436">
              <a:extLst>
                <a:ext uri="{FF2B5EF4-FFF2-40B4-BE49-F238E27FC236}">
                  <a16:creationId xmlns:a16="http://schemas.microsoft.com/office/drawing/2014/main" id="{A0925DFC-4646-47B8-BAC1-81A31A190230}"/>
                </a:ext>
              </a:extLst>
            </p:cNvPr>
            <p:cNvGrpSpPr/>
            <p:nvPr userDrawn="1"/>
          </p:nvGrpSpPr>
          <p:grpSpPr>
            <a:xfrm>
              <a:off x="-3441613" y="3457758"/>
              <a:ext cx="622283" cy="612920"/>
              <a:chOff x="12617641" y="3403239"/>
              <a:chExt cx="752963" cy="741634"/>
            </a:xfrm>
          </p:grpSpPr>
          <p:grpSp>
            <p:nvGrpSpPr>
              <p:cNvPr id="441" name="Groep 440">
                <a:extLst>
                  <a:ext uri="{FF2B5EF4-FFF2-40B4-BE49-F238E27FC236}">
                    <a16:creationId xmlns:a16="http://schemas.microsoft.com/office/drawing/2014/main" id="{217DDC9A-1B30-4080-AE16-47544E6D427F}"/>
                  </a:ext>
                </a:extLst>
              </p:cNvPr>
              <p:cNvGrpSpPr/>
              <p:nvPr userDrawn="1"/>
            </p:nvGrpSpPr>
            <p:grpSpPr>
              <a:xfrm>
                <a:off x="12771530" y="3403239"/>
                <a:ext cx="467176" cy="448491"/>
                <a:chOff x="12782157" y="3403239"/>
                <a:chExt cx="467176" cy="448491"/>
              </a:xfrm>
            </p:grpSpPr>
            <p:grpSp>
              <p:nvGrpSpPr>
                <p:cNvPr id="444" name="Groep 443">
                  <a:extLst>
                    <a:ext uri="{FF2B5EF4-FFF2-40B4-BE49-F238E27FC236}">
                      <a16:creationId xmlns:a16="http://schemas.microsoft.com/office/drawing/2014/main" id="{891F1F4B-7648-4E82-88FF-91F01FF2F071}"/>
                    </a:ext>
                  </a:extLst>
                </p:cNvPr>
                <p:cNvGrpSpPr/>
                <p:nvPr userDrawn="1"/>
              </p:nvGrpSpPr>
              <p:grpSpPr>
                <a:xfrm>
                  <a:off x="12782157" y="3403239"/>
                  <a:ext cx="412976" cy="396132"/>
                  <a:chOff x="13554906" y="3320109"/>
                  <a:chExt cx="443917" cy="425811"/>
                </a:xfrm>
              </p:grpSpPr>
              <p:grpSp>
                <p:nvGrpSpPr>
                  <p:cNvPr id="451" name="Groep 450">
                    <a:extLst>
                      <a:ext uri="{FF2B5EF4-FFF2-40B4-BE49-F238E27FC236}">
                        <a16:creationId xmlns:a16="http://schemas.microsoft.com/office/drawing/2014/main" id="{FD070550-2158-4D2D-80F6-1330BC53AEAE}"/>
                      </a:ext>
                    </a:extLst>
                  </p:cNvPr>
                  <p:cNvGrpSpPr/>
                  <p:nvPr userDrawn="1"/>
                </p:nvGrpSpPr>
                <p:grpSpPr>
                  <a:xfrm>
                    <a:off x="13554906" y="3320109"/>
                    <a:ext cx="443917" cy="425811"/>
                    <a:chOff x="12909684" y="1276143"/>
                    <a:chExt cx="443917" cy="425811"/>
                  </a:xfrm>
                </p:grpSpPr>
                <p:sp>
                  <p:nvSpPr>
                    <p:cNvPr id="454" name="Rechthoek 453">
                      <a:extLst>
                        <a:ext uri="{FF2B5EF4-FFF2-40B4-BE49-F238E27FC236}">
                          <a16:creationId xmlns:a16="http://schemas.microsoft.com/office/drawing/2014/main" id="{17BC7DFD-2EF3-4F1A-BBC2-232CA0F808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5" name="Rechthoek 454">
                      <a:extLst>
                        <a:ext uri="{FF2B5EF4-FFF2-40B4-BE49-F238E27FC236}">
                          <a16:creationId xmlns:a16="http://schemas.microsoft.com/office/drawing/2014/main" id="{2EC19C5F-1DF0-4E4E-BD6E-1A2B393D00C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6" name="Ovaal 455">
                      <a:extLst>
                        <a:ext uri="{FF2B5EF4-FFF2-40B4-BE49-F238E27FC236}">
                          <a16:creationId xmlns:a16="http://schemas.microsoft.com/office/drawing/2014/main" id="{2EC47F0E-3ADE-48B4-8963-B08F94085B8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2" name="Afbeelding 451">
                    <a:extLst>
                      <a:ext uri="{FF2B5EF4-FFF2-40B4-BE49-F238E27FC236}">
                        <a16:creationId xmlns:a16="http://schemas.microsoft.com/office/drawing/2014/main" id="{9B7A0466-B3D1-4D0E-ACC1-77E601037B8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53" name="Afbeelding 452">
                    <a:extLst>
                      <a:ext uri="{FF2B5EF4-FFF2-40B4-BE49-F238E27FC236}">
                        <a16:creationId xmlns:a16="http://schemas.microsoft.com/office/drawing/2014/main" id="{6F8B5420-8204-4D35-BF78-C68BDA7B06C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45" name="Groep 444">
                  <a:extLst>
                    <a:ext uri="{FF2B5EF4-FFF2-40B4-BE49-F238E27FC236}">
                      <a16:creationId xmlns:a16="http://schemas.microsoft.com/office/drawing/2014/main" id="{55C17DEF-CD68-4FEF-B667-DCD1C3E43737}"/>
                    </a:ext>
                  </a:extLst>
                </p:cNvPr>
                <p:cNvGrpSpPr/>
                <p:nvPr userDrawn="1"/>
              </p:nvGrpSpPr>
              <p:grpSpPr>
                <a:xfrm>
                  <a:off x="13103513" y="3705268"/>
                  <a:ext cx="145820" cy="146462"/>
                  <a:chOff x="13096169" y="3602278"/>
                  <a:chExt cx="145820" cy="146462"/>
                </a:xfrm>
              </p:grpSpPr>
              <p:sp>
                <p:nvSpPr>
                  <p:cNvPr id="449" name="Rechthoek 448">
                    <a:extLst>
                      <a:ext uri="{FF2B5EF4-FFF2-40B4-BE49-F238E27FC236}">
                        <a16:creationId xmlns:a16="http://schemas.microsoft.com/office/drawing/2014/main" id="{56394053-2DE2-4BFB-A262-384D92D96D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0" name="Rechthoek 449">
                    <a:extLst>
                      <a:ext uri="{FF2B5EF4-FFF2-40B4-BE49-F238E27FC236}">
                        <a16:creationId xmlns:a16="http://schemas.microsoft.com/office/drawing/2014/main" id="{B54A8FE0-AE2E-4EAE-B1A2-5EA64DD8BF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6" name="Groep 445">
                  <a:extLst>
                    <a:ext uri="{FF2B5EF4-FFF2-40B4-BE49-F238E27FC236}">
                      <a16:creationId xmlns:a16="http://schemas.microsoft.com/office/drawing/2014/main" id="{308D5915-009B-44AA-9CE4-708C03DCCF7D}"/>
                    </a:ext>
                  </a:extLst>
                </p:cNvPr>
                <p:cNvGrpSpPr/>
                <p:nvPr userDrawn="1"/>
              </p:nvGrpSpPr>
              <p:grpSpPr>
                <a:xfrm rot="10800000">
                  <a:off x="13061402" y="3665637"/>
                  <a:ext cx="145820" cy="146462"/>
                  <a:chOff x="13096169" y="3602278"/>
                  <a:chExt cx="145820" cy="146462"/>
                </a:xfrm>
              </p:grpSpPr>
              <p:sp>
                <p:nvSpPr>
                  <p:cNvPr id="447" name="Rechthoek 446">
                    <a:extLst>
                      <a:ext uri="{FF2B5EF4-FFF2-40B4-BE49-F238E27FC236}">
                        <a16:creationId xmlns:a16="http://schemas.microsoft.com/office/drawing/2014/main" id="{AE9A9EA3-8268-4411-8FE6-4166372435D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48" name="Rechthoek 447">
                    <a:extLst>
                      <a:ext uri="{FF2B5EF4-FFF2-40B4-BE49-F238E27FC236}">
                        <a16:creationId xmlns:a16="http://schemas.microsoft.com/office/drawing/2014/main" id="{2102A020-6927-475B-934A-FF93B5649E7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42" name="Rechthoek 441">
                <a:extLst>
                  <a:ext uri="{FF2B5EF4-FFF2-40B4-BE49-F238E27FC236}">
                    <a16:creationId xmlns:a16="http://schemas.microsoft.com/office/drawing/2014/main" id="{D6B1CCE6-D8CC-42F3-8566-2A6564C8D38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43" name="Gelijkbenige driehoek 442">
                <a:extLst>
                  <a:ext uri="{FF2B5EF4-FFF2-40B4-BE49-F238E27FC236}">
                    <a16:creationId xmlns:a16="http://schemas.microsoft.com/office/drawing/2014/main" id="{95E996EF-94E2-4A04-8B61-176E81CBD80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8" name="ICOON_info">
              <a:extLst>
                <a:ext uri="{FF2B5EF4-FFF2-40B4-BE49-F238E27FC236}">
                  <a16:creationId xmlns:a16="http://schemas.microsoft.com/office/drawing/2014/main" id="{EAD804A8-7517-468F-ACE1-124E2373206D}"/>
                </a:ext>
              </a:extLst>
            </p:cNvPr>
            <p:cNvGrpSpPr/>
            <p:nvPr userDrawn="1"/>
          </p:nvGrpSpPr>
          <p:grpSpPr>
            <a:xfrm>
              <a:off x="-376736" y="4085613"/>
              <a:ext cx="283685" cy="283685"/>
              <a:chOff x="-510741" y="5913713"/>
              <a:chExt cx="267555" cy="267555"/>
            </a:xfrm>
          </p:grpSpPr>
          <p:sp>
            <p:nvSpPr>
              <p:cNvPr id="439" name="Ovaal 438">
                <a:extLst>
                  <a:ext uri="{FF2B5EF4-FFF2-40B4-BE49-F238E27FC236}">
                    <a16:creationId xmlns:a16="http://schemas.microsoft.com/office/drawing/2014/main" id="{42E8D621-01B5-4F6C-BADF-CB485197748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40" name="Graphic 163" descr="Informatie">
                <a:extLst>
                  <a:ext uri="{FF2B5EF4-FFF2-40B4-BE49-F238E27FC236}">
                    <a16:creationId xmlns:a16="http://schemas.microsoft.com/office/drawing/2014/main" id="{BFB0BAED-5EF2-4B23-87D2-988B2828B65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9194099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IMAGE | M">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8A0A126D-7812-4EF1-85EA-5782FEF3571E}"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IMAGE | M</a:t>
            </a:r>
          </a:p>
        </p:txBody>
      </p:sp>
      <p:sp>
        <p:nvSpPr>
          <p:cNvPr id="126" name="Tijdelijke aanduiding voor afbeelding 8">
            <a:extLst>
              <a:ext uri="{FF2B5EF4-FFF2-40B4-BE49-F238E27FC236}">
                <a16:creationId xmlns:a16="http://schemas.microsoft.com/office/drawing/2014/main" id="{913D0222-B3D4-42AD-8FBB-B98A01579F47}"/>
              </a:ext>
            </a:extLst>
          </p:cNvPr>
          <p:cNvSpPr>
            <a:spLocks noGrp="1"/>
          </p:cNvSpPr>
          <p:nvPr>
            <p:ph type="pic" sz="quarter" idx="13" hasCustomPrompt="1"/>
          </p:nvPr>
        </p:nvSpPr>
        <p:spPr>
          <a:xfrm>
            <a:off x="6562749" y="422275"/>
            <a:ext cx="5184751" cy="6011863"/>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2" name="Titel 1">
            <a:extLst>
              <a:ext uri="{FF2B5EF4-FFF2-40B4-BE49-F238E27FC236}">
                <a16:creationId xmlns:a16="http://schemas.microsoft.com/office/drawing/2014/main" id="{50DBF131-05DE-4366-88C3-5800589E2E0C}"/>
              </a:ext>
            </a:extLst>
          </p:cNvPr>
          <p:cNvSpPr>
            <a:spLocks noGrp="1"/>
          </p:cNvSpPr>
          <p:nvPr>
            <p:ph type="title" hasCustomPrompt="1"/>
          </p:nvPr>
        </p:nvSpPr>
        <p:spPr>
          <a:xfrm>
            <a:off x="446033" y="431700"/>
            <a:ext cx="5183164" cy="576000"/>
          </a:xfrm>
        </p:spPr>
        <p:txBody>
          <a:bodyPr/>
          <a:lstStyle>
            <a:lvl1pPr>
              <a:defRPr/>
            </a:lvl1pPr>
          </a:lstStyle>
          <a:p>
            <a:r>
              <a:rPr lang="en-GB" dirty="0"/>
              <a:t>Title</a:t>
            </a:r>
          </a:p>
        </p:txBody>
      </p:sp>
      <p:sp>
        <p:nvSpPr>
          <p:cNvPr id="200" name="Tijdelijke aanduiding voor verticale tekst 2">
            <a:extLst>
              <a:ext uri="{FF2B5EF4-FFF2-40B4-BE49-F238E27FC236}">
                <a16:creationId xmlns:a16="http://schemas.microsoft.com/office/drawing/2014/main" id="{B793BDC5-C076-4147-BCB0-7C5137970B1F}"/>
              </a:ext>
            </a:extLst>
          </p:cNvPr>
          <p:cNvSpPr>
            <a:spLocks noGrp="1"/>
          </p:cNvSpPr>
          <p:nvPr>
            <p:ph type="body" orient="vert" idx="1" hasCustomPrompt="1"/>
          </p:nvPr>
        </p:nvSpPr>
        <p:spPr>
          <a:xfrm>
            <a:off x="446088" y="1116300"/>
            <a:ext cx="5183164" cy="5310000"/>
          </a:xfrm>
        </p:spPr>
        <p:txBody>
          <a:bodyPr vert="horz"/>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a:p>
            <a:pPr lvl="5"/>
            <a:r>
              <a:rPr lang="en-GB" dirty="0"/>
              <a:t>Header #2</a:t>
            </a:r>
          </a:p>
          <a:p>
            <a:pPr lvl="6"/>
            <a:r>
              <a:rPr lang="en-GB" dirty="0"/>
              <a:t>Source</a:t>
            </a:r>
          </a:p>
          <a:p>
            <a:pPr lvl="7"/>
            <a:r>
              <a:rPr lang="en-GB" dirty="0"/>
              <a:t>Numerical bullets</a:t>
            </a:r>
          </a:p>
          <a:p>
            <a:pPr lvl="8"/>
            <a:r>
              <a:rPr lang="en-GB" dirty="0"/>
              <a:t>Header #3</a:t>
            </a:r>
          </a:p>
        </p:txBody>
      </p:sp>
      <p:grpSp>
        <p:nvGrpSpPr>
          <p:cNvPr id="356" name="INSTRUCTIONS">
            <a:extLst>
              <a:ext uri="{FF2B5EF4-FFF2-40B4-BE49-F238E27FC236}">
                <a16:creationId xmlns:a16="http://schemas.microsoft.com/office/drawing/2014/main" id="{4590F0EB-3E34-420F-96E7-0712CE4299D7}"/>
              </a:ext>
            </a:extLst>
          </p:cNvPr>
          <p:cNvGrpSpPr/>
          <p:nvPr userDrawn="1"/>
        </p:nvGrpSpPr>
        <p:grpSpPr>
          <a:xfrm>
            <a:off x="-3786437" y="0"/>
            <a:ext cx="3693386" cy="5359349"/>
            <a:chOff x="-3786437" y="0"/>
            <a:chExt cx="3693386" cy="5359349"/>
          </a:xfrm>
        </p:grpSpPr>
        <p:sp>
          <p:nvSpPr>
            <p:cNvPr id="357" name="Rechthoek 356">
              <a:extLst>
                <a:ext uri="{FF2B5EF4-FFF2-40B4-BE49-F238E27FC236}">
                  <a16:creationId xmlns:a16="http://schemas.microsoft.com/office/drawing/2014/main" id="{40E3781C-8206-42EE-B786-43390A48EC9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358" name="Ovaal 357">
              <a:extLst>
                <a:ext uri="{FF2B5EF4-FFF2-40B4-BE49-F238E27FC236}">
                  <a16:creationId xmlns:a16="http://schemas.microsoft.com/office/drawing/2014/main" id="{B59E762A-D54B-4BCA-AA5C-C531618A7489}"/>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59" name="Rechthoek 358">
              <a:extLst>
                <a:ext uri="{FF2B5EF4-FFF2-40B4-BE49-F238E27FC236}">
                  <a16:creationId xmlns:a16="http://schemas.microsoft.com/office/drawing/2014/main" id="{F3F9290C-0E74-420A-B4EA-2FF56898CF4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Bullets</a:t>
              </a:r>
            </a:p>
          </p:txBody>
        </p:sp>
        <p:sp>
          <p:nvSpPr>
            <p:cNvPr id="360" name="Ovaal 359">
              <a:extLst>
                <a:ext uri="{FF2B5EF4-FFF2-40B4-BE49-F238E27FC236}">
                  <a16:creationId xmlns:a16="http://schemas.microsoft.com/office/drawing/2014/main" id="{53ACB9B1-6C90-4FAC-ADAC-1DC699820A3A}"/>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61" name="Rechthoek 360">
              <a:extLst>
                <a:ext uri="{FF2B5EF4-FFF2-40B4-BE49-F238E27FC236}">
                  <a16:creationId xmlns:a16="http://schemas.microsoft.com/office/drawing/2014/main" id="{DAD7DA6F-9A13-4870-B1DD-6A2185F3A73E}"/>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62" name="Rechthoek 361">
              <a:extLst>
                <a:ext uri="{FF2B5EF4-FFF2-40B4-BE49-F238E27FC236}">
                  <a16:creationId xmlns:a16="http://schemas.microsoft.com/office/drawing/2014/main" id="{0C101287-F947-4D7B-9E5F-7428CE769535}"/>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#1</a:t>
              </a:r>
            </a:p>
          </p:txBody>
        </p:sp>
        <p:sp>
          <p:nvSpPr>
            <p:cNvPr id="363" name="Ovaal 362">
              <a:extLst>
                <a:ext uri="{FF2B5EF4-FFF2-40B4-BE49-F238E27FC236}">
                  <a16:creationId xmlns:a16="http://schemas.microsoft.com/office/drawing/2014/main" id="{3004F48A-3720-4898-99C0-A24BCB04F552}"/>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64" name="Rechthoek 363">
              <a:extLst>
                <a:ext uri="{FF2B5EF4-FFF2-40B4-BE49-F238E27FC236}">
                  <a16:creationId xmlns:a16="http://schemas.microsoft.com/office/drawing/2014/main" id="{1DBDFA02-0FEB-46D1-98B6-3910C3C6DF7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#2</a:t>
              </a:r>
            </a:p>
          </p:txBody>
        </p:sp>
        <p:sp>
          <p:nvSpPr>
            <p:cNvPr id="365" name="Ovaal 364">
              <a:extLst>
                <a:ext uri="{FF2B5EF4-FFF2-40B4-BE49-F238E27FC236}">
                  <a16:creationId xmlns:a16="http://schemas.microsoft.com/office/drawing/2014/main" id="{55A5024F-65EE-46F8-B1AB-1698C7990F8B}"/>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6" name="Rechthoek 365">
              <a:extLst>
                <a:ext uri="{FF2B5EF4-FFF2-40B4-BE49-F238E27FC236}">
                  <a16:creationId xmlns:a16="http://schemas.microsoft.com/office/drawing/2014/main" id="{F1CA83DF-7E90-4B39-AAA6-3A0DE9B7D409}"/>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Default text</a:t>
              </a:r>
            </a:p>
          </p:txBody>
        </p:sp>
        <p:sp>
          <p:nvSpPr>
            <p:cNvPr id="367" name="Ovaal 366">
              <a:extLst>
                <a:ext uri="{FF2B5EF4-FFF2-40B4-BE49-F238E27FC236}">
                  <a16:creationId xmlns:a16="http://schemas.microsoft.com/office/drawing/2014/main" id="{36728122-390F-4338-9E77-0DF601446FD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68" name="Rechthoek 367">
              <a:extLst>
                <a:ext uri="{FF2B5EF4-FFF2-40B4-BE49-F238E27FC236}">
                  <a16:creationId xmlns:a16="http://schemas.microsoft.com/office/drawing/2014/main" id="{F1C2281A-4329-41DF-9EEF-37B6B8DCBA48}"/>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rgbClr val="23B45A"/>
                  </a:solidFill>
                  <a:effectLst/>
                  <a:uLnTx/>
                  <a:uFillTx/>
                  <a:latin typeface="Arial" panose="020B0604020202020204" pitchFamily="34" charset="0"/>
                  <a:ea typeface="+mn-ea"/>
                  <a:cs typeface="Arial" panose="020B0604020202020204" pitchFamily="34" charset="0"/>
                </a:rPr>
                <a:t>Header #1</a:t>
              </a:r>
            </a:p>
          </p:txBody>
        </p:sp>
        <p:sp>
          <p:nvSpPr>
            <p:cNvPr id="369" name="Ovaal 368">
              <a:extLst>
                <a:ext uri="{FF2B5EF4-FFF2-40B4-BE49-F238E27FC236}">
                  <a16:creationId xmlns:a16="http://schemas.microsoft.com/office/drawing/2014/main" id="{731AB40D-E4CC-4A30-87BC-F330368341EF}"/>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70" name="Rechthoek 369">
              <a:extLst>
                <a:ext uri="{FF2B5EF4-FFF2-40B4-BE49-F238E27FC236}">
                  <a16:creationId xmlns:a16="http://schemas.microsoft.com/office/drawing/2014/main" id="{45139C3D-6D1D-4A9A-81BC-44F9320FA20D}"/>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Source</a:t>
              </a:r>
            </a:p>
          </p:txBody>
        </p:sp>
        <p:sp>
          <p:nvSpPr>
            <p:cNvPr id="371" name="Ovaal 370">
              <a:extLst>
                <a:ext uri="{FF2B5EF4-FFF2-40B4-BE49-F238E27FC236}">
                  <a16:creationId xmlns:a16="http://schemas.microsoft.com/office/drawing/2014/main" id="{B7A33019-8D22-4EA9-9A04-E1E9C9C60BC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72" name="Rechthoek 371">
              <a:extLst>
                <a:ext uri="{FF2B5EF4-FFF2-40B4-BE49-F238E27FC236}">
                  <a16:creationId xmlns:a16="http://schemas.microsoft.com/office/drawing/2014/main" id="{794BDE6B-FC55-4E24-B1E3-7CAF35AD07B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mn-cs"/>
                </a:rPr>
                <a:t>Numerical bullets</a:t>
              </a:r>
            </a:p>
          </p:txBody>
        </p:sp>
        <p:sp>
          <p:nvSpPr>
            <p:cNvPr id="373" name="Ovaal 372">
              <a:extLst>
                <a:ext uri="{FF2B5EF4-FFF2-40B4-BE49-F238E27FC236}">
                  <a16:creationId xmlns:a16="http://schemas.microsoft.com/office/drawing/2014/main" id="{56CD412B-A507-4F54-B5D6-367030C12C0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74" name="Rechthoek 373">
              <a:extLst>
                <a:ext uri="{FF2B5EF4-FFF2-40B4-BE49-F238E27FC236}">
                  <a16:creationId xmlns:a16="http://schemas.microsoft.com/office/drawing/2014/main" id="{25BA2BDD-2317-43CD-A400-29BD5936A0B2}"/>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rgbClr val="23B45A"/>
                  </a:solidFill>
                  <a:effectLst/>
                  <a:uLnTx/>
                  <a:uFillTx/>
                  <a:latin typeface="Arial" panose="020B0604020202020204" pitchFamily="34" charset="0"/>
                  <a:ea typeface="+mn-ea"/>
                  <a:cs typeface="+mn-cs"/>
                </a:rPr>
                <a:t>Header #3</a:t>
              </a:r>
            </a:p>
          </p:txBody>
        </p:sp>
        <p:sp>
          <p:nvSpPr>
            <p:cNvPr id="375" name="Ovaal 374">
              <a:extLst>
                <a:ext uri="{FF2B5EF4-FFF2-40B4-BE49-F238E27FC236}">
                  <a16:creationId xmlns:a16="http://schemas.microsoft.com/office/drawing/2014/main" id="{F58BBE74-AC7B-4112-9F86-74155AF0CDF0}"/>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76" name="Rechthoek 375">
              <a:extLst>
                <a:ext uri="{FF2B5EF4-FFF2-40B4-BE49-F238E27FC236}">
                  <a16:creationId xmlns:a16="http://schemas.microsoft.com/office/drawing/2014/main" id="{8CAE91F6-468A-4B7C-9343-30F364E9AA3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Header #2</a:t>
              </a:r>
            </a:p>
          </p:txBody>
        </p:sp>
        <p:grpSp>
          <p:nvGrpSpPr>
            <p:cNvPr id="377" name="VOORBEELD">
              <a:extLst>
                <a:ext uri="{FF2B5EF4-FFF2-40B4-BE49-F238E27FC236}">
                  <a16:creationId xmlns:a16="http://schemas.microsoft.com/office/drawing/2014/main" id="{2E94A8BE-D19C-4446-A1DC-6BE1EAD1680A}"/>
                </a:ext>
              </a:extLst>
            </p:cNvPr>
            <p:cNvGrpSpPr/>
            <p:nvPr userDrawn="1"/>
          </p:nvGrpSpPr>
          <p:grpSpPr>
            <a:xfrm>
              <a:off x="-3605171" y="458674"/>
              <a:ext cx="3234311" cy="558875"/>
              <a:chOff x="-3605171" y="458674"/>
              <a:chExt cx="3234311" cy="558875"/>
            </a:xfrm>
          </p:grpSpPr>
          <p:sp>
            <p:nvSpPr>
              <p:cNvPr id="382" name="Rechthoek 381">
                <a:extLst>
                  <a:ext uri="{FF2B5EF4-FFF2-40B4-BE49-F238E27FC236}">
                    <a16:creationId xmlns:a16="http://schemas.microsoft.com/office/drawing/2014/main" id="{D3F5B403-DE1D-41DE-BA11-4A85C92EB7CA}"/>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83" name="Rechthoek 382">
                <a:extLst>
                  <a:ext uri="{FF2B5EF4-FFF2-40B4-BE49-F238E27FC236}">
                    <a16:creationId xmlns:a16="http://schemas.microsoft.com/office/drawing/2014/main" id="{2D76BB5B-8113-4A5C-BE24-CAD67ED7ED1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84" name="Groep 383">
                <a:extLst>
                  <a:ext uri="{FF2B5EF4-FFF2-40B4-BE49-F238E27FC236}">
                    <a16:creationId xmlns:a16="http://schemas.microsoft.com/office/drawing/2014/main" id="{3BFF847A-6A29-4B57-A59E-43D2945BB184}"/>
                  </a:ext>
                </a:extLst>
              </p:cNvPr>
              <p:cNvGrpSpPr/>
              <p:nvPr userDrawn="1"/>
            </p:nvGrpSpPr>
            <p:grpSpPr>
              <a:xfrm>
                <a:off x="-3386247" y="830871"/>
                <a:ext cx="139423" cy="109566"/>
                <a:chOff x="-2866744" y="827071"/>
                <a:chExt cx="168701" cy="132575"/>
              </a:xfrm>
            </p:grpSpPr>
            <p:grpSp>
              <p:nvGrpSpPr>
                <p:cNvPr id="415" name="Groep 414">
                  <a:extLst>
                    <a:ext uri="{FF2B5EF4-FFF2-40B4-BE49-F238E27FC236}">
                      <a16:creationId xmlns:a16="http://schemas.microsoft.com/office/drawing/2014/main" id="{911D8CE3-86A5-4EA1-A2F7-27A8D3AD897E}"/>
                    </a:ext>
                  </a:extLst>
                </p:cNvPr>
                <p:cNvGrpSpPr/>
                <p:nvPr userDrawn="1"/>
              </p:nvGrpSpPr>
              <p:grpSpPr>
                <a:xfrm>
                  <a:off x="-2866744" y="827071"/>
                  <a:ext cx="168701" cy="132575"/>
                  <a:chOff x="-2866744" y="827071"/>
                  <a:chExt cx="168701" cy="132575"/>
                </a:xfrm>
              </p:grpSpPr>
              <p:cxnSp>
                <p:nvCxnSpPr>
                  <p:cNvPr id="417" name="Rechte verbindingslijn 416">
                    <a:extLst>
                      <a:ext uri="{FF2B5EF4-FFF2-40B4-BE49-F238E27FC236}">
                        <a16:creationId xmlns:a16="http://schemas.microsoft.com/office/drawing/2014/main" id="{CA0CC21D-CE47-46CA-BAAC-78444C33F54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18" name="Rechte verbindingslijn 417">
                    <a:extLst>
                      <a:ext uri="{FF2B5EF4-FFF2-40B4-BE49-F238E27FC236}">
                        <a16:creationId xmlns:a16="http://schemas.microsoft.com/office/drawing/2014/main" id="{853F9389-780C-43AB-B476-AF062943ABA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19" name="Rechte verbindingslijn 418">
                    <a:extLst>
                      <a:ext uri="{FF2B5EF4-FFF2-40B4-BE49-F238E27FC236}">
                        <a16:creationId xmlns:a16="http://schemas.microsoft.com/office/drawing/2014/main" id="{6A8A8345-7BF7-46FA-84E8-459F5D94866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20" name="Rechte verbindingslijn 419">
                    <a:extLst>
                      <a:ext uri="{FF2B5EF4-FFF2-40B4-BE49-F238E27FC236}">
                        <a16:creationId xmlns:a16="http://schemas.microsoft.com/office/drawing/2014/main" id="{A9BA8836-6570-4C57-8DC4-B482014828A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21" name="Rechte verbindingslijn 420">
                    <a:extLst>
                      <a:ext uri="{FF2B5EF4-FFF2-40B4-BE49-F238E27FC236}">
                        <a16:creationId xmlns:a16="http://schemas.microsoft.com/office/drawing/2014/main" id="{8A3F17A3-9AA5-4561-B85D-F03CCAA6C82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16" name="Pijl: rechts 415">
                  <a:extLst>
                    <a:ext uri="{FF2B5EF4-FFF2-40B4-BE49-F238E27FC236}">
                      <a16:creationId xmlns:a16="http://schemas.microsoft.com/office/drawing/2014/main" id="{CC21788C-0952-48BA-BF2C-25E3496FAF5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5" name="Groep 384">
                <a:extLst>
                  <a:ext uri="{FF2B5EF4-FFF2-40B4-BE49-F238E27FC236}">
                    <a16:creationId xmlns:a16="http://schemas.microsoft.com/office/drawing/2014/main" id="{C9E64C22-4223-4567-B31D-63A632876519}"/>
                  </a:ext>
                </a:extLst>
              </p:cNvPr>
              <p:cNvGrpSpPr/>
              <p:nvPr userDrawn="1"/>
            </p:nvGrpSpPr>
            <p:grpSpPr>
              <a:xfrm>
                <a:off x="-3605171" y="830871"/>
                <a:ext cx="139423" cy="109566"/>
                <a:chOff x="-2866744" y="518074"/>
                <a:chExt cx="168701" cy="132575"/>
              </a:xfrm>
            </p:grpSpPr>
            <p:grpSp>
              <p:nvGrpSpPr>
                <p:cNvPr id="408" name="Groep 407">
                  <a:extLst>
                    <a:ext uri="{FF2B5EF4-FFF2-40B4-BE49-F238E27FC236}">
                      <a16:creationId xmlns:a16="http://schemas.microsoft.com/office/drawing/2014/main" id="{DF946A11-59AD-45A8-A6C7-FAF1C609D48E}"/>
                    </a:ext>
                  </a:extLst>
                </p:cNvPr>
                <p:cNvGrpSpPr/>
                <p:nvPr userDrawn="1"/>
              </p:nvGrpSpPr>
              <p:grpSpPr>
                <a:xfrm>
                  <a:off x="-2866744" y="518074"/>
                  <a:ext cx="168701" cy="132575"/>
                  <a:chOff x="-2866744" y="518074"/>
                  <a:chExt cx="168701" cy="132575"/>
                </a:xfrm>
              </p:grpSpPr>
              <p:cxnSp>
                <p:nvCxnSpPr>
                  <p:cNvPr id="410" name="Rechte verbindingslijn 409">
                    <a:extLst>
                      <a:ext uri="{FF2B5EF4-FFF2-40B4-BE49-F238E27FC236}">
                        <a16:creationId xmlns:a16="http://schemas.microsoft.com/office/drawing/2014/main" id="{5FB10993-C4F8-4C1C-A53C-038B4406E4F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11" name="Rechte verbindingslijn 410">
                    <a:extLst>
                      <a:ext uri="{FF2B5EF4-FFF2-40B4-BE49-F238E27FC236}">
                        <a16:creationId xmlns:a16="http://schemas.microsoft.com/office/drawing/2014/main" id="{8C0E7F48-3FA0-4C9B-BBA8-B908FC0C064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12" name="Rechte verbindingslijn 411">
                    <a:extLst>
                      <a:ext uri="{FF2B5EF4-FFF2-40B4-BE49-F238E27FC236}">
                        <a16:creationId xmlns:a16="http://schemas.microsoft.com/office/drawing/2014/main" id="{2942745A-A5CF-44A9-9CC8-473D921F50C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13" name="Rechte verbindingslijn 412">
                    <a:extLst>
                      <a:ext uri="{FF2B5EF4-FFF2-40B4-BE49-F238E27FC236}">
                        <a16:creationId xmlns:a16="http://schemas.microsoft.com/office/drawing/2014/main" id="{20B0D446-8E38-44D6-91CA-A0820E07F27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14" name="Rechte verbindingslijn 413">
                    <a:extLst>
                      <a:ext uri="{FF2B5EF4-FFF2-40B4-BE49-F238E27FC236}">
                        <a16:creationId xmlns:a16="http://schemas.microsoft.com/office/drawing/2014/main" id="{A443D670-FDCD-4D72-8BA0-56958F17E89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09" name="Pijl: rechts 408">
                  <a:extLst>
                    <a:ext uri="{FF2B5EF4-FFF2-40B4-BE49-F238E27FC236}">
                      <a16:creationId xmlns:a16="http://schemas.microsoft.com/office/drawing/2014/main" id="{45540806-9237-4399-9112-1E8E178D91D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86" name="Rechte verbindingslijn 385">
                <a:extLst>
                  <a:ext uri="{FF2B5EF4-FFF2-40B4-BE49-F238E27FC236}">
                    <a16:creationId xmlns:a16="http://schemas.microsoft.com/office/drawing/2014/main" id="{1E3978F3-78B6-4AE8-B37B-27298A5CF7C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7" name="Rechte verbindingslijn 386">
                <a:extLst>
                  <a:ext uri="{FF2B5EF4-FFF2-40B4-BE49-F238E27FC236}">
                    <a16:creationId xmlns:a16="http://schemas.microsoft.com/office/drawing/2014/main" id="{60645C43-C6FF-4742-A7E6-46D360BB251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88" name="Rechthoek 387">
                <a:extLst>
                  <a:ext uri="{FF2B5EF4-FFF2-40B4-BE49-F238E27FC236}">
                    <a16:creationId xmlns:a16="http://schemas.microsoft.com/office/drawing/2014/main" id="{7A447EAB-2DC6-4E1A-96AF-62F2423E4A6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89" name="Rechthoek 388">
                <a:extLst>
                  <a:ext uri="{FF2B5EF4-FFF2-40B4-BE49-F238E27FC236}">
                    <a16:creationId xmlns:a16="http://schemas.microsoft.com/office/drawing/2014/main" id="{7FFAF711-7233-415C-BE1C-67AAA829990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90" name="Groep 389">
                <a:extLst>
                  <a:ext uri="{FF2B5EF4-FFF2-40B4-BE49-F238E27FC236}">
                    <a16:creationId xmlns:a16="http://schemas.microsoft.com/office/drawing/2014/main" id="{3B9DDC27-32BD-43E2-84C1-388BC398C986}"/>
                  </a:ext>
                </a:extLst>
              </p:cNvPr>
              <p:cNvGrpSpPr/>
              <p:nvPr userDrawn="1"/>
            </p:nvGrpSpPr>
            <p:grpSpPr>
              <a:xfrm>
                <a:off x="-2916763" y="769168"/>
                <a:ext cx="268738" cy="248381"/>
                <a:chOff x="-2916763" y="769168"/>
                <a:chExt cx="268738" cy="248381"/>
              </a:xfrm>
            </p:grpSpPr>
            <p:sp>
              <p:nvSpPr>
                <p:cNvPr id="400" name="Rechthoek 399">
                  <a:extLst>
                    <a:ext uri="{FF2B5EF4-FFF2-40B4-BE49-F238E27FC236}">
                      <a16:creationId xmlns:a16="http://schemas.microsoft.com/office/drawing/2014/main" id="{8317A82C-C959-4CE5-9BB2-3B01F498C38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01" name="Groep 400">
                  <a:extLst>
                    <a:ext uri="{FF2B5EF4-FFF2-40B4-BE49-F238E27FC236}">
                      <a16:creationId xmlns:a16="http://schemas.microsoft.com/office/drawing/2014/main" id="{0D1BF0EF-AF09-42C6-A9C7-858583248711}"/>
                    </a:ext>
                  </a:extLst>
                </p:cNvPr>
                <p:cNvGrpSpPr/>
                <p:nvPr userDrawn="1"/>
              </p:nvGrpSpPr>
              <p:grpSpPr>
                <a:xfrm>
                  <a:off x="-2866744" y="827071"/>
                  <a:ext cx="168701" cy="132575"/>
                  <a:chOff x="-2866744" y="827071"/>
                  <a:chExt cx="168701" cy="132575"/>
                </a:xfrm>
              </p:grpSpPr>
              <p:cxnSp>
                <p:nvCxnSpPr>
                  <p:cNvPr id="403" name="Rechte verbindingslijn 402">
                    <a:extLst>
                      <a:ext uri="{FF2B5EF4-FFF2-40B4-BE49-F238E27FC236}">
                        <a16:creationId xmlns:a16="http://schemas.microsoft.com/office/drawing/2014/main" id="{9185C562-ECEF-4DD4-A8E6-96E092D139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04" name="Rechte verbindingslijn 403">
                    <a:extLst>
                      <a:ext uri="{FF2B5EF4-FFF2-40B4-BE49-F238E27FC236}">
                        <a16:creationId xmlns:a16="http://schemas.microsoft.com/office/drawing/2014/main" id="{DAB9BAED-4C26-4C7C-8BA9-A54BF64A5F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05" name="Rechte verbindingslijn 404">
                    <a:extLst>
                      <a:ext uri="{FF2B5EF4-FFF2-40B4-BE49-F238E27FC236}">
                        <a16:creationId xmlns:a16="http://schemas.microsoft.com/office/drawing/2014/main" id="{506C463F-C13B-43CB-A4AF-C6A87200F3F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06" name="Rechte verbindingslijn 405">
                    <a:extLst>
                      <a:ext uri="{FF2B5EF4-FFF2-40B4-BE49-F238E27FC236}">
                        <a16:creationId xmlns:a16="http://schemas.microsoft.com/office/drawing/2014/main" id="{B3BCE385-FBDC-4C92-80E1-D2FB1D9AC5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07" name="Rechte verbindingslijn 406">
                    <a:extLst>
                      <a:ext uri="{FF2B5EF4-FFF2-40B4-BE49-F238E27FC236}">
                        <a16:creationId xmlns:a16="http://schemas.microsoft.com/office/drawing/2014/main" id="{34DDA36C-9501-4514-92DE-1C29EE7F358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02" name="Pijl: rechts 401">
                  <a:extLst>
                    <a:ext uri="{FF2B5EF4-FFF2-40B4-BE49-F238E27FC236}">
                      <a16:creationId xmlns:a16="http://schemas.microsoft.com/office/drawing/2014/main" id="{6FE5478F-98F0-4EFF-8CB3-4E7643720A2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1" name="Groep 390">
                <a:extLst>
                  <a:ext uri="{FF2B5EF4-FFF2-40B4-BE49-F238E27FC236}">
                    <a16:creationId xmlns:a16="http://schemas.microsoft.com/office/drawing/2014/main" id="{393288B5-E1DA-4DE4-8198-9F185E93D1C8}"/>
                  </a:ext>
                </a:extLst>
              </p:cNvPr>
              <p:cNvGrpSpPr/>
              <p:nvPr userDrawn="1"/>
            </p:nvGrpSpPr>
            <p:grpSpPr>
              <a:xfrm>
                <a:off x="-2916763" y="460171"/>
                <a:ext cx="268738" cy="248381"/>
                <a:chOff x="-2916763" y="460171"/>
                <a:chExt cx="268738" cy="248381"/>
              </a:xfrm>
            </p:grpSpPr>
            <p:sp>
              <p:nvSpPr>
                <p:cNvPr id="392" name="Rechthoek 391">
                  <a:extLst>
                    <a:ext uri="{FF2B5EF4-FFF2-40B4-BE49-F238E27FC236}">
                      <a16:creationId xmlns:a16="http://schemas.microsoft.com/office/drawing/2014/main" id="{758E9BE2-CC47-4246-B6EB-9603502457E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93" name="Groep 392">
                  <a:extLst>
                    <a:ext uri="{FF2B5EF4-FFF2-40B4-BE49-F238E27FC236}">
                      <a16:creationId xmlns:a16="http://schemas.microsoft.com/office/drawing/2014/main" id="{536C4D75-CAA2-4AAA-AFB5-09CBBD1E30AF}"/>
                    </a:ext>
                  </a:extLst>
                </p:cNvPr>
                <p:cNvGrpSpPr/>
                <p:nvPr userDrawn="1"/>
              </p:nvGrpSpPr>
              <p:grpSpPr>
                <a:xfrm>
                  <a:off x="-2866744" y="518074"/>
                  <a:ext cx="168701" cy="132575"/>
                  <a:chOff x="-2866744" y="518074"/>
                  <a:chExt cx="168701" cy="132575"/>
                </a:xfrm>
              </p:grpSpPr>
              <p:cxnSp>
                <p:nvCxnSpPr>
                  <p:cNvPr id="395" name="Rechte verbindingslijn 394">
                    <a:extLst>
                      <a:ext uri="{FF2B5EF4-FFF2-40B4-BE49-F238E27FC236}">
                        <a16:creationId xmlns:a16="http://schemas.microsoft.com/office/drawing/2014/main" id="{AB048D92-F112-4597-AA8A-90A6351DEAB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96" name="Rechte verbindingslijn 395">
                    <a:extLst>
                      <a:ext uri="{FF2B5EF4-FFF2-40B4-BE49-F238E27FC236}">
                        <a16:creationId xmlns:a16="http://schemas.microsoft.com/office/drawing/2014/main" id="{5A9A1F99-42DA-4C8C-9A29-3967B93F5C7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97" name="Rechte verbindingslijn 396">
                    <a:extLst>
                      <a:ext uri="{FF2B5EF4-FFF2-40B4-BE49-F238E27FC236}">
                        <a16:creationId xmlns:a16="http://schemas.microsoft.com/office/drawing/2014/main" id="{1F7FF936-239A-48AA-B2E1-08F8D4F34E6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98" name="Rechte verbindingslijn 397">
                    <a:extLst>
                      <a:ext uri="{FF2B5EF4-FFF2-40B4-BE49-F238E27FC236}">
                        <a16:creationId xmlns:a16="http://schemas.microsoft.com/office/drawing/2014/main" id="{C4BAF2B1-85CA-4C4A-8711-56C5A7168AB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99" name="Rechte verbindingslijn 398">
                    <a:extLst>
                      <a:ext uri="{FF2B5EF4-FFF2-40B4-BE49-F238E27FC236}">
                        <a16:creationId xmlns:a16="http://schemas.microsoft.com/office/drawing/2014/main" id="{95566BDE-0C94-4102-91F1-4F546599F4D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94" name="Pijl: rechts 393">
                  <a:extLst>
                    <a:ext uri="{FF2B5EF4-FFF2-40B4-BE49-F238E27FC236}">
                      <a16:creationId xmlns:a16="http://schemas.microsoft.com/office/drawing/2014/main" id="{73048860-BCBC-45EA-B728-10A49F80322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78" name="Rechthoek 377">
              <a:extLst>
                <a:ext uri="{FF2B5EF4-FFF2-40B4-BE49-F238E27FC236}">
                  <a16:creationId xmlns:a16="http://schemas.microsoft.com/office/drawing/2014/main" id="{2D3282CF-29BF-4763-B816-9236251E35BA}"/>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379" name="ICOON_info">
              <a:extLst>
                <a:ext uri="{FF2B5EF4-FFF2-40B4-BE49-F238E27FC236}">
                  <a16:creationId xmlns:a16="http://schemas.microsoft.com/office/drawing/2014/main" id="{A225286A-3C64-4531-8AA5-14BF2F788350}"/>
                </a:ext>
              </a:extLst>
            </p:cNvPr>
            <p:cNvGrpSpPr/>
            <p:nvPr userDrawn="1"/>
          </p:nvGrpSpPr>
          <p:grpSpPr>
            <a:xfrm>
              <a:off x="-376736" y="4400186"/>
              <a:ext cx="283685" cy="283685"/>
              <a:chOff x="-510741" y="5913713"/>
              <a:chExt cx="267555" cy="267555"/>
            </a:xfrm>
          </p:grpSpPr>
          <p:sp>
            <p:nvSpPr>
              <p:cNvPr id="380" name="Ovaal 379">
                <a:extLst>
                  <a:ext uri="{FF2B5EF4-FFF2-40B4-BE49-F238E27FC236}">
                    <a16:creationId xmlns:a16="http://schemas.microsoft.com/office/drawing/2014/main" id="{D217C0D9-5163-456F-A29E-3558330E5A9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81" name="Graphic 163" descr="Informatie">
                <a:extLst>
                  <a:ext uri="{FF2B5EF4-FFF2-40B4-BE49-F238E27FC236}">
                    <a16:creationId xmlns:a16="http://schemas.microsoft.com/office/drawing/2014/main" id="{A7D00EDC-9AF1-4CD7-B9F7-787D0A676B2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422" name="INSTRUCTION">
            <a:extLst>
              <a:ext uri="{FF2B5EF4-FFF2-40B4-BE49-F238E27FC236}">
                <a16:creationId xmlns:a16="http://schemas.microsoft.com/office/drawing/2014/main" id="{E6F7BD7B-DDBB-4C0B-8F3B-7DBDA1443FCB}"/>
              </a:ext>
            </a:extLst>
          </p:cNvPr>
          <p:cNvGrpSpPr/>
          <p:nvPr userDrawn="1"/>
        </p:nvGrpSpPr>
        <p:grpSpPr>
          <a:xfrm>
            <a:off x="12377595" y="1"/>
            <a:ext cx="3693386" cy="5084661"/>
            <a:chOff x="-3786437" y="1"/>
            <a:chExt cx="3693386" cy="5084661"/>
          </a:xfrm>
        </p:grpSpPr>
        <p:sp>
          <p:nvSpPr>
            <p:cNvPr id="423" name="Rechthoek 422">
              <a:extLst>
                <a:ext uri="{FF2B5EF4-FFF2-40B4-BE49-F238E27FC236}">
                  <a16:creationId xmlns:a16="http://schemas.microsoft.com/office/drawing/2014/main" id="{37348BF5-4775-4ACE-8528-C392DCA22436}"/>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424" name="Rechthoek 423">
              <a:extLst>
                <a:ext uri="{FF2B5EF4-FFF2-40B4-BE49-F238E27FC236}">
                  <a16:creationId xmlns:a16="http://schemas.microsoft.com/office/drawing/2014/main" id="{1F46FE83-ADA7-4177-80BA-52A223EE8121}"/>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425" name="Ovaal 424">
              <a:extLst>
                <a:ext uri="{FF2B5EF4-FFF2-40B4-BE49-F238E27FC236}">
                  <a16:creationId xmlns:a16="http://schemas.microsoft.com/office/drawing/2014/main" id="{01B4A848-C8B7-4B78-AEA9-F585780699A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6" name="Rechthoek 425">
              <a:extLst>
                <a:ext uri="{FF2B5EF4-FFF2-40B4-BE49-F238E27FC236}">
                  <a16:creationId xmlns:a16="http://schemas.microsoft.com/office/drawing/2014/main" id="{B17C48DE-148A-41CA-8A98-1C9D7F1384B1}"/>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27" name="Groep 426">
              <a:extLst>
                <a:ext uri="{FF2B5EF4-FFF2-40B4-BE49-F238E27FC236}">
                  <a16:creationId xmlns:a16="http://schemas.microsoft.com/office/drawing/2014/main" id="{3F1FC894-877F-4305-BEF1-1E41738EDD06}"/>
                </a:ext>
              </a:extLst>
            </p:cNvPr>
            <p:cNvGrpSpPr/>
            <p:nvPr userDrawn="1"/>
          </p:nvGrpSpPr>
          <p:grpSpPr>
            <a:xfrm>
              <a:off x="-3316179" y="1231351"/>
              <a:ext cx="294789" cy="318834"/>
              <a:chOff x="14466489" y="1001522"/>
              <a:chExt cx="290627" cy="314333"/>
            </a:xfrm>
          </p:grpSpPr>
          <p:sp>
            <p:nvSpPr>
              <p:cNvPr id="456" name="Rechthoek 455">
                <a:extLst>
                  <a:ext uri="{FF2B5EF4-FFF2-40B4-BE49-F238E27FC236}">
                    <a16:creationId xmlns:a16="http://schemas.microsoft.com/office/drawing/2014/main" id="{27C936E7-234B-4B6A-AF89-D088AED94CAC}"/>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7" name="Ovaal 456">
                <a:extLst>
                  <a:ext uri="{FF2B5EF4-FFF2-40B4-BE49-F238E27FC236}">
                    <a16:creationId xmlns:a16="http://schemas.microsoft.com/office/drawing/2014/main" id="{F7B3FD3F-4625-4FFF-B585-461A8A46746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58" name="Vrije vorm: vorm 457">
                <a:extLst>
                  <a:ext uri="{FF2B5EF4-FFF2-40B4-BE49-F238E27FC236}">
                    <a16:creationId xmlns:a16="http://schemas.microsoft.com/office/drawing/2014/main" id="{20887597-B112-495A-ADFB-5761B159E2B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59" name="Rechthoek: afgeronde hoeken 458">
                <a:extLst>
                  <a:ext uri="{FF2B5EF4-FFF2-40B4-BE49-F238E27FC236}">
                    <a16:creationId xmlns:a16="http://schemas.microsoft.com/office/drawing/2014/main" id="{E0CC7D15-DBFD-4B62-A85A-99B7C448FB3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460" name="Rechte verbindingslijn 459">
                <a:extLst>
                  <a:ext uri="{FF2B5EF4-FFF2-40B4-BE49-F238E27FC236}">
                    <a16:creationId xmlns:a16="http://schemas.microsoft.com/office/drawing/2014/main" id="{3A640147-4E79-4517-8092-BCE26E09202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61" name="Rechte verbindingslijn 460">
                <a:extLst>
                  <a:ext uri="{FF2B5EF4-FFF2-40B4-BE49-F238E27FC236}">
                    <a16:creationId xmlns:a16="http://schemas.microsoft.com/office/drawing/2014/main" id="{87C6E242-66A7-433A-93B8-73D5692FFE82}"/>
                  </a:ext>
                </a:extLst>
              </p:cNvPr>
              <p:cNvCxnSpPr>
                <a:cxnSpLocks/>
                <a:stCxn id="45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28" name="Ovaal 427">
              <a:extLst>
                <a:ext uri="{FF2B5EF4-FFF2-40B4-BE49-F238E27FC236}">
                  <a16:creationId xmlns:a16="http://schemas.microsoft.com/office/drawing/2014/main" id="{D90CC310-717F-4BC1-9D43-52B148FF56F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29" name="Rechthoek 428">
              <a:extLst>
                <a:ext uri="{FF2B5EF4-FFF2-40B4-BE49-F238E27FC236}">
                  <a16:creationId xmlns:a16="http://schemas.microsoft.com/office/drawing/2014/main" id="{D24ECBB4-B2FF-4F9C-A306-4D1DBAB60C52}"/>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30" name="Groep 429">
              <a:extLst>
                <a:ext uri="{FF2B5EF4-FFF2-40B4-BE49-F238E27FC236}">
                  <a16:creationId xmlns:a16="http://schemas.microsoft.com/office/drawing/2014/main" id="{2C362BCE-A2A7-4F49-A67F-F0A69C290106}"/>
                </a:ext>
              </a:extLst>
            </p:cNvPr>
            <p:cNvGrpSpPr/>
            <p:nvPr userDrawn="1"/>
          </p:nvGrpSpPr>
          <p:grpSpPr>
            <a:xfrm>
              <a:off x="-3311319" y="2164285"/>
              <a:ext cx="825500" cy="209550"/>
              <a:chOff x="13504624" y="2482850"/>
              <a:chExt cx="825500" cy="209550"/>
            </a:xfrm>
          </p:grpSpPr>
          <p:sp>
            <p:nvSpPr>
              <p:cNvPr id="453" name="Rechthoek 452">
                <a:extLst>
                  <a:ext uri="{FF2B5EF4-FFF2-40B4-BE49-F238E27FC236}">
                    <a16:creationId xmlns:a16="http://schemas.microsoft.com/office/drawing/2014/main" id="{9BBBCDD8-B213-49C2-923D-768BFE2F6D4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454" name="Rechte verbindingslijn 453">
                <a:extLst>
                  <a:ext uri="{FF2B5EF4-FFF2-40B4-BE49-F238E27FC236}">
                    <a16:creationId xmlns:a16="http://schemas.microsoft.com/office/drawing/2014/main" id="{3C19A15A-6709-4FED-8BA2-9D94304FC26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55" name="Gelijkbenige driehoek 454">
                <a:extLst>
                  <a:ext uri="{FF2B5EF4-FFF2-40B4-BE49-F238E27FC236}">
                    <a16:creationId xmlns:a16="http://schemas.microsoft.com/office/drawing/2014/main" id="{F8EC8205-A445-4959-89C3-6B343C7AB98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431" name="Ovaal 430">
              <a:extLst>
                <a:ext uri="{FF2B5EF4-FFF2-40B4-BE49-F238E27FC236}">
                  <a16:creationId xmlns:a16="http://schemas.microsoft.com/office/drawing/2014/main" id="{6EE0AF41-B6F9-4F55-9CDA-8FBA99EE6D8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32" name="Rechthoek 431">
              <a:extLst>
                <a:ext uri="{FF2B5EF4-FFF2-40B4-BE49-F238E27FC236}">
                  <a16:creationId xmlns:a16="http://schemas.microsoft.com/office/drawing/2014/main" id="{959E9F7A-D6CF-4664-8EBC-6EBE8DB570E4}"/>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433" name="Groep 432">
              <a:extLst>
                <a:ext uri="{FF2B5EF4-FFF2-40B4-BE49-F238E27FC236}">
                  <a16:creationId xmlns:a16="http://schemas.microsoft.com/office/drawing/2014/main" id="{389EA257-24B5-47FF-B9E3-73D60BE924DF}"/>
                </a:ext>
              </a:extLst>
            </p:cNvPr>
            <p:cNvGrpSpPr/>
            <p:nvPr userDrawn="1"/>
          </p:nvGrpSpPr>
          <p:grpSpPr>
            <a:xfrm>
              <a:off x="-3441613" y="3457758"/>
              <a:ext cx="622283" cy="612920"/>
              <a:chOff x="12617641" y="3403239"/>
              <a:chExt cx="752963" cy="741634"/>
            </a:xfrm>
          </p:grpSpPr>
          <p:grpSp>
            <p:nvGrpSpPr>
              <p:cNvPr id="437" name="Groep 436">
                <a:extLst>
                  <a:ext uri="{FF2B5EF4-FFF2-40B4-BE49-F238E27FC236}">
                    <a16:creationId xmlns:a16="http://schemas.microsoft.com/office/drawing/2014/main" id="{B726116F-520A-4807-AA68-4620EBC9AC9E}"/>
                  </a:ext>
                </a:extLst>
              </p:cNvPr>
              <p:cNvGrpSpPr/>
              <p:nvPr userDrawn="1"/>
            </p:nvGrpSpPr>
            <p:grpSpPr>
              <a:xfrm>
                <a:off x="12771530" y="3403239"/>
                <a:ext cx="467176" cy="448491"/>
                <a:chOff x="12782157" y="3403239"/>
                <a:chExt cx="467176" cy="448491"/>
              </a:xfrm>
            </p:grpSpPr>
            <p:grpSp>
              <p:nvGrpSpPr>
                <p:cNvPr id="440" name="Groep 439">
                  <a:extLst>
                    <a:ext uri="{FF2B5EF4-FFF2-40B4-BE49-F238E27FC236}">
                      <a16:creationId xmlns:a16="http://schemas.microsoft.com/office/drawing/2014/main" id="{7AD05807-C447-457D-ADDF-C3ECA429A593}"/>
                    </a:ext>
                  </a:extLst>
                </p:cNvPr>
                <p:cNvGrpSpPr/>
                <p:nvPr userDrawn="1"/>
              </p:nvGrpSpPr>
              <p:grpSpPr>
                <a:xfrm>
                  <a:off x="12782157" y="3403239"/>
                  <a:ext cx="412976" cy="396132"/>
                  <a:chOff x="13554906" y="3320109"/>
                  <a:chExt cx="443917" cy="425811"/>
                </a:xfrm>
              </p:grpSpPr>
              <p:grpSp>
                <p:nvGrpSpPr>
                  <p:cNvPr id="447" name="Groep 446">
                    <a:extLst>
                      <a:ext uri="{FF2B5EF4-FFF2-40B4-BE49-F238E27FC236}">
                        <a16:creationId xmlns:a16="http://schemas.microsoft.com/office/drawing/2014/main" id="{F93B5E7C-BCAC-427A-8105-B83D019DB1DE}"/>
                      </a:ext>
                    </a:extLst>
                  </p:cNvPr>
                  <p:cNvGrpSpPr/>
                  <p:nvPr userDrawn="1"/>
                </p:nvGrpSpPr>
                <p:grpSpPr>
                  <a:xfrm>
                    <a:off x="13554906" y="3320109"/>
                    <a:ext cx="443917" cy="425811"/>
                    <a:chOff x="12909684" y="1276143"/>
                    <a:chExt cx="443917" cy="425811"/>
                  </a:xfrm>
                </p:grpSpPr>
                <p:sp>
                  <p:nvSpPr>
                    <p:cNvPr id="450" name="Rechthoek 449">
                      <a:extLst>
                        <a:ext uri="{FF2B5EF4-FFF2-40B4-BE49-F238E27FC236}">
                          <a16:creationId xmlns:a16="http://schemas.microsoft.com/office/drawing/2014/main" id="{93721B9C-01C3-4035-99AF-98CA3DBD320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1" name="Rechthoek 450">
                      <a:extLst>
                        <a:ext uri="{FF2B5EF4-FFF2-40B4-BE49-F238E27FC236}">
                          <a16:creationId xmlns:a16="http://schemas.microsoft.com/office/drawing/2014/main" id="{2D730A0C-2F1D-4029-AFA9-FCD8CAEA1DA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2" name="Ovaal 451">
                      <a:extLst>
                        <a:ext uri="{FF2B5EF4-FFF2-40B4-BE49-F238E27FC236}">
                          <a16:creationId xmlns:a16="http://schemas.microsoft.com/office/drawing/2014/main" id="{0917C735-B466-454D-8C4C-297A3648509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48" name="Afbeelding 447">
                    <a:extLst>
                      <a:ext uri="{FF2B5EF4-FFF2-40B4-BE49-F238E27FC236}">
                        <a16:creationId xmlns:a16="http://schemas.microsoft.com/office/drawing/2014/main" id="{B3E6536E-07D0-49ED-A16F-71E4F4738B9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9" name="Afbeelding 448">
                    <a:extLst>
                      <a:ext uri="{FF2B5EF4-FFF2-40B4-BE49-F238E27FC236}">
                        <a16:creationId xmlns:a16="http://schemas.microsoft.com/office/drawing/2014/main" id="{14658DF6-D2DC-467D-A009-08005C29B18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41" name="Groep 440">
                  <a:extLst>
                    <a:ext uri="{FF2B5EF4-FFF2-40B4-BE49-F238E27FC236}">
                      <a16:creationId xmlns:a16="http://schemas.microsoft.com/office/drawing/2014/main" id="{75877481-2520-48B3-8238-4BDD1FA4A066}"/>
                    </a:ext>
                  </a:extLst>
                </p:cNvPr>
                <p:cNvGrpSpPr/>
                <p:nvPr userDrawn="1"/>
              </p:nvGrpSpPr>
              <p:grpSpPr>
                <a:xfrm>
                  <a:off x="13103513" y="3705268"/>
                  <a:ext cx="145820" cy="146462"/>
                  <a:chOff x="13096169" y="3602278"/>
                  <a:chExt cx="145820" cy="146462"/>
                </a:xfrm>
              </p:grpSpPr>
              <p:sp>
                <p:nvSpPr>
                  <p:cNvPr id="445" name="Rechthoek 444">
                    <a:extLst>
                      <a:ext uri="{FF2B5EF4-FFF2-40B4-BE49-F238E27FC236}">
                        <a16:creationId xmlns:a16="http://schemas.microsoft.com/office/drawing/2014/main" id="{D1D605B3-4910-4A7B-9510-A3E4E19DA23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46" name="Rechthoek 445">
                    <a:extLst>
                      <a:ext uri="{FF2B5EF4-FFF2-40B4-BE49-F238E27FC236}">
                        <a16:creationId xmlns:a16="http://schemas.microsoft.com/office/drawing/2014/main" id="{0DBED7B8-0B68-49EF-9F9B-18E06562C4B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2" name="Groep 441">
                  <a:extLst>
                    <a:ext uri="{FF2B5EF4-FFF2-40B4-BE49-F238E27FC236}">
                      <a16:creationId xmlns:a16="http://schemas.microsoft.com/office/drawing/2014/main" id="{3C8BDE4A-0080-4CC1-990F-63575A610800}"/>
                    </a:ext>
                  </a:extLst>
                </p:cNvPr>
                <p:cNvGrpSpPr/>
                <p:nvPr userDrawn="1"/>
              </p:nvGrpSpPr>
              <p:grpSpPr>
                <a:xfrm rot="10800000">
                  <a:off x="13061402" y="3665637"/>
                  <a:ext cx="145820" cy="146462"/>
                  <a:chOff x="13096169" y="3602278"/>
                  <a:chExt cx="145820" cy="146462"/>
                </a:xfrm>
              </p:grpSpPr>
              <p:sp>
                <p:nvSpPr>
                  <p:cNvPr id="443" name="Rechthoek 442">
                    <a:extLst>
                      <a:ext uri="{FF2B5EF4-FFF2-40B4-BE49-F238E27FC236}">
                        <a16:creationId xmlns:a16="http://schemas.microsoft.com/office/drawing/2014/main" id="{39249256-7D36-4C14-8333-5F038679CB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44" name="Rechthoek 443">
                    <a:extLst>
                      <a:ext uri="{FF2B5EF4-FFF2-40B4-BE49-F238E27FC236}">
                        <a16:creationId xmlns:a16="http://schemas.microsoft.com/office/drawing/2014/main" id="{B8DA3F75-6494-42B6-B766-8CDAD326EA5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38" name="Rechthoek 437">
                <a:extLst>
                  <a:ext uri="{FF2B5EF4-FFF2-40B4-BE49-F238E27FC236}">
                    <a16:creationId xmlns:a16="http://schemas.microsoft.com/office/drawing/2014/main" id="{6C5E86C7-6EF8-481F-988F-D870717F7C2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39" name="Gelijkbenige driehoek 438">
                <a:extLst>
                  <a:ext uri="{FF2B5EF4-FFF2-40B4-BE49-F238E27FC236}">
                    <a16:creationId xmlns:a16="http://schemas.microsoft.com/office/drawing/2014/main" id="{40B642D1-164D-4A0A-B48B-B810A148FD3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4" name="ICOON_info">
              <a:extLst>
                <a:ext uri="{FF2B5EF4-FFF2-40B4-BE49-F238E27FC236}">
                  <a16:creationId xmlns:a16="http://schemas.microsoft.com/office/drawing/2014/main" id="{50A11176-8571-4684-AA8A-02DBD9AC10B3}"/>
                </a:ext>
              </a:extLst>
            </p:cNvPr>
            <p:cNvGrpSpPr/>
            <p:nvPr userDrawn="1"/>
          </p:nvGrpSpPr>
          <p:grpSpPr>
            <a:xfrm>
              <a:off x="-376736" y="4085613"/>
              <a:ext cx="283685" cy="283685"/>
              <a:chOff x="-510741" y="5913713"/>
              <a:chExt cx="267555" cy="267555"/>
            </a:xfrm>
          </p:grpSpPr>
          <p:sp>
            <p:nvSpPr>
              <p:cNvPr id="435" name="Ovaal 434">
                <a:extLst>
                  <a:ext uri="{FF2B5EF4-FFF2-40B4-BE49-F238E27FC236}">
                    <a16:creationId xmlns:a16="http://schemas.microsoft.com/office/drawing/2014/main" id="{2650BB07-1B95-4C3B-BFBE-765C0D3DE54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36" name="Graphic 163" descr="Informatie">
                <a:extLst>
                  <a:ext uri="{FF2B5EF4-FFF2-40B4-BE49-F238E27FC236}">
                    <a16:creationId xmlns:a16="http://schemas.microsoft.com/office/drawing/2014/main" id="{1F490E11-0D3D-4B8C-94C9-0996C1A7DE5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1690149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188C83C-7ADE-4A8A-A6B1-801CBC850656}" type="datetimeFigureOut">
              <a:rPr lang="fr-FR" smtClean="0"/>
              <a:t>29/05/2024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85E0C9-F793-42ED-B9A4-49BD85F5A3BE}" type="slidenum">
              <a:rPr lang="fr-FR" smtClean="0"/>
              <a:t>‹N°›</a:t>
            </a:fld>
            <a:endParaRPr lang="fr-FR"/>
          </a:p>
        </p:txBody>
      </p:sp>
    </p:spTree>
    <p:extLst>
      <p:ext uri="{BB962C8B-B14F-4D97-AF65-F5344CB8AC3E}">
        <p14:creationId xmlns:p14="http://schemas.microsoft.com/office/powerpoint/2010/main" val="3153296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IMAGE | L">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5E1A1E79-B975-42DC-BB8B-1096592C657C}"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IMAGE | L</a:t>
            </a:r>
          </a:p>
        </p:txBody>
      </p:sp>
      <p:sp>
        <p:nvSpPr>
          <p:cNvPr id="3" name="Titel 2">
            <a:extLst>
              <a:ext uri="{FF2B5EF4-FFF2-40B4-BE49-F238E27FC236}">
                <a16:creationId xmlns:a16="http://schemas.microsoft.com/office/drawing/2014/main" id="{FD3D7C0D-AC2F-4BFD-B172-1743480A2EFC}"/>
              </a:ext>
            </a:extLst>
          </p:cNvPr>
          <p:cNvSpPr>
            <a:spLocks noGrp="1"/>
          </p:cNvSpPr>
          <p:nvPr>
            <p:ph type="title" hasCustomPrompt="1"/>
          </p:nvPr>
        </p:nvSpPr>
        <p:spPr>
          <a:xfrm>
            <a:off x="446033" y="431700"/>
            <a:ext cx="3300414" cy="576000"/>
          </a:xfrm>
        </p:spPr>
        <p:txBody>
          <a:bodyPr/>
          <a:lstStyle>
            <a:lvl1pPr>
              <a:defRPr/>
            </a:lvl1pPr>
          </a:lstStyle>
          <a:p>
            <a:r>
              <a:rPr lang="en-GB" dirty="0"/>
              <a:t>Title</a:t>
            </a:r>
          </a:p>
        </p:txBody>
      </p:sp>
      <p:sp>
        <p:nvSpPr>
          <p:cNvPr id="198" name="Tijdelijke aanduiding voor verticale tekst 2">
            <a:extLst>
              <a:ext uri="{FF2B5EF4-FFF2-40B4-BE49-F238E27FC236}">
                <a16:creationId xmlns:a16="http://schemas.microsoft.com/office/drawing/2014/main" id="{75CAE135-F86A-4ADA-BED6-D265E802F964}"/>
              </a:ext>
            </a:extLst>
          </p:cNvPr>
          <p:cNvSpPr>
            <a:spLocks noGrp="1"/>
          </p:cNvSpPr>
          <p:nvPr>
            <p:ph type="body" orient="vert" idx="1" hasCustomPrompt="1"/>
          </p:nvPr>
        </p:nvSpPr>
        <p:spPr>
          <a:xfrm>
            <a:off x="446087" y="1116300"/>
            <a:ext cx="3300413" cy="5310000"/>
          </a:xfrm>
        </p:spPr>
        <p:txBody>
          <a:bodyPr vert="horz"/>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a:p>
            <a:pPr lvl="5"/>
            <a:r>
              <a:rPr lang="en-GB" dirty="0"/>
              <a:t>Header #2</a:t>
            </a:r>
          </a:p>
          <a:p>
            <a:pPr lvl="6"/>
            <a:r>
              <a:rPr lang="en-GB" dirty="0"/>
              <a:t>Source</a:t>
            </a:r>
          </a:p>
          <a:p>
            <a:pPr lvl="7"/>
            <a:r>
              <a:rPr lang="en-GB" dirty="0"/>
              <a:t>Numerical bullets</a:t>
            </a:r>
          </a:p>
          <a:p>
            <a:pPr lvl="8"/>
            <a:r>
              <a:rPr lang="en-GB" dirty="0"/>
              <a:t>Header #3</a:t>
            </a:r>
          </a:p>
        </p:txBody>
      </p:sp>
      <p:sp>
        <p:nvSpPr>
          <p:cNvPr id="313" name="Tijdelijke aanduiding voor afbeelding 8">
            <a:extLst>
              <a:ext uri="{FF2B5EF4-FFF2-40B4-BE49-F238E27FC236}">
                <a16:creationId xmlns:a16="http://schemas.microsoft.com/office/drawing/2014/main" id="{234C96A4-FC29-4440-8912-D187246DE98A}"/>
              </a:ext>
            </a:extLst>
          </p:cNvPr>
          <p:cNvSpPr>
            <a:spLocks noGrp="1"/>
          </p:cNvSpPr>
          <p:nvPr>
            <p:ph type="pic" sz="quarter" idx="13" hasCustomPrompt="1"/>
          </p:nvPr>
        </p:nvSpPr>
        <p:spPr>
          <a:xfrm>
            <a:off x="4711700" y="422275"/>
            <a:ext cx="7035801" cy="6011863"/>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grpSp>
        <p:nvGrpSpPr>
          <p:cNvPr id="314" name="INSTRUCTIONS">
            <a:extLst>
              <a:ext uri="{FF2B5EF4-FFF2-40B4-BE49-F238E27FC236}">
                <a16:creationId xmlns:a16="http://schemas.microsoft.com/office/drawing/2014/main" id="{2D02087A-75CE-4B99-9C26-AEC7C29AEF51}"/>
              </a:ext>
            </a:extLst>
          </p:cNvPr>
          <p:cNvGrpSpPr/>
          <p:nvPr userDrawn="1"/>
        </p:nvGrpSpPr>
        <p:grpSpPr>
          <a:xfrm>
            <a:off x="-3786437" y="0"/>
            <a:ext cx="3693386" cy="5359349"/>
            <a:chOff x="-3786437" y="0"/>
            <a:chExt cx="3693386" cy="5359349"/>
          </a:xfrm>
        </p:grpSpPr>
        <p:sp>
          <p:nvSpPr>
            <p:cNvPr id="315" name="Rechthoek 314">
              <a:extLst>
                <a:ext uri="{FF2B5EF4-FFF2-40B4-BE49-F238E27FC236}">
                  <a16:creationId xmlns:a16="http://schemas.microsoft.com/office/drawing/2014/main" id="{A59F6E94-4767-48F8-AD80-C895B2DDC174}"/>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316" name="Ovaal 315">
              <a:extLst>
                <a:ext uri="{FF2B5EF4-FFF2-40B4-BE49-F238E27FC236}">
                  <a16:creationId xmlns:a16="http://schemas.microsoft.com/office/drawing/2014/main" id="{48FC300F-BFE9-42E7-AEA2-F20EFC53BFC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17" name="Rechthoek 316">
              <a:extLst>
                <a:ext uri="{FF2B5EF4-FFF2-40B4-BE49-F238E27FC236}">
                  <a16:creationId xmlns:a16="http://schemas.microsoft.com/office/drawing/2014/main" id="{11FE6C8A-C9DB-4855-86FF-E1C456104820}"/>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Bullets</a:t>
              </a:r>
            </a:p>
          </p:txBody>
        </p:sp>
        <p:sp>
          <p:nvSpPr>
            <p:cNvPr id="318" name="Ovaal 317">
              <a:extLst>
                <a:ext uri="{FF2B5EF4-FFF2-40B4-BE49-F238E27FC236}">
                  <a16:creationId xmlns:a16="http://schemas.microsoft.com/office/drawing/2014/main" id="{3A431123-0F02-455E-9244-3CFFA6C3BD94}"/>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19" name="Rechthoek 318">
              <a:extLst>
                <a:ext uri="{FF2B5EF4-FFF2-40B4-BE49-F238E27FC236}">
                  <a16:creationId xmlns:a16="http://schemas.microsoft.com/office/drawing/2014/main" id="{AFA8C996-AE39-4E40-A82D-935E13B3555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20" name="Rechthoek 319">
              <a:extLst>
                <a:ext uri="{FF2B5EF4-FFF2-40B4-BE49-F238E27FC236}">
                  <a16:creationId xmlns:a16="http://schemas.microsoft.com/office/drawing/2014/main" id="{E7E62128-BF22-45DD-AF05-BBE5F013FA1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#1</a:t>
              </a:r>
            </a:p>
          </p:txBody>
        </p:sp>
        <p:sp>
          <p:nvSpPr>
            <p:cNvPr id="321" name="Ovaal 320">
              <a:extLst>
                <a:ext uri="{FF2B5EF4-FFF2-40B4-BE49-F238E27FC236}">
                  <a16:creationId xmlns:a16="http://schemas.microsoft.com/office/drawing/2014/main" id="{D4FAF8C5-73A6-4CDA-B9D6-CD2EE218F0A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22" name="Rechthoek 321">
              <a:extLst>
                <a:ext uri="{FF2B5EF4-FFF2-40B4-BE49-F238E27FC236}">
                  <a16:creationId xmlns:a16="http://schemas.microsoft.com/office/drawing/2014/main" id="{1D216FB4-E28D-4FC3-8627-3A18B786FD19}"/>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#2</a:t>
              </a:r>
            </a:p>
          </p:txBody>
        </p:sp>
        <p:sp>
          <p:nvSpPr>
            <p:cNvPr id="323" name="Ovaal 322">
              <a:extLst>
                <a:ext uri="{FF2B5EF4-FFF2-40B4-BE49-F238E27FC236}">
                  <a16:creationId xmlns:a16="http://schemas.microsoft.com/office/drawing/2014/main" id="{06A45109-FA4A-439F-B48D-B728A19748C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24" name="Rechthoek 323">
              <a:extLst>
                <a:ext uri="{FF2B5EF4-FFF2-40B4-BE49-F238E27FC236}">
                  <a16:creationId xmlns:a16="http://schemas.microsoft.com/office/drawing/2014/main" id="{87C7B43D-B8C5-480C-A041-BF1BA53405C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Default text</a:t>
              </a:r>
            </a:p>
          </p:txBody>
        </p:sp>
        <p:sp>
          <p:nvSpPr>
            <p:cNvPr id="325" name="Ovaal 324">
              <a:extLst>
                <a:ext uri="{FF2B5EF4-FFF2-40B4-BE49-F238E27FC236}">
                  <a16:creationId xmlns:a16="http://schemas.microsoft.com/office/drawing/2014/main" id="{573A7641-95F5-4901-A3B5-04773BD36711}"/>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26" name="Rechthoek 325">
              <a:extLst>
                <a:ext uri="{FF2B5EF4-FFF2-40B4-BE49-F238E27FC236}">
                  <a16:creationId xmlns:a16="http://schemas.microsoft.com/office/drawing/2014/main" id="{33FBFF3A-3E3F-435B-94BF-3354484C72A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rgbClr val="23B45A"/>
                  </a:solidFill>
                  <a:effectLst/>
                  <a:uLnTx/>
                  <a:uFillTx/>
                  <a:latin typeface="Arial" panose="020B0604020202020204" pitchFamily="34" charset="0"/>
                  <a:ea typeface="+mn-ea"/>
                  <a:cs typeface="Arial" panose="020B0604020202020204" pitchFamily="34" charset="0"/>
                </a:rPr>
                <a:t>Header #1</a:t>
              </a:r>
            </a:p>
          </p:txBody>
        </p:sp>
        <p:sp>
          <p:nvSpPr>
            <p:cNvPr id="327" name="Ovaal 326">
              <a:extLst>
                <a:ext uri="{FF2B5EF4-FFF2-40B4-BE49-F238E27FC236}">
                  <a16:creationId xmlns:a16="http://schemas.microsoft.com/office/drawing/2014/main" id="{4C0F7AAF-CDEB-4ED8-8D32-931D6EAA3364}"/>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28" name="Rechthoek 327">
              <a:extLst>
                <a:ext uri="{FF2B5EF4-FFF2-40B4-BE49-F238E27FC236}">
                  <a16:creationId xmlns:a16="http://schemas.microsoft.com/office/drawing/2014/main" id="{489D0C60-9688-4666-9E24-DA4CB77BAD8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Source</a:t>
              </a:r>
            </a:p>
          </p:txBody>
        </p:sp>
        <p:sp>
          <p:nvSpPr>
            <p:cNvPr id="329" name="Ovaal 328">
              <a:extLst>
                <a:ext uri="{FF2B5EF4-FFF2-40B4-BE49-F238E27FC236}">
                  <a16:creationId xmlns:a16="http://schemas.microsoft.com/office/drawing/2014/main" id="{189AD845-178A-49DC-BE25-CFEDCC510F7B}"/>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30" name="Rechthoek 329">
              <a:extLst>
                <a:ext uri="{FF2B5EF4-FFF2-40B4-BE49-F238E27FC236}">
                  <a16:creationId xmlns:a16="http://schemas.microsoft.com/office/drawing/2014/main" id="{79D94DA9-A786-4853-B714-CA920A5D78A9}"/>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mn-cs"/>
                </a:rPr>
                <a:t>Numerical bullets</a:t>
              </a:r>
            </a:p>
          </p:txBody>
        </p:sp>
        <p:sp>
          <p:nvSpPr>
            <p:cNvPr id="331" name="Ovaal 330">
              <a:extLst>
                <a:ext uri="{FF2B5EF4-FFF2-40B4-BE49-F238E27FC236}">
                  <a16:creationId xmlns:a16="http://schemas.microsoft.com/office/drawing/2014/main" id="{F16F619F-B211-45E4-BF71-5A5CC0E345AE}"/>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32" name="Rechthoek 331">
              <a:extLst>
                <a:ext uri="{FF2B5EF4-FFF2-40B4-BE49-F238E27FC236}">
                  <a16:creationId xmlns:a16="http://schemas.microsoft.com/office/drawing/2014/main" id="{564E6EE3-0013-4AD3-A79C-2BD4B81B933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rgbClr val="23B45A"/>
                  </a:solidFill>
                  <a:effectLst/>
                  <a:uLnTx/>
                  <a:uFillTx/>
                  <a:latin typeface="Arial" panose="020B0604020202020204" pitchFamily="34" charset="0"/>
                  <a:ea typeface="+mn-ea"/>
                  <a:cs typeface="+mn-cs"/>
                </a:rPr>
                <a:t>Header #3</a:t>
              </a:r>
            </a:p>
          </p:txBody>
        </p:sp>
        <p:sp>
          <p:nvSpPr>
            <p:cNvPr id="333" name="Ovaal 332">
              <a:extLst>
                <a:ext uri="{FF2B5EF4-FFF2-40B4-BE49-F238E27FC236}">
                  <a16:creationId xmlns:a16="http://schemas.microsoft.com/office/drawing/2014/main" id="{8B640786-E133-45C7-A90C-21672B94ADB8}"/>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4" name="Rechthoek 333">
              <a:extLst>
                <a:ext uri="{FF2B5EF4-FFF2-40B4-BE49-F238E27FC236}">
                  <a16:creationId xmlns:a16="http://schemas.microsoft.com/office/drawing/2014/main" id="{FF9E7CE4-8D2E-4B21-A7B7-CA4A170353B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Header #2</a:t>
              </a:r>
            </a:p>
          </p:txBody>
        </p:sp>
        <p:grpSp>
          <p:nvGrpSpPr>
            <p:cNvPr id="335" name="VOORBEELD">
              <a:extLst>
                <a:ext uri="{FF2B5EF4-FFF2-40B4-BE49-F238E27FC236}">
                  <a16:creationId xmlns:a16="http://schemas.microsoft.com/office/drawing/2014/main" id="{CBC632E2-832F-41C8-BBAE-0C29A9DCF644}"/>
                </a:ext>
              </a:extLst>
            </p:cNvPr>
            <p:cNvGrpSpPr/>
            <p:nvPr userDrawn="1"/>
          </p:nvGrpSpPr>
          <p:grpSpPr>
            <a:xfrm>
              <a:off x="-3605171" y="458674"/>
              <a:ext cx="3234311" cy="558875"/>
              <a:chOff x="-3605171" y="458674"/>
              <a:chExt cx="3234311" cy="558875"/>
            </a:xfrm>
          </p:grpSpPr>
          <p:sp>
            <p:nvSpPr>
              <p:cNvPr id="340" name="Rechthoek 339">
                <a:extLst>
                  <a:ext uri="{FF2B5EF4-FFF2-40B4-BE49-F238E27FC236}">
                    <a16:creationId xmlns:a16="http://schemas.microsoft.com/office/drawing/2014/main" id="{464177B2-3926-4B5E-9CA3-65279623863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41" name="Rechthoek 340">
                <a:extLst>
                  <a:ext uri="{FF2B5EF4-FFF2-40B4-BE49-F238E27FC236}">
                    <a16:creationId xmlns:a16="http://schemas.microsoft.com/office/drawing/2014/main" id="{875AAE8F-23E9-49F8-B0E3-D5CC506D0A7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42" name="Groep 341">
                <a:extLst>
                  <a:ext uri="{FF2B5EF4-FFF2-40B4-BE49-F238E27FC236}">
                    <a16:creationId xmlns:a16="http://schemas.microsoft.com/office/drawing/2014/main" id="{C1786364-A040-48B2-BBF9-FF9C39C0D86D}"/>
                  </a:ext>
                </a:extLst>
              </p:cNvPr>
              <p:cNvGrpSpPr/>
              <p:nvPr userDrawn="1"/>
            </p:nvGrpSpPr>
            <p:grpSpPr>
              <a:xfrm>
                <a:off x="-3386247" y="830871"/>
                <a:ext cx="139423" cy="109566"/>
                <a:chOff x="-2866744" y="827071"/>
                <a:chExt cx="168701" cy="132575"/>
              </a:xfrm>
            </p:grpSpPr>
            <p:grpSp>
              <p:nvGrpSpPr>
                <p:cNvPr id="416" name="Groep 415">
                  <a:extLst>
                    <a:ext uri="{FF2B5EF4-FFF2-40B4-BE49-F238E27FC236}">
                      <a16:creationId xmlns:a16="http://schemas.microsoft.com/office/drawing/2014/main" id="{E8844ADA-A4FA-4AD3-AFF8-A8DFF44F0240}"/>
                    </a:ext>
                  </a:extLst>
                </p:cNvPr>
                <p:cNvGrpSpPr/>
                <p:nvPr userDrawn="1"/>
              </p:nvGrpSpPr>
              <p:grpSpPr>
                <a:xfrm>
                  <a:off x="-2866744" y="827071"/>
                  <a:ext cx="168701" cy="132575"/>
                  <a:chOff x="-2866744" y="827071"/>
                  <a:chExt cx="168701" cy="132575"/>
                </a:xfrm>
              </p:grpSpPr>
              <p:cxnSp>
                <p:nvCxnSpPr>
                  <p:cNvPr id="418" name="Rechte verbindingslijn 417">
                    <a:extLst>
                      <a:ext uri="{FF2B5EF4-FFF2-40B4-BE49-F238E27FC236}">
                        <a16:creationId xmlns:a16="http://schemas.microsoft.com/office/drawing/2014/main" id="{4CC031D2-3999-41E1-A6FC-DD28C59FEB1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19" name="Rechte verbindingslijn 418">
                    <a:extLst>
                      <a:ext uri="{FF2B5EF4-FFF2-40B4-BE49-F238E27FC236}">
                        <a16:creationId xmlns:a16="http://schemas.microsoft.com/office/drawing/2014/main" id="{48B1C3A6-4CC1-41EF-8EF2-3B5E83366CF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20" name="Rechte verbindingslijn 419">
                    <a:extLst>
                      <a:ext uri="{FF2B5EF4-FFF2-40B4-BE49-F238E27FC236}">
                        <a16:creationId xmlns:a16="http://schemas.microsoft.com/office/drawing/2014/main" id="{7CC790B2-A770-4E25-83AC-7FAFC56EBFD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21" name="Rechte verbindingslijn 420">
                    <a:extLst>
                      <a:ext uri="{FF2B5EF4-FFF2-40B4-BE49-F238E27FC236}">
                        <a16:creationId xmlns:a16="http://schemas.microsoft.com/office/drawing/2014/main" id="{61FB9E45-8970-418D-BB7C-0D6FD6D026F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22" name="Rechte verbindingslijn 421">
                    <a:extLst>
                      <a:ext uri="{FF2B5EF4-FFF2-40B4-BE49-F238E27FC236}">
                        <a16:creationId xmlns:a16="http://schemas.microsoft.com/office/drawing/2014/main" id="{6649AD99-2E49-434A-B1D7-6D78C80CB94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17" name="Pijl: rechts 416">
                  <a:extLst>
                    <a:ext uri="{FF2B5EF4-FFF2-40B4-BE49-F238E27FC236}">
                      <a16:creationId xmlns:a16="http://schemas.microsoft.com/office/drawing/2014/main" id="{D5357B78-0001-4241-BC31-E07AC065051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3" name="Groep 342">
                <a:extLst>
                  <a:ext uri="{FF2B5EF4-FFF2-40B4-BE49-F238E27FC236}">
                    <a16:creationId xmlns:a16="http://schemas.microsoft.com/office/drawing/2014/main" id="{8AFEBF17-CBC5-41A2-879D-D5ED94EC90A0}"/>
                  </a:ext>
                </a:extLst>
              </p:cNvPr>
              <p:cNvGrpSpPr/>
              <p:nvPr userDrawn="1"/>
            </p:nvGrpSpPr>
            <p:grpSpPr>
              <a:xfrm>
                <a:off x="-3605171" y="830871"/>
                <a:ext cx="139423" cy="109566"/>
                <a:chOff x="-2866744" y="518074"/>
                <a:chExt cx="168701" cy="132575"/>
              </a:xfrm>
            </p:grpSpPr>
            <p:grpSp>
              <p:nvGrpSpPr>
                <p:cNvPr id="409" name="Groep 408">
                  <a:extLst>
                    <a:ext uri="{FF2B5EF4-FFF2-40B4-BE49-F238E27FC236}">
                      <a16:creationId xmlns:a16="http://schemas.microsoft.com/office/drawing/2014/main" id="{6F4E9A98-62B9-400B-8D55-EAAB1B960AA9}"/>
                    </a:ext>
                  </a:extLst>
                </p:cNvPr>
                <p:cNvGrpSpPr/>
                <p:nvPr userDrawn="1"/>
              </p:nvGrpSpPr>
              <p:grpSpPr>
                <a:xfrm>
                  <a:off x="-2866744" y="518074"/>
                  <a:ext cx="168701" cy="132575"/>
                  <a:chOff x="-2866744" y="518074"/>
                  <a:chExt cx="168701" cy="132575"/>
                </a:xfrm>
              </p:grpSpPr>
              <p:cxnSp>
                <p:nvCxnSpPr>
                  <p:cNvPr id="411" name="Rechte verbindingslijn 410">
                    <a:extLst>
                      <a:ext uri="{FF2B5EF4-FFF2-40B4-BE49-F238E27FC236}">
                        <a16:creationId xmlns:a16="http://schemas.microsoft.com/office/drawing/2014/main" id="{4C932F8A-8CAB-49ED-A5F5-5CD75A32EA7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12" name="Rechte verbindingslijn 411">
                    <a:extLst>
                      <a:ext uri="{FF2B5EF4-FFF2-40B4-BE49-F238E27FC236}">
                        <a16:creationId xmlns:a16="http://schemas.microsoft.com/office/drawing/2014/main" id="{693ED25D-38E7-4F8F-912B-DA97FDAA1D6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13" name="Rechte verbindingslijn 412">
                    <a:extLst>
                      <a:ext uri="{FF2B5EF4-FFF2-40B4-BE49-F238E27FC236}">
                        <a16:creationId xmlns:a16="http://schemas.microsoft.com/office/drawing/2014/main" id="{5EB09048-D40A-44BC-A761-7AE913CAC39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14" name="Rechte verbindingslijn 413">
                    <a:extLst>
                      <a:ext uri="{FF2B5EF4-FFF2-40B4-BE49-F238E27FC236}">
                        <a16:creationId xmlns:a16="http://schemas.microsoft.com/office/drawing/2014/main" id="{16EEF995-BAE5-41A5-8778-DDA95710DD6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15" name="Rechte verbindingslijn 414">
                    <a:extLst>
                      <a:ext uri="{FF2B5EF4-FFF2-40B4-BE49-F238E27FC236}">
                        <a16:creationId xmlns:a16="http://schemas.microsoft.com/office/drawing/2014/main" id="{9822465A-0FDD-43C6-9C4C-73D5D713A2C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10" name="Pijl: rechts 409">
                  <a:extLst>
                    <a:ext uri="{FF2B5EF4-FFF2-40B4-BE49-F238E27FC236}">
                      <a16:creationId xmlns:a16="http://schemas.microsoft.com/office/drawing/2014/main" id="{3E1BDC22-77F7-4D74-9BC3-7F7B821E178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44" name="Rechte verbindingslijn 343">
                <a:extLst>
                  <a:ext uri="{FF2B5EF4-FFF2-40B4-BE49-F238E27FC236}">
                    <a16:creationId xmlns:a16="http://schemas.microsoft.com/office/drawing/2014/main" id="{A7875CDC-8D65-4166-AE0D-AC52B337502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45" name="Rechte verbindingslijn 344">
                <a:extLst>
                  <a:ext uri="{FF2B5EF4-FFF2-40B4-BE49-F238E27FC236}">
                    <a16:creationId xmlns:a16="http://schemas.microsoft.com/office/drawing/2014/main" id="{785AC5B4-22A2-469C-82C9-2EF9834FCA5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46" name="Rechthoek 345">
                <a:extLst>
                  <a:ext uri="{FF2B5EF4-FFF2-40B4-BE49-F238E27FC236}">
                    <a16:creationId xmlns:a16="http://schemas.microsoft.com/office/drawing/2014/main" id="{1A1AC92A-C36B-4B42-B404-815EDD5805A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47" name="Rechthoek 346">
                <a:extLst>
                  <a:ext uri="{FF2B5EF4-FFF2-40B4-BE49-F238E27FC236}">
                    <a16:creationId xmlns:a16="http://schemas.microsoft.com/office/drawing/2014/main" id="{A28B06ED-7F71-4A78-AAEB-EBB02FC420C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48" name="Groep 347">
                <a:extLst>
                  <a:ext uri="{FF2B5EF4-FFF2-40B4-BE49-F238E27FC236}">
                    <a16:creationId xmlns:a16="http://schemas.microsoft.com/office/drawing/2014/main" id="{91D9B61D-3A8F-477A-8A81-8DC3CD409BFC}"/>
                  </a:ext>
                </a:extLst>
              </p:cNvPr>
              <p:cNvGrpSpPr/>
              <p:nvPr userDrawn="1"/>
            </p:nvGrpSpPr>
            <p:grpSpPr>
              <a:xfrm>
                <a:off x="-2916763" y="769168"/>
                <a:ext cx="268738" cy="248381"/>
                <a:chOff x="-2916763" y="769168"/>
                <a:chExt cx="268738" cy="248381"/>
              </a:xfrm>
            </p:grpSpPr>
            <p:sp>
              <p:nvSpPr>
                <p:cNvPr id="401" name="Rechthoek 400">
                  <a:extLst>
                    <a:ext uri="{FF2B5EF4-FFF2-40B4-BE49-F238E27FC236}">
                      <a16:creationId xmlns:a16="http://schemas.microsoft.com/office/drawing/2014/main" id="{54550B26-9C2B-4EDE-996B-C3A3184F279B}"/>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02" name="Groep 401">
                  <a:extLst>
                    <a:ext uri="{FF2B5EF4-FFF2-40B4-BE49-F238E27FC236}">
                      <a16:creationId xmlns:a16="http://schemas.microsoft.com/office/drawing/2014/main" id="{FD7E5A86-7924-46E4-842D-1F96864C2727}"/>
                    </a:ext>
                  </a:extLst>
                </p:cNvPr>
                <p:cNvGrpSpPr/>
                <p:nvPr userDrawn="1"/>
              </p:nvGrpSpPr>
              <p:grpSpPr>
                <a:xfrm>
                  <a:off x="-2866744" y="827071"/>
                  <a:ext cx="168701" cy="132575"/>
                  <a:chOff x="-2866744" y="827071"/>
                  <a:chExt cx="168701" cy="132575"/>
                </a:xfrm>
              </p:grpSpPr>
              <p:cxnSp>
                <p:nvCxnSpPr>
                  <p:cNvPr id="404" name="Rechte verbindingslijn 403">
                    <a:extLst>
                      <a:ext uri="{FF2B5EF4-FFF2-40B4-BE49-F238E27FC236}">
                        <a16:creationId xmlns:a16="http://schemas.microsoft.com/office/drawing/2014/main" id="{6C6BEC3D-B6FD-4A35-892C-429CB3E5B2F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05" name="Rechte verbindingslijn 404">
                    <a:extLst>
                      <a:ext uri="{FF2B5EF4-FFF2-40B4-BE49-F238E27FC236}">
                        <a16:creationId xmlns:a16="http://schemas.microsoft.com/office/drawing/2014/main" id="{42BB47DC-04D1-448F-8AA7-1A18206815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06" name="Rechte verbindingslijn 405">
                    <a:extLst>
                      <a:ext uri="{FF2B5EF4-FFF2-40B4-BE49-F238E27FC236}">
                        <a16:creationId xmlns:a16="http://schemas.microsoft.com/office/drawing/2014/main" id="{F1F185D7-D988-4553-B5E1-C470775AC01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07" name="Rechte verbindingslijn 406">
                    <a:extLst>
                      <a:ext uri="{FF2B5EF4-FFF2-40B4-BE49-F238E27FC236}">
                        <a16:creationId xmlns:a16="http://schemas.microsoft.com/office/drawing/2014/main" id="{34E6FDAB-5CDB-4E4B-8EC9-D0F7B25CDD7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08" name="Rechte verbindingslijn 407">
                    <a:extLst>
                      <a:ext uri="{FF2B5EF4-FFF2-40B4-BE49-F238E27FC236}">
                        <a16:creationId xmlns:a16="http://schemas.microsoft.com/office/drawing/2014/main" id="{553BA18D-4E40-4CE3-8010-6E1D7EE1D0E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03" name="Pijl: rechts 402">
                  <a:extLst>
                    <a:ext uri="{FF2B5EF4-FFF2-40B4-BE49-F238E27FC236}">
                      <a16:creationId xmlns:a16="http://schemas.microsoft.com/office/drawing/2014/main" id="{AA223AEB-E664-4B65-9546-A51F460C1CC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9" name="Groep 348">
                <a:extLst>
                  <a:ext uri="{FF2B5EF4-FFF2-40B4-BE49-F238E27FC236}">
                    <a16:creationId xmlns:a16="http://schemas.microsoft.com/office/drawing/2014/main" id="{C89357B6-2F13-41A7-AE7F-EC634D37E528}"/>
                  </a:ext>
                </a:extLst>
              </p:cNvPr>
              <p:cNvGrpSpPr/>
              <p:nvPr userDrawn="1"/>
            </p:nvGrpSpPr>
            <p:grpSpPr>
              <a:xfrm>
                <a:off x="-2916763" y="460171"/>
                <a:ext cx="268738" cy="248381"/>
                <a:chOff x="-2916763" y="460171"/>
                <a:chExt cx="268738" cy="248381"/>
              </a:xfrm>
            </p:grpSpPr>
            <p:sp>
              <p:nvSpPr>
                <p:cNvPr id="350" name="Rechthoek 349">
                  <a:extLst>
                    <a:ext uri="{FF2B5EF4-FFF2-40B4-BE49-F238E27FC236}">
                      <a16:creationId xmlns:a16="http://schemas.microsoft.com/office/drawing/2014/main" id="{15DEF5A3-AFD8-4F9B-B88A-AA7F84014C1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51" name="Groep 350">
                  <a:extLst>
                    <a:ext uri="{FF2B5EF4-FFF2-40B4-BE49-F238E27FC236}">
                      <a16:creationId xmlns:a16="http://schemas.microsoft.com/office/drawing/2014/main" id="{2AEB1231-7FB3-43EE-9B14-C3357BA7D5BB}"/>
                    </a:ext>
                  </a:extLst>
                </p:cNvPr>
                <p:cNvGrpSpPr/>
                <p:nvPr userDrawn="1"/>
              </p:nvGrpSpPr>
              <p:grpSpPr>
                <a:xfrm>
                  <a:off x="-2866744" y="518074"/>
                  <a:ext cx="168701" cy="132575"/>
                  <a:chOff x="-2866744" y="518074"/>
                  <a:chExt cx="168701" cy="132575"/>
                </a:xfrm>
              </p:grpSpPr>
              <p:cxnSp>
                <p:nvCxnSpPr>
                  <p:cNvPr id="353" name="Rechte verbindingslijn 352">
                    <a:extLst>
                      <a:ext uri="{FF2B5EF4-FFF2-40B4-BE49-F238E27FC236}">
                        <a16:creationId xmlns:a16="http://schemas.microsoft.com/office/drawing/2014/main" id="{253E0DCD-0AA5-4F3B-9E02-14E059DF730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97" name="Rechte verbindingslijn 396">
                    <a:extLst>
                      <a:ext uri="{FF2B5EF4-FFF2-40B4-BE49-F238E27FC236}">
                        <a16:creationId xmlns:a16="http://schemas.microsoft.com/office/drawing/2014/main" id="{6AA784BA-1F00-403F-AB4E-5753C20563F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98" name="Rechte verbindingslijn 397">
                    <a:extLst>
                      <a:ext uri="{FF2B5EF4-FFF2-40B4-BE49-F238E27FC236}">
                        <a16:creationId xmlns:a16="http://schemas.microsoft.com/office/drawing/2014/main" id="{04B6286E-A453-4624-BB01-4A5C9FA2C08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99" name="Rechte verbindingslijn 398">
                    <a:extLst>
                      <a:ext uri="{FF2B5EF4-FFF2-40B4-BE49-F238E27FC236}">
                        <a16:creationId xmlns:a16="http://schemas.microsoft.com/office/drawing/2014/main" id="{F6A52BB6-8CC9-42FB-9240-E173F328A94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00" name="Rechte verbindingslijn 399">
                    <a:extLst>
                      <a:ext uri="{FF2B5EF4-FFF2-40B4-BE49-F238E27FC236}">
                        <a16:creationId xmlns:a16="http://schemas.microsoft.com/office/drawing/2014/main" id="{71DD9757-576A-4A3A-8C13-0DCEF72C773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52" name="Pijl: rechts 351">
                  <a:extLst>
                    <a:ext uri="{FF2B5EF4-FFF2-40B4-BE49-F238E27FC236}">
                      <a16:creationId xmlns:a16="http://schemas.microsoft.com/office/drawing/2014/main" id="{61BA7371-6F2B-40FB-B5C4-6EC351D4A9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36" name="Rechthoek 335">
              <a:extLst>
                <a:ext uri="{FF2B5EF4-FFF2-40B4-BE49-F238E27FC236}">
                  <a16:creationId xmlns:a16="http://schemas.microsoft.com/office/drawing/2014/main" id="{F7DB69B4-0179-4B12-B24E-40C51421B1B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337" name="ICOON_info">
              <a:extLst>
                <a:ext uri="{FF2B5EF4-FFF2-40B4-BE49-F238E27FC236}">
                  <a16:creationId xmlns:a16="http://schemas.microsoft.com/office/drawing/2014/main" id="{80DD0D56-E458-4D89-8AB0-582421D90B04}"/>
                </a:ext>
              </a:extLst>
            </p:cNvPr>
            <p:cNvGrpSpPr/>
            <p:nvPr userDrawn="1"/>
          </p:nvGrpSpPr>
          <p:grpSpPr>
            <a:xfrm>
              <a:off x="-376736" y="4400186"/>
              <a:ext cx="283685" cy="283685"/>
              <a:chOff x="-510741" y="5913713"/>
              <a:chExt cx="267555" cy="267555"/>
            </a:xfrm>
          </p:grpSpPr>
          <p:sp>
            <p:nvSpPr>
              <p:cNvPr id="338" name="Ovaal 337">
                <a:extLst>
                  <a:ext uri="{FF2B5EF4-FFF2-40B4-BE49-F238E27FC236}">
                    <a16:creationId xmlns:a16="http://schemas.microsoft.com/office/drawing/2014/main" id="{3C679521-7B15-461F-856B-643DF78123A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9" name="Graphic 163" descr="Informatie">
                <a:extLst>
                  <a:ext uri="{FF2B5EF4-FFF2-40B4-BE49-F238E27FC236}">
                    <a16:creationId xmlns:a16="http://schemas.microsoft.com/office/drawing/2014/main" id="{1C4A7ADA-F07C-40F0-A0BD-CBFE10C9953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423" name="INSTRUCTION">
            <a:extLst>
              <a:ext uri="{FF2B5EF4-FFF2-40B4-BE49-F238E27FC236}">
                <a16:creationId xmlns:a16="http://schemas.microsoft.com/office/drawing/2014/main" id="{3A963AEF-41FD-4A86-97DA-41728449DEB0}"/>
              </a:ext>
            </a:extLst>
          </p:cNvPr>
          <p:cNvGrpSpPr/>
          <p:nvPr userDrawn="1"/>
        </p:nvGrpSpPr>
        <p:grpSpPr>
          <a:xfrm>
            <a:off x="12377595" y="1"/>
            <a:ext cx="3693386" cy="5084661"/>
            <a:chOff x="-3786437" y="1"/>
            <a:chExt cx="3693386" cy="5084661"/>
          </a:xfrm>
        </p:grpSpPr>
        <p:sp>
          <p:nvSpPr>
            <p:cNvPr id="424" name="Rechthoek 423">
              <a:extLst>
                <a:ext uri="{FF2B5EF4-FFF2-40B4-BE49-F238E27FC236}">
                  <a16:creationId xmlns:a16="http://schemas.microsoft.com/office/drawing/2014/main" id="{49FE457B-5971-46D3-86EA-B79382363B96}"/>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425" name="Rechthoek 424">
              <a:extLst>
                <a:ext uri="{FF2B5EF4-FFF2-40B4-BE49-F238E27FC236}">
                  <a16:creationId xmlns:a16="http://schemas.microsoft.com/office/drawing/2014/main" id="{1793119B-1412-4F77-9458-D4A81C82E7F2}"/>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426" name="Ovaal 425">
              <a:extLst>
                <a:ext uri="{FF2B5EF4-FFF2-40B4-BE49-F238E27FC236}">
                  <a16:creationId xmlns:a16="http://schemas.microsoft.com/office/drawing/2014/main" id="{DA809146-FB5C-4018-8399-E15DA476F76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7" name="Rechthoek 426">
              <a:extLst>
                <a:ext uri="{FF2B5EF4-FFF2-40B4-BE49-F238E27FC236}">
                  <a16:creationId xmlns:a16="http://schemas.microsoft.com/office/drawing/2014/main" id="{840B875F-590E-4742-8B9E-C4BE2CA21FCE}"/>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28" name="Groep 427">
              <a:extLst>
                <a:ext uri="{FF2B5EF4-FFF2-40B4-BE49-F238E27FC236}">
                  <a16:creationId xmlns:a16="http://schemas.microsoft.com/office/drawing/2014/main" id="{0F810953-BB86-4754-B982-1D9E37544487}"/>
                </a:ext>
              </a:extLst>
            </p:cNvPr>
            <p:cNvGrpSpPr/>
            <p:nvPr userDrawn="1"/>
          </p:nvGrpSpPr>
          <p:grpSpPr>
            <a:xfrm>
              <a:off x="-3316179" y="1231351"/>
              <a:ext cx="294789" cy="318834"/>
              <a:chOff x="14466489" y="1001522"/>
              <a:chExt cx="290627" cy="314333"/>
            </a:xfrm>
          </p:grpSpPr>
          <p:sp>
            <p:nvSpPr>
              <p:cNvPr id="457" name="Rechthoek 456">
                <a:extLst>
                  <a:ext uri="{FF2B5EF4-FFF2-40B4-BE49-F238E27FC236}">
                    <a16:creationId xmlns:a16="http://schemas.microsoft.com/office/drawing/2014/main" id="{32DCFD79-4041-41E3-9526-41B30761A7E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8" name="Ovaal 457">
                <a:extLst>
                  <a:ext uri="{FF2B5EF4-FFF2-40B4-BE49-F238E27FC236}">
                    <a16:creationId xmlns:a16="http://schemas.microsoft.com/office/drawing/2014/main" id="{79BC9291-8CB8-4D09-8EE1-6E05D708C94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59" name="Vrije vorm: vorm 458">
                <a:extLst>
                  <a:ext uri="{FF2B5EF4-FFF2-40B4-BE49-F238E27FC236}">
                    <a16:creationId xmlns:a16="http://schemas.microsoft.com/office/drawing/2014/main" id="{40AA9E6E-8DA9-4388-B9E1-417A7AA1821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60" name="Rechthoek: afgeronde hoeken 459">
                <a:extLst>
                  <a:ext uri="{FF2B5EF4-FFF2-40B4-BE49-F238E27FC236}">
                    <a16:creationId xmlns:a16="http://schemas.microsoft.com/office/drawing/2014/main" id="{FC8119F2-B275-4982-AEBF-4452BF16D60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461" name="Rechte verbindingslijn 460">
                <a:extLst>
                  <a:ext uri="{FF2B5EF4-FFF2-40B4-BE49-F238E27FC236}">
                    <a16:creationId xmlns:a16="http://schemas.microsoft.com/office/drawing/2014/main" id="{AF1D14C2-F185-4DB7-B06D-64E86119EE2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62" name="Rechte verbindingslijn 461">
                <a:extLst>
                  <a:ext uri="{FF2B5EF4-FFF2-40B4-BE49-F238E27FC236}">
                    <a16:creationId xmlns:a16="http://schemas.microsoft.com/office/drawing/2014/main" id="{C6C1017A-5CF1-4C68-A206-BB207861D52B}"/>
                  </a:ext>
                </a:extLst>
              </p:cNvPr>
              <p:cNvCxnSpPr>
                <a:cxnSpLocks/>
                <a:stCxn id="46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29" name="Ovaal 428">
              <a:extLst>
                <a:ext uri="{FF2B5EF4-FFF2-40B4-BE49-F238E27FC236}">
                  <a16:creationId xmlns:a16="http://schemas.microsoft.com/office/drawing/2014/main" id="{6FBA3B36-8B3E-4251-8D9C-CC10805C9DFA}"/>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30" name="Rechthoek 429">
              <a:extLst>
                <a:ext uri="{FF2B5EF4-FFF2-40B4-BE49-F238E27FC236}">
                  <a16:creationId xmlns:a16="http://schemas.microsoft.com/office/drawing/2014/main" id="{03976CD6-6C11-40A6-B411-13B9AFD243A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31" name="Groep 430">
              <a:extLst>
                <a:ext uri="{FF2B5EF4-FFF2-40B4-BE49-F238E27FC236}">
                  <a16:creationId xmlns:a16="http://schemas.microsoft.com/office/drawing/2014/main" id="{2A4E3917-8DE7-4B9F-BD67-5EF8A1E7C93B}"/>
                </a:ext>
              </a:extLst>
            </p:cNvPr>
            <p:cNvGrpSpPr/>
            <p:nvPr userDrawn="1"/>
          </p:nvGrpSpPr>
          <p:grpSpPr>
            <a:xfrm>
              <a:off x="-3311319" y="2164285"/>
              <a:ext cx="825500" cy="209550"/>
              <a:chOff x="13504624" y="2482850"/>
              <a:chExt cx="825500" cy="209550"/>
            </a:xfrm>
          </p:grpSpPr>
          <p:sp>
            <p:nvSpPr>
              <p:cNvPr id="454" name="Rechthoek 453">
                <a:extLst>
                  <a:ext uri="{FF2B5EF4-FFF2-40B4-BE49-F238E27FC236}">
                    <a16:creationId xmlns:a16="http://schemas.microsoft.com/office/drawing/2014/main" id="{D1EDE2E3-06F4-4646-B0F1-BF1F9045DDD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455" name="Rechte verbindingslijn 454">
                <a:extLst>
                  <a:ext uri="{FF2B5EF4-FFF2-40B4-BE49-F238E27FC236}">
                    <a16:creationId xmlns:a16="http://schemas.microsoft.com/office/drawing/2014/main" id="{2F7F9C8E-F425-4161-968F-8CC4C25FC83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56" name="Gelijkbenige driehoek 455">
                <a:extLst>
                  <a:ext uri="{FF2B5EF4-FFF2-40B4-BE49-F238E27FC236}">
                    <a16:creationId xmlns:a16="http://schemas.microsoft.com/office/drawing/2014/main" id="{E4A6D705-91CF-4712-97A7-0D5644C8238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432" name="Ovaal 431">
              <a:extLst>
                <a:ext uri="{FF2B5EF4-FFF2-40B4-BE49-F238E27FC236}">
                  <a16:creationId xmlns:a16="http://schemas.microsoft.com/office/drawing/2014/main" id="{1AECA360-BB53-4AD2-8978-1CCA3B31C446}"/>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33" name="Rechthoek 432">
              <a:extLst>
                <a:ext uri="{FF2B5EF4-FFF2-40B4-BE49-F238E27FC236}">
                  <a16:creationId xmlns:a16="http://schemas.microsoft.com/office/drawing/2014/main" id="{48A52A31-C7B3-4985-B862-35C2D54C921C}"/>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434" name="Groep 433">
              <a:extLst>
                <a:ext uri="{FF2B5EF4-FFF2-40B4-BE49-F238E27FC236}">
                  <a16:creationId xmlns:a16="http://schemas.microsoft.com/office/drawing/2014/main" id="{D0291884-108A-4440-847B-53990A5AFF9F}"/>
                </a:ext>
              </a:extLst>
            </p:cNvPr>
            <p:cNvGrpSpPr/>
            <p:nvPr userDrawn="1"/>
          </p:nvGrpSpPr>
          <p:grpSpPr>
            <a:xfrm>
              <a:off x="-3441613" y="3457758"/>
              <a:ext cx="622283" cy="612920"/>
              <a:chOff x="12617641" y="3403239"/>
              <a:chExt cx="752963" cy="741634"/>
            </a:xfrm>
          </p:grpSpPr>
          <p:grpSp>
            <p:nvGrpSpPr>
              <p:cNvPr id="438" name="Groep 437">
                <a:extLst>
                  <a:ext uri="{FF2B5EF4-FFF2-40B4-BE49-F238E27FC236}">
                    <a16:creationId xmlns:a16="http://schemas.microsoft.com/office/drawing/2014/main" id="{CA0B2179-C86B-4EBF-9E06-D83765F185FE}"/>
                  </a:ext>
                </a:extLst>
              </p:cNvPr>
              <p:cNvGrpSpPr/>
              <p:nvPr userDrawn="1"/>
            </p:nvGrpSpPr>
            <p:grpSpPr>
              <a:xfrm>
                <a:off x="12771530" y="3403239"/>
                <a:ext cx="467176" cy="448491"/>
                <a:chOff x="12782157" y="3403239"/>
                <a:chExt cx="467176" cy="448491"/>
              </a:xfrm>
            </p:grpSpPr>
            <p:grpSp>
              <p:nvGrpSpPr>
                <p:cNvPr id="441" name="Groep 440">
                  <a:extLst>
                    <a:ext uri="{FF2B5EF4-FFF2-40B4-BE49-F238E27FC236}">
                      <a16:creationId xmlns:a16="http://schemas.microsoft.com/office/drawing/2014/main" id="{45D38DF4-188F-417D-A044-C44491CFABF6}"/>
                    </a:ext>
                  </a:extLst>
                </p:cNvPr>
                <p:cNvGrpSpPr/>
                <p:nvPr userDrawn="1"/>
              </p:nvGrpSpPr>
              <p:grpSpPr>
                <a:xfrm>
                  <a:off x="12782157" y="3403239"/>
                  <a:ext cx="412976" cy="396132"/>
                  <a:chOff x="13554906" y="3320109"/>
                  <a:chExt cx="443917" cy="425811"/>
                </a:xfrm>
              </p:grpSpPr>
              <p:grpSp>
                <p:nvGrpSpPr>
                  <p:cNvPr id="448" name="Groep 447">
                    <a:extLst>
                      <a:ext uri="{FF2B5EF4-FFF2-40B4-BE49-F238E27FC236}">
                        <a16:creationId xmlns:a16="http://schemas.microsoft.com/office/drawing/2014/main" id="{15568489-3E32-4371-BB8B-7C04F4528CFC}"/>
                      </a:ext>
                    </a:extLst>
                  </p:cNvPr>
                  <p:cNvGrpSpPr/>
                  <p:nvPr userDrawn="1"/>
                </p:nvGrpSpPr>
                <p:grpSpPr>
                  <a:xfrm>
                    <a:off x="13554906" y="3320109"/>
                    <a:ext cx="443917" cy="425811"/>
                    <a:chOff x="12909684" y="1276143"/>
                    <a:chExt cx="443917" cy="425811"/>
                  </a:xfrm>
                </p:grpSpPr>
                <p:sp>
                  <p:nvSpPr>
                    <p:cNvPr id="451" name="Rechthoek 450">
                      <a:extLst>
                        <a:ext uri="{FF2B5EF4-FFF2-40B4-BE49-F238E27FC236}">
                          <a16:creationId xmlns:a16="http://schemas.microsoft.com/office/drawing/2014/main" id="{DBAAAEDA-9CEA-4A8B-AD1A-B8928A9615A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2" name="Rechthoek 451">
                      <a:extLst>
                        <a:ext uri="{FF2B5EF4-FFF2-40B4-BE49-F238E27FC236}">
                          <a16:creationId xmlns:a16="http://schemas.microsoft.com/office/drawing/2014/main" id="{A39D224B-19C3-4DB3-B70E-E80D80461F6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3" name="Ovaal 452">
                      <a:extLst>
                        <a:ext uri="{FF2B5EF4-FFF2-40B4-BE49-F238E27FC236}">
                          <a16:creationId xmlns:a16="http://schemas.microsoft.com/office/drawing/2014/main" id="{74752345-7869-4020-8312-21E3EBC37F2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49" name="Afbeelding 448">
                    <a:extLst>
                      <a:ext uri="{FF2B5EF4-FFF2-40B4-BE49-F238E27FC236}">
                        <a16:creationId xmlns:a16="http://schemas.microsoft.com/office/drawing/2014/main" id="{1D5B9AAF-A1A9-4F81-BCC9-81E710DFDC9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50" name="Afbeelding 449">
                    <a:extLst>
                      <a:ext uri="{FF2B5EF4-FFF2-40B4-BE49-F238E27FC236}">
                        <a16:creationId xmlns:a16="http://schemas.microsoft.com/office/drawing/2014/main" id="{13500790-06DC-4634-B821-9BEF5E1992C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42" name="Groep 441">
                  <a:extLst>
                    <a:ext uri="{FF2B5EF4-FFF2-40B4-BE49-F238E27FC236}">
                      <a16:creationId xmlns:a16="http://schemas.microsoft.com/office/drawing/2014/main" id="{499A2D99-5ABF-4375-8218-075864484567}"/>
                    </a:ext>
                  </a:extLst>
                </p:cNvPr>
                <p:cNvGrpSpPr/>
                <p:nvPr userDrawn="1"/>
              </p:nvGrpSpPr>
              <p:grpSpPr>
                <a:xfrm>
                  <a:off x="13103513" y="3705268"/>
                  <a:ext cx="145820" cy="146462"/>
                  <a:chOff x="13096169" y="3602278"/>
                  <a:chExt cx="145820" cy="146462"/>
                </a:xfrm>
              </p:grpSpPr>
              <p:sp>
                <p:nvSpPr>
                  <p:cNvPr id="446" name="Rechthoek 445">
                    <a:extLst>
                      <a:ext uri="{FF2B5EF4-FFF2-40B4-BE49-F238E27FC236}">
                        <a16:creationId xmlns:a16="http://schemas.microsoft.com/office/drawing/2014/main" id="{95430321-1B09-443C-9B42-F62A505FAE2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47" name="Rechthoek 446">
                    <a:extLst>
                      <a:ext uri="{FF2B5EF4-FFF2-40B4-BE49-F238E27FC236}">
                        <a16:creationId xmlns:a16="http://schemas.microsoft.com/office/drawing/2014/main" id="{53124835-37EF-44D4-AF60-70477D0F54A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3" name="Groep 442">
                  <a:extLst>
                    <a:ext uri="{FF2B5EF4-FFF2-40B4-BE49-F238E27FC236}">
                      <a16:creationId xmlns:a16="http://schemas.microsoft.com/office/drawing/2014/main" id="{6BA86D53-1E82-4ADC-8124-3EFE7CF2BF0B}"/>
                    </a:ext>
                  </a:extLst>
                </p:cNvPr>
                <p:cNvGrpSpPr/>
                <p:nvPr userDrawn="1"/>
              </p:nvGrpSpPr>
              <p:grpSpPr>
                <a:xfrm rot="10800000">
                  <a:off x="13061402" y="3665637"/>
                  <a:ext cx="145820" cy="146462"/>
                  <a:chOff x="13096169" y="3602278"/>
                  <a:chExt cx="145820" cy="146462"/>
                </a:xfrm>
              </p:grpSpPr>
              <p:sp>
                <p:nvSpPr>
                  <p:cNvPr id="444" name="Rechthoek 443">
                    <a:extLst>
                      <a:ext uri="{FF2B5EF4-FFF2-40B4-BE49-F238E27FC236}">
                        <a16:creationId xmlns:a16="http://schemas.microsoft.com/office/drawing/2014/main" id="{8767BC9A-9AD9-4BC9-9BDA-105B099262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45" name="Rechthoek 444">
                    <a:extLst>
                      <a:ext uri="{FF2B5EF4-FFF2-40B4-BE49-F238E27FC236}">
                        <a16:creationId xmlns:a16="http://schemas.microsoft.com/office/drawing/2014/main" id="{D64A5E89-865C-43EB-A93E-A42B6F01C46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39" name="Rechthoek 438">
                <a:extLst>
                  <a:ext uri="{FF2B5EF4-FFF2-40B4-BE49-F238E27FC236}">
                    <a16:creationId xmlns:a16="http://schemas.microsoft.com/office/drawing/2014/main" id="{0302F0DA-176A-42F9-8568-D77335AF43A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40" name="Gelijkbenige driehoek 439">
                <a:extLst>
                  <a:ext uri="{FF2B5EF4-FFF2-40B4-BE49-F238E27FC236}">
                    <a16:creationId xmlns:a16="http://schemas.microsoft.com/office/drawing/2014/main" id="{686FAF9C-498A-4A0B-BFF2-ACE6FA9740C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5" name="ICOON_info">
              <a:extLst>
                <a:ext uri="{FF2B5EF4-FFF2-40B4-BE49-F238E27FC236}">
                  <a16:creationId xmlns:a16="http://schemas.microsoft.com/office/drawing/2014/main" id="{5B892690-81F6-4523-8358-86131CCB7980}"/>
                </a:ext>
              </a:extLst>
            </p:cNvPr>
            <p:cNvGrpSpPr/>
            <p:nvPr userDrawn="1"/>
          </p:nvGrpSpPr>
          <p:grpSpPr>
            <a:xfrm>
              <a:off x="-376736" y="4085613"/>
              <a:ext cx="283685" cy="283685"/>
              <a:chOff x="-510741" y="5913713"/>
              <a:chExt cx="267555" cy="267555"/>
            </a:xfrm>
          </p:grpSpPr>
          <p:sp>
            <p:nvSpPr>
              <p:cNvPr id="436" name="Ovaal 435">
                <a:extLst>
                  <a:ext uri="{FF2B5EF4-FFF2-40B4-BE49-F238E27FC236}">
                    <a16:creationId xmlns:a16="http://schemas.microsoft.com/office/drawing/2014/main" id="{A93596F5-1BCF-4E00-AB5B-0541096296E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37" name="Graphic 163" descr="Informatie">
                <a:extLst>
                  <a:ext uri="{FF2B5EF4-FFF2-40B4-BE49-F238E27FC236}">
                    <a16:creationId xmlns:a16="http://schemas.microsoft.com/office/drawing/2014/main" id="{042E4513-7A5A-474D-83A7-9CFFD037701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0384590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IMAGE | XL #1">
    <p:bg>
      <p:bgPr>
        <a:solidFill>
          <a:schemeClr val="tx2"/>
        </a:solidFill>
        <a:effectLst/>
      </p:bgPr>
    </p:bg>
    <p:spTree>
      <p:nvGrpSpPr>
        <p:cNvPr id="1" name=""/>
        <p:cNvGrpSpPr/>
        <p:nvPr/>
      </p:nvGrpSpPr>
      <p:grpSpPr>
        <a:xfrm>
          <a:off x="0" y="0"/>
          <a:ext cx="0" cy="0"/>
          <a:chOff x="0" y="0"/>
          <a:chExt cx="0" cy="0"/>
        </a:xfrm>
      </p:grpSpPr>
      <p:sp>
        <p:nvSpPr>
          <p:cNvPr id="126" name="Tijdelijke aanduiding voor afbeelding 8">
            <a:extLst>
              <a:ext uri="{FF2B5EF4-FFF2-40B4-BE49-F238E27FC236}">
                <a16:creationId xmlns:a16="http://schemas.microsoft.com/office/drawing/2014/main" id="{E118EF43-C559-417E-8FA3-C35EC42AD477}"/>
              </a:ext>
            </a:extLst>
          </p:cNvPr>
          <p:cNvSpPr>
            <a:spLocks noGrp="1"/>
          </p:cNvSpPr>
          <p:nvPr>
            <p:ph type="pic" sz="quarter" idx="13" hasCustomPrompt="1"/>
          </p:nvPr>
        </p:nvSpPr>
        <p:spPr>
          <a:xfrm>
            <a:off x="-3265" y="-27081"/>
            <a:ext cx="12198530" cy="6885081"/>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4" name="Tijdelijke aanduiding voor datum 3"/>
          <p:cNvSpPr>
            <a:spLocks noGrp="1"/>
          </p:cNvSpPr>
          <p:nvPr>
            <p:ph type="dt" sz="half" idx="10"/>
          </p:nvPr>
        </p:nvSpPr>
        <p:spPr/>
        <p:txBody>
          <a:bodyPr/>
          <a:lstStyle/>
          <a:p>
            <a:fld id="{32BB65F2-8301-4A7A-889D-A1EA1ABACCE0}"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IMAGE | XL #1</a:t>
            </a:r>
          </a:p>
        </p:txBody>
      </p:sp>
      <p:grpSp>
        <p:nvGrpSpPr>
          <p:cNvPr id="313" name="INSTRUCTIONS">
            <a:extLst>
              <a:ext uri="{FF2B5EF4-FFF2-40B4-BE49-F238E27FC236}">
                <a16:creationId xmlns:a16="http://schemas.microsoft.com/office/drawing/2014/main" id="{FDFC41FE-A620-4F1A-B17B-60F21CF7C9BB}"/>
              </a:ext>
            </a:extLst>
          </p:cNvPr>
          <p:cNvGrpSpPr/>
          <p:nvPr userDrawn="1"/>
        </p:nvGrpSpPr>
        <p:grpSpPr>
          <a:xfrm>
            <a:off x="-3786437" y="0"/>
            <a:ext cx="3693386" cy="5359349"/>
            <a:chOff x="-3786437" y="0"/>
            <a:chExt cx="3693386" cy="5359349"/>
          </a:xfrm>
        </p:grpSpPr>
        <p:sp>
          <p:nvSpPr>
            <p:cNvPr id="314" name="Rechthoek 313">
              <a:extLst>
                <a:ext uri="{FF2B5EF4-FFF2-40B4-BE49-F238E27FC236}">
                  <a16:creationId xmlns:a16="http://schemas.microsoft.com/office/drawing/2014/main" id="{236D484F-4D83-4014-843F-7164FB099474}"/>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315" name="Ovaal 314">
              <a:extLst>
                <a:ext uri="{FF2B5EF4-FFF2-40B4-BE49-F238E27FC236}">
                  <a16:creationId xmlns:a16="http://schemas.microsoft.com/office/drawing/2014/main" id="{FDD95554-8CC7-4BDF-8699-E22171CC4E54}"/>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16" name="Rechthoek 315">
              <a:extLst>
                <a:ext uri="{FF2B5EF4-FFF2-40B4-BE49-F238E27FC236}">
                  <a16:creationId xmlns:a16="http://schemas.microsoft.com/office/drawing/2014/main" id="{4DA31F81-881B-4083-86FC-CC8DE931E9E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Bullets</a:t>
              </a:r>
            </a:p>
          </p:txBody>
        </p:sp>
        <p:sp>
          <p:nvSpPr>
            <p:cNvPr id="317" name="Ovaal 316">
              <a:extLst>
                <a:ext uri="{FF2B5EF4-FFF2-40B4-BE49-F238E27FC236}">
                  <a16:creationId xmlns:a16="http://schemas.microsoft.com/office/drawing/2014/main" id="{5E1C357A-1704-40E3-BFA0-0105C20207F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18" name="Rechthoek 317">
              <a:extLst>
                <a:ext uri="{FF2B5EF4-FFF2-40B4-BE49-F238E27FC236}">
                  <a16:creationId xmlns:a16="http://schemas.microsoft.com/office/drawing/2014/main" id="{261FD133-FEC3-4F25-ACAD-16F640D1539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19" name="Rechthoek 318">
              <a:extLst>
                <a:ext uri="{FF2B5EF4-FFF2-40B4-BE49-F238E27FC236}">
                  <a16:creationId xmlns:a16="http://schemas.microsoft.com/office/drawing/2014/main" id="{218F40EC-9A8C-4C7E-99E0-3CBEDA09810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#1</a:t>
              </a:r>
            </a:p>
          </p:txBody>
        </p:sp>
        <p:sp>
          <p:nvSpPr>
            <p:cNvPr id="320" name="Ovaal 319">
              <a:extLst>
                <a:ext uri="{FF2B5EF4-FFF2-40B4-BE49-F238E27FC236}">
                  <a16:creationId xmlns:a16="http://schemas.microsoft.com/office/drawing/2014/main" id="{6DCF1CA9-E974-4E03-9273-8DC6D3D0E91C}"/>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21" name="Rechthoek 320">
              <a:extLst>
                <a:ext uri="{FF2B5EF4-FFF2-40B4-BE49-F238E27FC236}">
                  <a16:creationId xmlns:a16="http://schemas.microsoft.com/office/drawing/2014/main" id="{6DFB00AD-8172-48F5-9A84-E383DD4ECFD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#2</a:t>
              </a:r>
            </a:p>
          </p:txBody>
        </p:sp>
        <p:sp>
          <p:nvSpPr>
            <p:cNvPr id="322" name="Ovaal 321">
              <a:extLst>
                <a:ext uri="{FF2B5EF4-FFF2-40B4-BE49-F238E27FC236}">
                  <a16:creationId xmlns:a16="http://schemas.microsoft.com/office/drawing/2014/main" id="{084FB983-C79B-43B8-845F-4059586CFAFF}"/>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23" name="Rechthoek 322">
              <a:extLst>
                <a:ext uri="{FF2B5EF4-FFF2-40B4-BE49-F238E27FC236}">
                  <a16:creationId xmlns:a16="http://schemas.microsoft.com/office/drawing/2014/main" id="{C9CEF323-5C96-4E89-B480-471294EF3554}"/>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Default text</a:t>
              </a:r>
            </a:p>
          </p:txBody>
        </p:sp>
        <p:sp>
          <p:nvSpPr>
            <p:cNvPr id="324" name="Ovaal 323">
              <a:extLst>
                <a:ext uri="{FF2B5EF4-FFF2-40B4-BE49-F238E27FC236}">
                  <a16:creationId xmlns:a16="http://schemas.microsoft.com/office/drawing/2014/main" id="{03C407C3-FD40-4964-AB78-5ACA9DA6EDD7}"/>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25" name="Rechthoek 324">
              <a:extLst>
                <a:ext uri="{FF2B5EF4-FFF2-40B4-BE49-F238E27FC236}">
                  <a16:creationId xmlns:a16="http://schemas.microsoft.com/office/drawing/2014/main" id="{E1FF18F5-ECDD-45E3-8ABC-AE6A85D2473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rgbClr val="23B45A"/>
                  </a:solidFill>
                  <a:effectLst/>
                  <a:uLnTx/>
                  <a:uFillTx/>
                  <a:latin typeface="Arial" panose="020B0604020202020204" pitchFamily="34" charset="0"/>
                  <a:ea typeface="+mn-ea"/>
                  <a:cs typeface="Arial" panose="020B0604020202020204" pitchFamily="34" charset="0"/>
                </a:rPr>
                <a:t>Header #1</a:t>
              </a:r>
            </a:p>
          </p:txBody>
        </p:sp>
        <p:sp>
          <p:nvSpPr>
            <p:cNvPr id="326" name="Ovaal 325">
              <a:extLst>
                <a:ext uri="{FF2B5EF4-FFF2-40B4-BE49-F238E27FC236}">
                  <a16:creationId xmlns:a16="http://schemas.microsoft.com/office/drawing/2014/main" id="{5555BB98-F44C-49F2-AD44-9B2A5FA54FEF}"/>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27" name="Rechthoek 326">
              <a:extLst>
                <a:ext uri="{FF2B5EF4-FFF2-40B4-BE49-F238E27FC236}">
                  <a16:creationId xmlns:a16="http://schemas.microsoft.com/office/drawing/2014/main" id="{6A340E7F-D768-437D-AC8A-8EB8349B30A2}"/>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Source</a:t>
              </a:r>
            </a:p>
          </p:txBody>
        </p:sp>
        <p:sp>
          <p:nvSpPr>
            <p:cNvPr id="328" name="Ovaal 327">
              <a:extLst>
                <a:ext uri="{FF2B5EF4-FFF2-40B4-BE49-F238E27FC236}">
                  <a16:creationId xmlns:a16="http://schemas.microsoft.com/office/drawing/2014/main" id="{3CF77B26-FE8D-4C0F-85AE-B05F081E900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29" name="Rechthoek 328">
              <a:extLst>
                <a:ext uri="{FF2B5EF4-FFF2-40B4-BE49-F238E27FC236}">
                  <a16:creationId xmlns:a16="http://schemas.microsoft.com/office/drawing/2014/main" id="{5F3D4063-752B-4688-ADD0-6EDC94C7B52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mn-cs"/>
                </a:rPr>
                <a:t>Numerical bullets</a:t>
              </a:r>
            </a:p>
          </p:txBody>
        </p:sp>
        <p:sp>
          <p:nvSpPr>
            <p:cNvPr id="330" name="Ovaal 329">
              <a:extLst>
                <a:ext uri="{FF2B5EF4-FFF2-40B4-BE49-F238E27FC236}">
                  <a16:creationId xmlns:a16="http://schemas.microsoft.com/office/drawing/2014/main" id="{9584D90D-351C-4492-83D7-0EEBA3DB7C3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31" name="Rechthoek 330">
              <a:extLst>
                <a:ext uri="{FF2B5EF4-FFF2-40B4-BE49-F238E27FC236}">
                  <a16:creationId xmlns:a16="http://schemas.microsoft.com/office/drawing/2014/main" id="{184278AC-FBEC-470F-B0DF-B028627F7DF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rgbClr val="23B45A"/>
                  </a:solidFill>
                  <a:effectLst/>
                  <a:uLnTx/>
                  <a:uFillTx/>
                  <a:latin typeface="Arial" panose="020B0604020202020204" pitchFamily="34" charset="0"/>
                  <a:ea typeface="+mn-ea"/>
                  <a:cs typeface="+mn-cs"/>
                </a:rPr>
                <a:t>Header #3</a:t>
              </a:r>
            </a:p>
          </p:txBody>
        </p:sp>
        <p:sp>
          <p:nvSpPr>
            <p:cNvPr id="332" name="Ovaal 331">
              <a:extLst>
                <a:ext uri="{FF2B5EF4-FFF2-40B4-BE49-F238E27FC236}">
                  <a16:creationId xmlns:a16="http://schemas.microsoft.com/office/drawing/2014/main" id="{26D9C463-E448-4AAF-A5DE-2FD5BC0413AC}"/>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3" name="Rechthoek 332">
              <a:extLst>
                <a:ext uri="{FF2B5EF4-FFF2-40B4-BE49-F238E27FC236}">
                  <a16:creationId xmlns:a16="http://schemas.microsoft.com/office/drawing/2014/main" id="{D211DEEA-304F-4FC2-9D33-E9C28AD61A5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Header #2</a:t>
              </a:r>
            </a:p>
          </p:txBody>
        </p:sp>
        <p:grpSp>
          <p:nvGrpSpPr>
            <p:cNvPr id="334" name="VOORBEELD">
              <a:extLst>
                <a:ext uri="{FF2B5EF4-FFF2-40B4-BE49-F238E27FC236}">
                  <a16:creationId xmlns:a16="http://schemas.microsoft.com/office/drawing/2014/main" id="{E9D59745-7335-4762-8667-4A2BEE166BA6}"/>
                </a:ext>
              </a:extLst>
            </p:cNvPr>
            <p:cNvGrpSpPr/>
            <p:nvPr userDrawn="1"/>
          </p:nvGrpSpPr>
          <p:grpSpPr>
            <a:xfrm>
              <a:off x="-3605171" y="458674"/>
              <a:ext cx="3234311" cy="558875"/>
              <a:chOff x="-3605171" y="458674"/>
              <a:chExt cx="3234311" cy="558875"/>
            </a:xfrm>
          </p:grpSpPr>
          <p:sp>
            <p:nvSpPr>
              <p:cNvPr id="339" name="Rechthoek 338">
                <a:extLst>
                  <a:ext uri="{FF2B5EF4-FFF2-40B4-BE49-F238E27FC236}">
                    <a16:creationId xmlns:a16="http://schemas.microsoft.com/office/drawing/2014/main" id="{7C607C20-F2C1-4338-86E8-D54B4109DF3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40" name="Rechthoek 339">
                <a:extLst>
                  <a:ext uri="{FF2B5EF4-FFF2-40B4-BE49-F238E27FC236}">
                    <a16:creationId xmlns:a16="http://schemas.microsoft.com/office/drawing/2014/main" id="{7AD43C95-A195-44E5-A648-D4002DACA3D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41" name="Groep 340">
                <a:extLst>
                  <a:ext uri="{FF2B5EF4-FFF2-40B4-BE49-F238E27FC236}">
                    <a16:creationId xmlns:a16="http://schemas.microsoft.com/office/drawing/2014/main" id="{477F023D-6326-487C-968C-74D95114B664}"/>
                  </a:ext>
                </a:extLst>
              </p:cNvPr>
              <p:cNvGrpSpPr/>
              <p:nvPr userDrawn="1"/>
            </p:nvGrpSpPr>
            <p:grpSpPr>
              <a:xfrm>
                <a:off x="-3386247" y="830871"/>
                <a:ext cx="139423" cy="109566"/>
                <a:chOff x="-2866744" y="827071"/>
                <a:chExt cx="168701" cy="132575"/>
              </a:xfrm>
            </p:grpSpPr>
            <p:grpSp>
              <p:nvGrpSpPr>
                <p:cNvPr id="415" name="Groep 414">
                  <a:extLst>
                    <a:ext uri="{FF2B5EF4-FFF2-40B4-BE49-F238E27FC236}">
                      <a16:creationId xmlns:a16="http://schemas.microsoft.com/office/drawing/2014/main" id="{BD59EE05-FBC0-410B-92B1-D823C3765F90}"/>
                    </a:ext>
                  </a:extLst>
                </p:cNvPr>
                <p:cNvGrpSpPr/>
                <p:nvPr userDrawn="1"/>
              </p:nvGrpSpPr>
              <p:grpSpPr>
                <a:xfrm>
                  <a:off x="-2866744" y="827071"/>
                  <a:ext cx="168701" cy="132575"/>
                  <a:chOff x="-2866744" y="827071"/>
                  <a:chExt cx="168701" cy="132575"/>
                </a:xfrm>
              </p:grpSpPr>
              <p:cxnSp>
                <p:nvCxnSpPr>
                  <p:cNvPr id="417" name="Rechte verbindingslijn 416">
                    <a:extLst>
                      <a:ext uri="{FF2B5EF4-FFF2-40B4-BE49-F238E27FC236}">
                        <a16:creationId xmlns:a16="http://schemas.microsoft.com/office/drawing/2014/main" id="{92E3D985-5600-407A-8E62-0BA0F6B7A87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18" name="Rechte verbindingslijn 417">
                    <a:extLst>
                      <a:ext uri="{FF2B5EF4-FFF2-40B4-BE49-F238E27FC236}">
                        <a16:creationId xmlns:a16="http://schemas.microsoft.com/office/drawing/2014/main" id="{56A0F991-E97B-46A0-858B-AAD01FF4DEE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19" name="Rechte verbindingslijn 418">
                    <a:extLst>
                      <a:ext uri="{FF2B5EF4-FFF2-40B4-BE49-F238E27FC236}">
                        <a16:creationId xmlns:a16="http://schemas.microsoft.com/office/drawing/2014/main" id="{93255FB4-63C3-4BF5-BF4A-275D228EA0F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20" name="Rechte verbindingslijn 419">
                    <a:extLst>
                      <a:ext uri="{FF2B5EF4-FFF2-40B4-BE49-F238E27FC236}">
                        <a16:creationId xmlns:a16="http://schemas.microsoft.com/office/drawing/2014/main" id="{DDA29015-5019-4061-9A69-3139BD8DDAC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21" name="Rechte verbindingslijn 420">
                    <a:extLst>
                      <a:ext uri="{FF2B5EF4-FFF2-40B4-BE49-F238E27FC236}">
                        <a16:creationId xmlns:a16="http://schemas.microsoft.com/office/drawing/2014/main" id="{31E339A6-8519-46DA-8BF2-D2BA915745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16" name="Pijl: rechts 415">
                  <a:extLst>
                    <a:ext uri="{FF2B5EF4-FFF2-40B4-BE49-F238E27FC236}">
                      <a16:creationId xmlns:a16="http://schemas.microsoft.com/office/drawing/2014/main" id="{FDC278CA-3192-4A5C-A0F5-05D7C909D7A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2" name="Groep 341">
                <a:extLst>
                  <a:ext uri="{FF2B5EF4-FFF2-40B4-BE49-F238E27FC236}">
                    <a16:creationId xmlns:a16="http://schemas.microsoft.com/office/drawing/2014/main" id="{03DD8BA8-9C05-4CC1-B28C-F936BCC2B965}"/>
                  </a:ext>
                </a:extLst>
              </p:cNvPr>
              <p:cNvGrpSpPr/>
              <p:nvPr userDrawn="1"/>
            </p:nvGrpSpPr>
            <p:grpSpPr>
              <a:xfrm>
                <a:off x="-3605171" y="830871"/>
                <a:ext cx="139423" cy="109566"/>
                <a:chOff x="-2866744" y="518074"/>
                <a:chExt cx="168701" cy="132575"/>
              </a:xfrm>
            </p:grpSpPr>
            <p:grpSp>
              <p:nvGrpSpPr>
                <p:cNvPr id="408" name="Groep 407">
                  <a:extLst>
                    <a:ext uri="{FF2B5EF4-FFF2-40B4-BE49-F238E27FC236}">
                      <a16:creationId xmlns:a16="http://schemas.microsoft.com/office/drawing/2014/main" id="{389CCA5A-450A-444A-BAB5-4D1B06C3D8AB}"/>
                    </a:ext>
                  </a:extLst>
                </p:cNvPr>
                <p:cNvGrpSpPr/>
                <p:nvPr userDrawn="1"/>
              </p:nvGrpSpPr>
              <p:grpSpPr>
                <a:xfrm>
                  <a:off x="-2866744" y="518074"/>
                  <a:ext cx="168701" cy="132575"/>
                  <a:chOff x="-2866744" y="518074"/>
                  <a:chExt cx="168701" cy="132575"/>
                </a:xfrm>
              </p:grpSpPr>
              <p:cxnSp>
                <p:nvCxnSpPr>
                  <p:cNvPr id="410" name="Rechte verbindingslijn 409">
                    <a:extLst>
                      <a:ext uri="{FF2B5EF4-FFF2-40B4-BE49-F238E27FC236}">
                        <a16:creationId xmlns:a16="http://schemas.microsoft.com/office/drawing/2014/main" id="{9CD56943-FEB6-4104-A3CD-45DBC41CCD8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11" name="Rechte verbindingslijn 410">
                    <a:extLst>
                      <a:ext uri="{FF2B5EF4-FFF2-40B4-BE49-F238E27FC236}">
                        <a16:creationId xmlns:a16="http://schemas.microsoft.com/office/drawing/2014/main" id="{6A411419-91B9-4E99-A4FD-E26979A6DD5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12" name="Rechte verbindingslijn 411">
                    <a:extLst>
                      <a:ext uri="{FF2B5EF4-FFF2-40B4-BE49-F238E27FC236}">
                        <a16:creationId xmlns:a16="http://schemas.microsoft.com/office/drawing/2014/main" id="{BF92FD43-2E11-414D-B814-5E01D67BE5E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13" name="Rechte verbindingslijn 412">
                    <a:extLst>
                      <a:ext uri="{FF2B5EF4-FFF2-40B4-BE49-F238E27FC236}">
                        <a16:creationId xmlns:a16="http://schemas.microsoft.com/office/drawing/2014/main" id="{AC003A82-4D17-4838-812D-547A8DCF035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14" name="Rechte verbindingslijn 413">
                    <a:extLst>
                      <a:ext uri="{FF2B5EF4-FFF2-40B4-BE49-F238E27FC236}">
                        <a16:creationId xmlns:a16="http://schemas.microsoft.com/office/drawing/2014/main" id="{1E49DBAE-399B-4805-814C-8835443980F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09" name="Pijl: rechts 408">
                  <a:extLst>
                    <a:ext uri="{FF2B5EF4-FFF2-40B4-BE49-F238E27FC236}">
                      <a16:creationId xmlns:a16="http://schemas.microsoft.com/office/drawing/2014/main" id="{5B8EFE5B-4389-44AA-8A29-C8A4B49E602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43" name="Rechte verbindingslijn 342">
                <a:extLst>
                  <a:ext uri="{FF2B5EF4-FFF2-40B4-BE49-F238E27FC236}">
                    <a16:creationId xmlns:a16="http://schemas.microsoft.com/office/drawing/2014/main" id="{F55B6D3E-89AA-4DA0-9109-3BFE18596F61}"/>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44" name="Rechte verbindingslijn 343">
                <a:extLst>
                  <a:ext uri="{FF2B5EF4-FFF2-40B4-BE49-F238E27FC236}">
                    <a16:creationId xmlns:a16="http://schemas.microsoft.com/office/drawing/2014/main" id="{29205BD3-BFCD-4834-9D54-8F9B93EB8F8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45" name="Rechthoek 344">
                <a:extLst>
                  <a:ext uri="{FF2B5EF4-FFF2-40B4-BE49-F238E27FC236}">
                    <a16:creationId xmlns:a16="http://schemas.microsoft.com/office/drawing/2014/main" id="{AB9685ED-941B-4B5E-907E-22D7D3ECE1B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46" name="Rechthoek 345">
                <a:extLst>
                  <a:ext uri="{FF2B5EF4-FFF2-40B4-BE49-F238E27FC236}">
                    <a16:creationId xmlns:a16="http://schemas.microsoft.com/office/drawing/2014/main" id="{C1A1368B-846C-400B-9D6D-471733E9B90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47" name="Groep 346">
                <a:extLst>
                  <a:ext uri="{FF2B5EF4-FFF2-40B4-BE49-F238E27FC236}">
                    <a16:creationId xmlns:a16="http://schemas.microsoft.com/office/drawing/2014/main" id="{F8333FE5-BF48-449B-96C5-C7B4DE7E937B}"/>
                  </a:ext>
                </a:extLst>
              </p:cNvPr>
              <p:cNvGrpSpPr/>
              <p:nvPr userDrawn="1"/>
            </p:nvGrpSpPr>
            <p:grpSpPr>
              <a:xfrm>
                <a:off x="-2916763" y="769168"/>
                <a:ext cx="268738" cy="248381"/>
                <a:chOff x="-2916763" y="769168"/>
                <a:chExt cx="268738" cy="248381"/>
              </a:xfrm>
            </p:grpSpPr>
            <p:sp>
              <p:nvSpPr>
                <p:cNvPr id="400" name="Rechthoek 399">
                  <a:extLst>
                    <a:ext uri="{FF2B5EF4-FFF2-40B4-BE49-F238E27FC236}">
                      <a16:creationId xmlns:a16="http://schemas.microsoft.com/office/drawing/2014/main" id="{9A68534B-79BA-46E5-8212-223F81C1368B}"/>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01" name="Groep 400">
                  <a:extLst>
                    <a:ext uri="{FF2B5EF4-FFF2-40B4-BE49-F238E27FC236}">
                      <a16:creationId xmlns:a16="http://schemas.microsoft.com/office/drawing/2014/main" id="{9CB80074-7098-425C-9F24-D755838EC34B}"/>
                    </a:ext>
                  </a:extLst>
                </p:cNvPr>
                <p:cNvGrpSpPr/>
                <p:nvPr userDrawn="1"/>
              </p:nvGrpSpPr>
              <p:grpSpPr>
                <a:xfrm>
                  <a:off x="-2866744" y="827071"/>
                  <a:ext cx="168701" cy="132575"/>
                  <a:chOff x="-2866744" y="827071"/>
                  <a:chExt cx="168701" cy="132575"/>
                </a:xfrm>
              </p:grpSpPr>
              <p:cxnSp>
                <p:nvCxnSpPr>
                  <p:cNvPr id="403" name="Rechte verbindingslijn 402">
                    <a:extLst>
                      <a:ext uri="{FF2B5EF4-FFF2-40B4-BE49-F238E27FC236}">
                        <a16:creationId xmlns:a16="http://schemas.microsoft.com/office/drawing/2014/main" id="{F8A95121-FDDF-4D61-AAEB-CD5F1DBC122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04" name="Rechte verbindingslijn 403">
                    <a:extLst>
                      <a:ext uri="{FF2B5EF4-FFF2-40B4-BE49-F238E27FC236}">
                        <a16:creationId xmlns:a16="http://schemas.microsoft.com/office/drawing/2014/main" id="{3B87C2AF-D9D8-476B-A7EB-8F24423001E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05" name="Rechte verbindingslijn 404">
                    <a:extLst>
                      <a:ext uri="{FF2B5EF4-FFF2-40B4-BE49-F238E27FC236}">
                        <a16:creationId xmlns:a16="http://schemas.microsoft.com/office/drawing/2014/main" id="{A9720CE2-9A7C-48AE-9EFF-C85956D0BB4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06" name="Rechte verbindingslijn 405">
                    <a:extLst>
                      <a:ext uri="{FF2B5EF4-FFF2-40B4-BE49-F238E27FC236}">
                        <a16:creationId xmlns:a16="http://schemas.microsoft.com/office/drawing/2014/main" id="{E02D05AE-9662-4390-B9CF-206735E6CAD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07" name="Rechte verbindingslijn 406">
                    <a:extLst>
                      <a:ext uri="{FF2B5EF4-FFF2-40B4-BE49-F238E27FC236}">
                        <a16:creationId xmlns:a16="http://schemas.microsoft.com/office/drawing/2014/main" id="{1C4792B1-C9B6-43BE-A48A-A5E028D763A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02" name="Pijl: rechts 401">
                  <a:extLst>
                    <a:ext uri="{FF2B5EF4-FFF2-40B4-BE49-F238E27FC236}">
                      <a16:creationId xmlns:a16="http://schemas.microsoft.com/office/drawing/2014/main" id="{CC9FF7F7-784A-44B8-9E36-9F15726892D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8" name="Groep 347">
                <a:extLst>
                  <a:ext uri="{FF2B5EF4-FFF2-40B4-BE49-F238E27FC236}">
                    <a16:creationId xmlns:a16="http://schemas.microsoft.com/office/drawing/2014/main" id="{1954DD93-527B-44BC-A3EB-1AA86D79ABB6}"/>
                  </a:ext>
                </a:extLst>
              </p:cNvPr>
              <p:cNvGrpSpPr/>
              <p:nvPr userDrawn="1"/>
            </p:nvGrpSpPr>
            <p:grpSpPr>
              <a:xfrm>
                <a:off x="-2916763" y="460171"/>
                <a:ext cx="268738" cy="248381"/>
                <a:chOff x="-2916763" y="460171"/>
                <a:chExt cx="268738" cy="248381"/>
              </a:xfrm>
            </p:grpSpPr>
            <p:sp>
              <p:nvSpPr>
                <p:cNvPr id="349" name="Rechthoek 348">
                  <a:extLst>
                    <a:ext uri="{FF2B5EF4-FFF2-40B4-BE49-F238E27FC236}">
                      <a16:creationId xmlns:a16="http://schemas.microsoft.com/office/drawing/2014/main" id="{EE30309B-197E-4236-843D-4FDA715AF6D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50" name="Groep 349">
                  <a:extLst>
                    <a:ext uri="{FF2B5EF4-FFF2-40B4-BE49-F238E27FC236}">
                      <a16:creationId xmlns:a16="http://schemas.microsoft.com/office/drawing/2014/main" id="{105F768E-128F-438F-B590-C2F14DDD4A23}"/>
                    </a:ext>
                  </a:extLst>
                </p:cNvPr>
                <p:cNvGrpSpPr/>
                <p:nvPr userDrawn="1"/>
              </p:nvGrpSpPr>
              <p:grpSpPr>
                <a:xfrm>
                  <a:off x="-2866744" y="518074"/>
                  <a:ext cx="168701" cy="132575"/>
                  <a:chOff x="-2866744" y="518074"/>
                  <a:chExt cx="168701" cy="132575"/>
                </a:xfrm>
              </p:grpSpPr>
              <p:cxnSp>
                <p:nvCxnSpPr>
                  <p:cNvPr id="352" name="Rechte verbindingslijn 351">
                    <a:extLst>
                      <a:ext uri="{FF2B5EF4-FFF2-40B4-BE49-F238E27FC236}">
                        <a16:creationId xmlns:a16="http://schemas.microsoft.com/office/drawing/2014/main" id="{294F65C4-8367-430C-B72B-9971E7A8166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53" name="Rechte verbindingslijn 352">
                    <a:extLst>
                      <a:ext uri="{FF2B5EF4-FFF2-40B4-BE49-F238E27FC236}">
                        <a16:creationId xmlns:a16="http://schemas.microsoft.com/office/drawing/2014/main" id="{3D7296DC-F9F0-46AE-93C2-1C6450FC213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97" name="Rechte verbindingslijn 396">
                    <a:extLst>
                      <a:ext uri="{FF2B5EF4-FFF2-40B4-BE49-F238E27FC236}">
                        <a16:creationId xmlns:a16="http://schemas.microsoft.com/office/drawing/2014/main" id="{C5C40ACF-28C6-4AD9-AAC5-7C57A8C27A4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98" name="Rechte verbindingslijn 397">
                    <a:extLst>
                      <a:ext uri="{FF2B5EF4-FFF2-40B4-BE49-F238E27FC236}">
                        <a16:creationId xmlns:a16="http://schemas.microsoft.com/office/drawing/2014/main" id="{3687E2F1-7C8F-4426-B735-24BFF806882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99" name="Rechte verbindingslijn 398">
                    <a:extLst>
                      <a:ext uri="{FF2B5EF4-FFF2-40B4-BE49-F238E27FC236}">
                        <a16:creationId xmlns:a16="http://schemas.microsoft.com/office/drawing/2014/main" id="{A86BA07A-310A-4BE0-A4A4-ABE0D00932A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51" name="Pijl: rechts 350">
                  <a:extLst>
                    <a:ext uri="{FF2B5EF4-FFF2-40B4-BE49-F238E27FC236}">
                      <a16:creationId xmlns:a16="http://schemas.microsoft.com/office/drawing/2014/main" id="{F59D53AB-B431-4026-841A-03D58BFAFCA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35" name="Rechthoek 334">
              <a:extLst>
                <a:ext uri="{FF2B5EF4-FFF2-40B4-BE49-F238E27FC236}">
                  <a16:creationId xmlns:a16="http://schemas.microsoft.com/office/drawing/2014/main" id="{D9A0B37D-63EB-4FE9-881C-707C4C1462B7}"/>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336" name="ICOON_info">
              <a:extLst>
                <a:ext uri="{FF2B5EF4-FFF2-40B4-BE49-F238E27FC236}">
                  <a16:creationId xmlns:a16="http://schemas.microsoft.com/office/drawing/2014/main" id="{1CF52F03-51FC-4701-8501-A3F2823071CB}"/>
                </a:ext>
              </a:extLst>
            </p:cNvPr>
            <p:cNvGrpSpPr/>
            <p:nvPr userDrawn="1"/>
          </p:nvGrpSpPr>
          <p:grpSpPr>
            <a:xfrm>
              <a:off x="-376736" y="4400186"/>
              <a:ext cx="283685" cy="283685"/>
              <a:chOff x="-510741" y="5913713"/>
              <a:chExt cx="267555" cy="267555"/>
            </a:xfrm>
          </p:grpSpPr>
          <p:sp>
            <p:nvSpPr>
              <p:cNvPr id="337" name="Ovaal 336">
                <a:extLst>
                  <a:ext uri="{FF2B5EF4-FFF2-40B4-BE49-F238E27FC236}">
                    <a16:creationId xmlns:a16="http://schemas.microsoft.com/office/drawing/2014/main" id="{B205B6EC-CBD3-4E67-89A2-40F62D59D4F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8" name="Graphic 163" descr="Informatie">
                <a:extLst>
                  <a:ext uri="{FF2B5EF4-FFF2-40B4-BE49-F238E27FC236}">
                    <a16:creationId xmlns:a16="http://schemas.microsoft.com/office/drawing/2014/main" id="{5549DEE5-E208-49F3-B211-ABEFBECD025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422" name="INSTRUCTION">
            <a:extLst>
              <a:ext uri="{FF2B5EF4-FFF2-40B4-BE49-F238E27FC236}">
                <a16:creationId xmlns:a16="http://schemas.microsoft.com/office/drawing/2014/main" id="{EF8C16CB-83D8-4272-AA8A-7EB2BCBBC64C}"/>
              </a:ext>
            </a:extLst>
          </p:cNvPr>
          <p:cNvGrpSpPr/>
          <p:nvPr userDrawn="1"/>
        </p:nvGrpSpPr>
        <p:grpSpPr>
          <a:xfrm>
            <a:off x="12377595" y="1"/>
            <a:ext cx="3693386" cy="5084661"/>
            <a:chOff x="-3786437" y="1"/>
            <a:chExt cx="3693386" cy="5084661"/>
          </a:xfrm>
        </p:grpSpPr>
        <p:sp>
          <p:nvSpPr>
            <p:cNvPr id="423" name="Rechthoek 422">
              <a:extLst>
                <a:ext uri="{FF2B5EF4-FFF2-40B4-BE49-F238E27FC236}">
                  <a16:creationId xmlns:a16="http://schemas.microsoft.com/office/drawing/2014/main" id="{C8E89BA3-4907-4050-B474-986DBEE65D62}"/>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424" name="Rechthoek 423">
              <a:extLst>
                <a:ext uri="{FF2B5EF4-FFF2-40B4-BE49-F238E27FC236}">
                  <a16:creationId xmlns:a16="http://schemas.microsoft.com/office/drawing/2014/main" id="{4ED12780-DD98-490F-B8BA-E1F6E7E91724}"/>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425" name="Ovaal 424">
              <a:extLst>
                <a:ext uri="{FF2B5EF4-FFF2-40B4-BE49-F238E27FC236}">
                  <a16:creationId xmlns:a16="http://schemas.microsoft.com/office/drawing/2014/main" id="{95BBCBA6-D922-42F1-9BB5-58755CEC408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6" name="Rechthoek 425">
              <a:extLst>
                <a:ext uri="{FF2B5EF4-FFF2-40B4-BE49-F238E27FC236}">
                  <a16:creationId xmlns:a16="http://schemas.microsoft.com/office/drawing/2014/main" id="{C62DB6B0-C427-447D-8127-A939726366CC}"/>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27" name="Groep 426">
              <a:extLst>
                <a:ext uri="{FF2B5EF4-FFF2-40B4-BE49-F238E27FC236}">
                  <a16:creationId xmlns:a16="http://schemas.microsoft.com/office/drawing/2014/main" id="{62364FB4-9E62-4641-BF45-7559C44F59DF}"/>
                </a:ext>
              </a:extLst>
            </p:cNvPr>
            <p:cNvGrpSpPr/>
            <p:nvPr userDrawn="1"/>
          </p:nvGrpSpPr>
          <p:grpSpPr>
            <a:xfrm>
              <a:off x="-3316179" y="1231351"/>
              <a:ext cx="294789" cy="318834"/>
              <a:chOff x="14466489" y="1001522"/>
              <a:chExt cx="290627" cy="314333"/>
            </a:xfrm>
          </p:grpSpPr>
          <p:sp>
            <p:nvSpPr>
              <p:cNvPr id="456" name="Rechthoek 455">
                <a:extLst>
                  <a:ext uri="{FF2B5EF4-FFF2-40B4-BE49-F238E27FC236}">
                    <a16:creationId xmlns:a16="http://schemas.microsoft.com/office/drawing/2014/main" id="{7ABBA123-4A00-4002-926D-4F22124022A9}"/>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7" name="Ovaal 456">
                <a:extLst>
                  <a:ext uri="{FF2B5EF4-FFF2-40B4-BE49-F238E27FC236}">
                    <a16:creationId xmlns:a16="http://schemas.microsoft.com/office/drawing/2014/main" id="{D3B92530-B402-41DB-BD0D-5A343AD1B98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58" name="Vrije vorm: vorm 457">
                <a:extLst>
                  <a:ext uri="{FF2B5EF4-FFF2-40B4-BE49-F238E27FC236}">
                    <a16:creationId xmlns:a16="http://schemas.microsoft.com/office/drawing/2014/main" id="{F6710D00-DED2-4A6E-ADB0-7452E94C548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59" name="Rechthoek: afgeronde hoeken 458">
                <a:extLst>
                  <a:ext uri="{FF2B5EF4-FFF2-40B4-BE49-F238E27FC236}">
                    <a16:creationId xmlns:a16="http://schemas.microsoft.com/office/drawing/2014/main" id="{A5C6AC7A-FB24-4548-94F1-09BB3F44996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460" name="Rechte verbindingslijn 459">
                <a:extLst>
                  <a:ext uri="{FF2B5EF4-FFF2-40B4-BE49-F238E27FC236}">
                    <a16:creationId xmlns:a16="http://schemas.microsoft.com/office/drawing/2014/main" id="{CDABFA2E-4613-4488-9B2A-4AD720954AC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61" name="Rechte verbindingslijn 460">
                <a:extLst>
                  <a:ext uri="{FF2B5EF4-FFF2-40B4-BE49-F238E27FC236}">
                    <a16:creationId xmlns:a16="http://schemas.microsoft.com/office/drawing/2014/main" id="{3692092A-7D1D-4EAF-B166-A6F177064B83}"/>
                  </a:ext>
                </a:extLst>
              </p:cNvPr>
              <p:cNvCxnSpPr>
                <a:cxnSpLocks/>
                <a:stCxn id="45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28" name="Ovaal 427">
              <a:extLst>
                <a:ext uri="{FF2B5EF4-FFF2-40B4-BE49-F238E27FC236}">
                  <a16:creationId xmlns:a16="http://schemas.microsoft.com/office/drawing/2014/main" id="{408C9331-AE2E-43B5-87F5-446BFF8EE70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29" name="Rechthoek 428">
              <a:extLst>
                <a:ext uri="{FF2B5EF4-FFF2-40B4-BE49-F238E27FC236}">
                  <a16:creationId xmlns:a16="http://schemas.microsoft.com/office/drawing/2014/main" id="{F72F46F4-0523-4F71-82BD-170931DE716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30" name="Groep 429">
              <a:extLst>
                <a:ext uri="{FF2B5EF4-FFF2-40B4-BE49-F238E27FC236}">
                  <a16:creationId xmlns:a16="http://schemas.microsoft.com/office/drawing/2014/main" id="{081F4CC2-018F-40D7-A40C-1264248E72FC}"/>
                </a:ext>
              </a:extLst>
            </p:cNvPr>
            <p:cNvGrpSpPr/>
            <p:nvPr userDrawn="1"/>
          </p:nvGrpSpPr>
          <p:grpSpPr>
            <a:xfrm>
              <a:off x="-3311319" y="2164285"/>
              <a:ext cx="825500" cy="209550"/>
              <a:chOff x="13504624" y="2482850"/>
              <a:chExt cx="825500" cy="209550"/>
            </a:xfrm>
          </p:grpSpPr>
          <p:sp>
            <p:nvSpPr>
              <p:cNvPr id="453" name="Rechthoek 452">
                <a:extLst>
                  <a:ext uri="{FF2B5EF4-FFF2-40B4-BE49-F238E27FC236}">
                    <a16:creationId xmlns:a16="http://schemas.microsoft.com/office/drawing/2014/main" id="{CB94952A-3F1A-4853-B435-1BC4B5A5209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454" name="Rechte verbindingslijn 453">
                <a:extLst>
                  <a:ext uri="{FF2B5EF4-FFF2-40B4-BE49-F238E27FC236}">
                    <a16:creationId xmlns:a16="http://schemas.microsoft.com/office/drawing/2014/main" id="{C3C424AB-194B-4AA4-92C2-7717A4903E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55" name="Gelijkbenige driehoek 454">
                <a:extLst>
                  <a:ext uri="{FF2B5EF4-FFF2-40B4-BE49-F238E27FC236}">
                    <a16:creationId xmlns:a16="http://schemas.microsoft.com/office/drawing/2014/main" id="{45F3646E-E374-4B03-9F23-28E50A6A6F3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431" name="Ovaal 430">
              <a:extLst>
                <a:ext uri="{FF2B5EF4-FFF2-40B4-BE49-F238E27FC236}">
                  <a16:creationId xmlns:a16="http://schemas.microsoft.com/office/drawing/2014/main" id="{5518E807-3B23-4688-873D-EE9F87C0F616}"/>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32" name="Rechthoek 431">
              <a:extLst>
                <a:ext uri="{FF2B5EF4-FFF2-40B4-BE49-F238E27FC236}">
                  <a16:creationId xmlns:a16="http://schemas.microsoft.com/office/drawing/2014/main" id="{AB732091-7B44-4B8B-9E04-CACE69B8BA50}"/>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433" name="Groep 432">
              <a:extLst>
                <a:ext uri="{FF2B5EF4-FFF2-40B4-BE49-F238E27FC236}">
                  <a16:creationId xmlns:a16="http://schemas.microsoft.com/office/drawing/2014/main" id="{66CC3C4C-E34E-4122-A15D-DA7DD7863801}"/>
                </a:ext>
              </a:extLst>
            </p:cNvPr>
            <p:cNvGrpSpPr/>
            <p:nvPr userDrawn="1"/>
          </p:nvGrpSpPr>
          <p:grpSpPr>
            <a:xfrm>
              <a:off x="-3441613" y="3457758"/>
              <a:ext cx="622283" cy="612920"/>
              <a:chOff x="12617641" y="3403239"/>
              <a:chExt cx="752963" cy="741634"/>
            </a:xfrm>
          </p:grpSpPr>
          <p:grpSp>
            <p:nvGrpSpPr>
              <p:cNvPr id="437" name="Groep 436">
                <a:extLst>
                  <a:ext uri="{FF2B5EF4-FFF2-40B4-BE49-F238E27FC236}">
                    <a16:creationId xmlns:a16="http://schemas.microsoft.com/office/drawing/2014/main" id="{BD7E002C-018A-451F-8E5E-6F091DB7AE05}"/>
                  </a:ext>
                </a:extLst>
              </p:cNvPr>
              <p:cNvGrpSpPr/>
              <p:nvPr userDrawn="1"/>
            </p:nvGrpSpPr>
            <p:grpSpPr>
              <a:xfrm>
                <a:off x="12771530" y="3403239"/>
                <a:ext cx="467176" cy="448491"/>
                <a:chOff x="12782157" y="3403239"/>
                <a:chExt cx="467176" cy="448491"/>
              </a:xfrm>
            </p:grpSpPr>
            <p:grpSp>
              <p:nvGrpSpPr>
                <p:cNvPr id="440" name="Groep 439">
                  <a:extLst>
                    <a:ext uri="{FF2B5EF4-FFF2-40B4-BE49-F238E27FC236}">
                      <a16:creationId xmlns:a16="http://schemas.microsoft.com/office/drawing/2014/main" id="{9B069CD1-2689-49A3-84DE-BBEC6D67CD60}"/>
                    </a:ext>
                  </a:extLst>
                </p:cNvPr>
                <p:cNvGrpSpPr/>
                <p:nvPr userDrawn="1"/>
              </p:nvGrpSpPr>
              <p:grpSpPr>
                <a:xfrm>
                  <a:off x="12782157" y="3403239"/>
                  <a:ext cx="412976" cy="396132"/>
                  <a:chOff x="13554906" y="3320109"/>
                  <a:chExt cx="443917" cy="425811"/>
                </a:xfrm>
              </p:grpSpPr>
              <p:grpSp>
                <p:nvGrpSpPr>
                  <p:cNvPr id="447" name="Groep 446">
                    <a:extLst>
                      <a:ext uri="{FF2B5EF4-FFF2-40B4-BE49-F238E27FC236}">
                        <a16:creationId xmlns:a16="http://schemas.microsoft.com/office/drawing/2014/main" id="{F89199C5-156F-4A27-87B1-D9F5F5E73736}"/>
                      </a:ext>
                    </a:extLst>
                  </p:cNvPr>
                  <p:cNvGrpSpPr/>
                  <p:nvPr userDrawn="1"/>
                </p:nvGrpSpPr>
                <p:grpSpPr>
                  <a:xfrm>
                    <a:off x="13554906" y="3320109"/>
                    <a:ext cx="443917" cy="425811"/>
                    <a:chOff x="12909684" y="1276143"/>
                    <a:chExt cx="443917" cy="425811"/>
                  </a:xfrm>
                </p:grpSpPr>
                <p:sp>
                  <p:nvSpPr>
                    <p:cNvPr id="450" name="Rechthoek 449">
                      <a:extLst>
                        <a:ext uri="{FF2B5EF4-FFF2-40B4-BE49-F238E27FC236}">
                          <a16:creationId xmlns:a16="http://schemas.microsoft.com/office/drawing/2014/main" id="{CEB1438F-232C-4C29-89B4-DBEC35E0F2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1" name="Rechthoek 450">
                      <a:extLst>
                        <a:ext uri="{FF2B5EF4-FFF2-40B4-BE49-F238E27FC236}">
                          <a16:creationId xmlns:a16="http://schemas.microsoft.com/office/drawing/2014/main" id="{4C30E166-FC31-4FE6-8E4A-012F1B7DB14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2" name="Ovaal 451">
                      <a:extLst>
                        <a:ext uri="{FF2B5EF4-FFF2-40B4-BE49-F238E27FC236}">
                          <a16:creationId xmlns:a16="http://schemas.microsoft.com/office/drawing/2014/main" id="{CEDF9482-5744-4C45-8B92-849E7F1B37E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48" name="Afbeelding 447">
                    <a:extLst>
                      <a:ext uri="{FF2B5EF4-FFF2-40B4-BE49-F238E27FC236}">
                        <a16:creationId xmlns:a16="http://schemas.microsoft.com/office/drawing/2014/main" id="{8F97370A-2EB9-44DC-AADC-4AA0F3318E7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9" name="Afbeelding 448">
                    <a:extLst>
                      <a:ext uri="{FF2B5EF4-FFF2-40B4-BE49-F238E27FC236}">
                        <a16:creationId xmlns:a16="http://schemas.microsoft.com/office/drawing/2014/main" id="{12CD2639-72A6-4604-8D3D-3622DF07918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41" name="Groep 440">
                  <a:extLst>
                    <a:ext uri="{FF2B5EF4-FFF2-40B4-BE49-F238E27FC236}">
                      <a16:creationId xmlns:a16="http://schemas.microsoft.com/office/drawing/2014/main" id="{AF8D8CA1-0DF3-4DB1-AB2A-F0C846DF4AB9}"/>
                    </a:ext>
                  </a:extLst>
                </p:cNvPr>
                <p:cNvGrpSpPr/>
                <p:nvPr userDrawn="1"/>
              </p:nvGrpSpPr>
              <p:grpSpPr>
                <a:xfrm>
                  <a:off x="13103513" y="3705268"/>
                  <a:ext cx="145820" cy="146462"/>
                  <a:chOff x="13096169" y="3602278"/>
                  <a:chExt cx="145820" cy="146462"/>
                </a:xfrm>
              </p:grpSpPr>
              <p:sp>
                <p:nvSpPr>
                  <p:cNvPr id="445" name="Rechthoek 444">
                    <a:extLst>
                      <a:ext uri="{FF2B5EF4-FFF2-40B4-BE49-F238E27FC236}">
                        <a16:creationId xmlns:a16="http://schemas.microsoft.com/office/drawing/2014/main" id="{5483B3CE-89F3-482E-B6E7-F30D6D6DEB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46" name="Rechthoek 445">
                    <a:extLst>
                      <a:ext uri="{FF2B5EF4-FFF2-40B4-BE49-F238E27FC236}">
                        <a16:creationId xmlns:a16="http://schemas.microsoft.com/office/drawing/2014/main" id="{263FD51A-632E-41BA-84F0-F3A373D2131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2" name="Groep 441">
                  <a:extLst>
                    <a:ext uri="{FF2B5EF4-FFF2-40B4-BE49-F238E27FC236}">
                      <a16:creationId xmlns:a16="http://schemas.microsoft.com/office/drawing/2014/main" id="{D07CC33D-7E0A-4028-9A8E-145DF6271A4E}"/>
                    </a:ext>
                  </a:extLst>
                </p:cNvPr>
                <p:cNvGrpSpPr/>
                <p:nvPr userDrawn="1"/>
              </p:nvGrpSpPr>
              <p:grpSpPr>
                <a:xfrm rot="10800000">
                  <a:off x="13061402" y="3665637"/>
                  <a:ext cx="145820" cy="146462"/>
                  <a:chOff x="13096169" y="3602278"/>
                  <a:chExt cx="145820" cy="146462"/>
                </a:xfrm>
              </p:grpSpPr>
              <p:sp>
                <p:nvSpPr>
                  <p:cNvPr id="443" name="Rechthoek 442">
                    <a:extLst>
                      <a:ext uri="{FF2B5EF4-FFF2-40B4-BE49-F238E27FC236}">
                        <a16:creationId xmlns:a16="http://schemas.microsoft.com/office/drawing/2014/main" id="{EB41DA3E-83D4-4559-A114-13C90059F3D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44" name="Rechthoek 443">
                    <a:extLst>
                      <a:ext uri="{FF2B5EF4-FFF2-40B4-BE49-F238E27FC236}">
                        <a16:creationId xmlns:a16="http://schemas.microsoft.com/office/drawing/2014/main" id="{261B05DE-C7B0-4A54-A7B8-3BCD611BCF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38" name="Rechthoek 437">
                <a:extLst>
                  <a:ext uri="{FF2B5EF4-FFF2-40B4-BE49-F238E27FC236}">
                    <a16:creationId xmlns:a16="http://schemas.microsoft.com/office/drawing/2014/main" id="{56BED1BA-1D88-4AD6-9FAE-C138CCA6E9B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39" name="Gelijkbenige driehoek 438">
                <a:extLst>
                  <a:ext uri="{FF2B5EF4-FFF2-40B4-BE49-F238E27FC236}">
                    <a16:creationId xmlns:a16="http://schemas.microsoft.com/office/drawing/2014/main" id="{4DF42B8A-0A5D-43EA-B5A7-46B161ECC54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4" name="ICOON_info">
              <a:extLst>
                <a:ext uri="{FF2B5EF4-FFF2-40B4-BE49-F238E27FC236}">
                  <a16:creationId xmlns:a16="http://schemas.microsoft.com/office/drawing/2014/main" id="{E07D23F5-8D41-4605-B178-239AC5174533}"/>
                </a:ext>
              </a:extLst>
            </p:cNvPr>
            <p:cNvGrpSpPr/>
            <p:nvPr userDrawn="1"/>
          </p:nvGrpSpPr>
          <p:grpSpPr>
            <a:xfrm>
              <a:off x="-376736" y="4085613"/>
              <a:ext cx="283685" cy="283685"/>
              <a:chOff x="-510741" y="5913713"/>
              <a:chExt cx="267555" cy="267555"/>
            </a:xfrm>
          </p:grpSpPr>
          <p:sp>
            <p:nvSpPr>
              <p:cNvPr id="435" name="Ovaal 434">
                <a:extLst>
                  <a:ext uri="{FF2B5EF4-FFF2-40B4-BE49-F238E27FC236}">
                    <a16:creationId xmlns:a16="http://schemas.microsoft.com/office/drawing/2014/main" id="{00D93957-64EF-4B44-9D0B-83DDE2F7148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36" name="Graphic 163" descr="Informatie">
                <a:extLst>
                  <a:ext uri="{FF2B5EF4-FFF2-40B4-BE49-F238E27FC236}">
                    <a16:creationId xmlns:a16="http://schemas.microsoft.com/office/drawing/2014/main" id="{A48B87CF-520D-479B-97DB-AF3AD5201D6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
        <p:nvSpPr>
          <p:cNvPr id="115" name="Titel 1">
            <a:extLst>
              <a:ext uri="{FF2B5EF4-FFF2-40B4-BE49-F238E27FC236}">
                <a16:creationId xmlns:a16="http://schemas.microsoft.com/office/drawing/2014/main" id="{DFBEC033-8A53-458A-8FF6-3A290800BF36}"/>
              </a:ext>
            </a:extLst>
          </p:cNvPr>
          <p:cNvSpPr>
            <a:spLocks noGrp="1"/>
          </p:cNvSpPr>
          <p:nvPr>
            <p:ph type="title" hasCustomPrompt="1"/>
          </p:nvPr>
        </p:nvSpPr>
        <p:spPr>
          <a:xfrm>
            <a:off x="1371600" y="3921026"/>
            <a:ext cx="9719130" cy="1593670"/>
          </a:xfrm>
        </p:spPr>
        <p:txBody>
          <a:bodyPr anchor="b"/>
          <a:lstStyle>
            <a:lvl1pPr>
              <a:defRPr>
                <a:ln w="6350">
                  <a:solidFill>
                    <a:schemeClr val="bg1"/>
                  </a:solidFill>
                </a:ln>
                <a:solidFill>
                  <a:schemeClr val="bg1"/>
                </a:solidFill>
              </a:defRPr>
            </a:lvl1pPr>
          </a:lstStyle>
          <a:p>
            <a:r>
              <a:rPr lang="en-GB" dirty="0"/>
              <a:t>Add your title here</a:t>
            </a:r>
          </a:p>
        </p:txBody>
      </p:sp>
    </p:spTree>
    <p:extLst>
      <p:ext uri="{BB962C8B-B14F-4D97-AF65-F5344CB8AC3E}">
        <p14:creationId xmlns:p14="http://schemas.microsoft.com/office/powerpoint/2010/main" val="804588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IMAGE | XL #2">
    <p:bg>
      <p:bgPr>
        <a:solidFill>
          <a:schemeClr val="tx2"/>
        </a:solidFill>
        <a:effectLst/>
      </p:bgPr>
    </p:bg>
    <p:spTree>
      <p:nvGrpSpPr>
        <p:cNvPr id="1" name=""/>
        <p:cNvGrpSpPr/>
        <p:nvPr/>
      </p:nvGrpSpPr>
      <p:grpSpPr>
        <a:xfrm>
          <a:off x="0" y="0"/>
          <a:ext cx="0" cy="0"/>
          <a:chOff x="0" y="0"/>
          <a:chExt cx="0" cy="0"/>
        </a:xfrm>
      </p:grpSpPr>
      <p:sp>
        <p:nvSpPr>
          <p:cNvPr id="314" name="Tijdelijke aanduiding voor afbeelding 313">
            <a:extLst>
              <a:ext uri="{FF2B5EF4-FFF2-40B4-BE49-F238E27FC236}">
                <a16:creationId xmlns:a16="http://schemas.microsoft.com/office/drawing/2014/main" id="{13075C13-7DF1-45DA-B567-B4ACBA8FE08D}"/>
              </a:ext>
            </a:extLst>
          </p:cNvPr>
          <p:cNvSpPr>
            <a:spLocks noGrp="1"/>
          </p:cNvSpPr>
          <p:nvPr>
            <p:ph type="pic" sz="quarter" idx="13" hasCustomPrompt="1"/>
          </p:nvPr>
        </p:nvSpPr>
        <p:spPr>
          <a:xfrm>
            <a:off x="-3265" y="-27081"/>
            <a:ext cx="12198530" cy="6885081"/>
          </a:xfrm>
          <a:custGeom>
            <a:avLst/>
            <a:gdLst>
              <a:gd name="connsiteX0" fmla="*/ 11909514 w 12198530"/>
              <a:gd name="connsiteY0" fmla="*/ 0 h 7189881"/>
              <a:gd name="connsiteX1" fmla="*/ 12198529 w 12198530"/>
              <a:gd name="connsiteY1" fmla="*/ 0 h 7189881"/>
              <a:gd name="connsiteX2" fmla="*/ 12198529 w 12198530"/>
              <a:gd name="connsiteY2" fmla="*/ 304800 h 7189881"/>
              <a:gd name="connsiteX3" fmla="*/ 12198530 w 12198530"/>
              <a:gd name="connsiteY3" fmla="*/ 304800 h 7189881"/>
              <a:gd name="connsiteX4" fmla="*/ 12198530 w 12198530"/>
              <a:gd name="connsiteY4" fmla="*/ 7189881 h 7189881"/>
              <a:gd name="connsiteX5" fmla="*/ 0 w 12198530"/>
              <a:gd name="connsiteY5" fmla="*/ 7189881 h 7189881"/>
              <a:gd name="connsiteX6" fmla="*/ 0 w 12198530"/>
              <a:gd name="connsiteY6" fmla="*/ 304800 h 7189881"/>
              <a:gd name="connsiteX7" fmla="*/ 11909514 w 12198530"/>
              <a:gd name="connsiteY7" fmla="*/ 304800 h 7189881"/>
              <a:gd name="connsiteX0" fmla="*/ 11909514 w 12198530"/>
              <a:gd name="connsiteY0" fmla="*/ 304800 h 7189881"/>
              <a:gd name="connsiteX1" fmla="*/ 12198529 w 12198530"/>
              <a:gd name="connsiteY1" fmla="*/ 0 h 7189881"/>
              <a:gd name="connsiteX2" fmla="*/ 12198529 w 12198530"/>
              <a:gd name="connsiteY2" fmla="*/ 304800 h 7189881"/>
              <a:gd name="connsiteX3" fmla="*/ 12198530 w 12198530"/>
              <a:gd name="connsiteY3" fmla="*/ 304800 h 7189881"/>
              <a:gd name="connsiteX4" fmla="*/ 12198530 w 12198530"/>
              <a:gd name="connsiteY4" fmla="*/ 7189881 h 7189881"/>
              <a:gd name="connsiteX5" fmla="*/ 0 w 12198530"/>
              <a:gd name="connsiteY5" fmla="*/ 7189881 h 7189881"/>
              <a:gd name="connsiteX6" fmla="*/ 0 w 12198530"/>
              <a:gd name="connsiteY6" fmla="*/ 304800 h 7189881"/>
              <a:gd name="connsiteX7" fmla="*/ 11909514 w 12198530"/>
              <a:gd name="connsiteY7" fmla="*/ 304800 h 7189881"/>
              <a:gd name="connsiteX0" fmla="*/ 11909514 w 12198530"/>
              <a:gd name="connsiteY0" fmla="*/ 0 h 6885081"/>
              <a:gd name="connsiteX1" fmla="*/ 12198529 w 12198530"/>
              <a:gd name="connsiteY1" fmla="*/ 0 h 6885081"/>
              <a:gd name="connsiteX2" fmla="*/ 12198530 w 12198530"/>
              <a:gd name="connsiteY2" fmla="*/ 0 h 6885081"/>
              <a:gd name="connsiteX3" fmla="*/ 12198530 w 12198530"/>
              <a:gd name="connsiteY3" fmla="*/ 6885081 h 6885081"/>
              <a:gd name="connsiteX4" fmla="*/ 0 w 12198530"/>
              <a:gd name="connsiteY4" fmla="*/ 6885081 h 6885081"/>
              <a:gd name="connsiteX5" fmla="*/ 0 w 12198530"/>
              <a:gd name="connsiteY5" fmla="*/ 0 h 6885081"/>
              <a:gd name="connsiteX6" fmla="*/ 11909514 w 12198530"/>
              <a:gd name="connsiteY6" fmla="*/ 0 h 6885081"/>
              <a:gd name="connsiteX0" fmla="*/ 0 w 12198530"/>
              <a:gd name="connsiteY0" fmla="*/ 0 h 6885081"/>
              <a:gd name="connsiteX1" fmla="*/ 12198529 w 12198530"/>
              <a:gd name="connsiteY1" fmla="*/ 0 h 6885081"/>
              <a:gd name="connsiteX2" fmla="*/ 12198530 w 12198530"/>
              <a:gd name="connsiteY2" fmla="*/ 0 h 6885081"/>
              <a:gd name="connsiteX3" fmla="*/ 12198530 w 12198530"/>
              <a:gd name="connsiteY3" fmla="*/ 6885081 h 6885081"/>
              <a:gd name="connsiteX4" fmla="*/ 0 w 12198530"/>
              <a:gd name="connsiteY4" fmla="*/ 6885081 h 6885081"/>
              <a:gd name="connsiteX5" fmla="*/ 0 w 12198530"/>
              <a:gd name="connsiteY5" fmla="*/ 0 h 68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8530" h="6885081">
                <a:moveTo>
                  <a:pt x="0" y="0"/>
                </a:moveTo>
                <a:lnTo>
                  <a:pt x="12198529" y="0"/>
                </a:lnTo>
                <a:lnTo>
                  <a:pt x="12198530" y="0"/>
                </a:lnTo>
                <a:lnTo>
                  <a:pt x="12198530" y="6885081"/>
                </a:lnTo>
                <a:lnTo>
                  <a:pt x="0" y="6885081"/>
                </a:lnTo>
                <a:lnTo>
                  <a:pt x="0" y="0"/>
                </a:lnTo>
                <a:close/>
              </a:path>
            </a:pathLst>
          </a:custGeom>
          <a:solidFill>
            <a:schemeClr val="bg1">
              <a:lumMod val="95000"/>
            </a:schemeClr>
          </a:solidFill>
        </p:spPr>
        <p:txBody>
          <a:bodyPr wrap="square" bIns="1440000" anchor="ctr">
            <a:noAutofit/>
          </a:bodyP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4" name="Tijdelijke aanduiding voor datum 3"/>
          <p:cNvSpPr>
            <a:spLocks noGrp="1"/>
          </p:cNvSpPr>
          <p:nvPr>
            <p:ph type="dt" sz="half" idx="10"/>
          </p:nvPr>
        </p:nvSpPr>
        <p:spPr/>
        <p:txBody>
          <a:bodyPr/>
          <a:lstStyle/>
          <a:p>
            <a:fld id="{1965D82B-7A6F-4BA0-B830-F9A3F3FC1D80}"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IMAGE | XL #2</a:t>
            </a:r>
          </a:p>
        </p:txBody>
      </p:sp>
      <p:sp>
        <p:nvSpPr>
          <p:cNvPr id="2" name="Titel 1">
            <a:extLst>
              <a:ext uri="{FF2B5EF4-FFF2-40B4-BE49-F238E27FC236}">
                <a16:creationId xmlns:a16="http://schemas.microsoft.com/office/drawing/2014/main" id="{D21EBD17-C471-4719-B906-B53641C4E046}"/>
              </a:ext>
            </a:extLst>
          </p:cNvPr>
          <p:cNvSpPr>
            <a:spLocks noGrp="1"/>
          </p:cNvSpPr>
          <p:nvPr>
            <p:ph type="title" hasCustomPrompt="1"/>
          </p:nvPr>
        </p:nvSpPr>
        <p:spPr>
          <a:xfrm>
            <a:off x="1338406" y="4525818"/>
            <a:ext cx="9413768" cy="998718"/>
          </a:xfrm>
        </p:spPr>
        <p:txBody>
          <a:bodyPr anchor="b"/>
          <a:lstStyle>
            <a:lvl1pPr>
              <a:defRPr sz="3600">
                <a:ln w="6350">
                  <a:solidFill>
                    <a:schemeClr val="bg1"/>
                  </a:solidFill>
                </a:ln>
                <a:solidFill>
                  <a:schemeClr val="bg1"/>
                </a:solidFill>
              </a:defRPr>
            </a:lvl1pPr>
          </a:lstStyle>
          <a:p>
            <a:r>
              <a:rPr lang="en-GB" dirty="0"/>
              <a:t>Add your title here</a:t>
            </a:r>
          </a:p>
        </p:txBody>
      </p:sp>
      <p:sp>
        <p:nvSpPr>
          <p:cNvPr id="127" name="Tijdelijke aanduiding voor verticale tekst 2">
            <a:extLst>
              <a:ext uri="{FF2B5EF4-FFF2-40B4-BE49-F238E27FC236}">
                <a16:creationId xmlns:a16="http://schemas.microsoft.com/office/drawing/2014/main" id="{34B833AE-358B-4EAF-8F9D-F57B3838DF93}"/>
              </a:ext>
            </a:extLst>
          </p:cNvPr>
          <p:cNvSpPr>
            <a:spLocks noGrp="1"/>
          </p:cNvSpPr>
          <p:nvPr>
            <p:ph type="body" orient="vert" idx="1" hasCustomPrompt="1"/>
          </p:nvPr>
        </p:nvSpPr>
        <p:spPr>
          <a:xfrm>
            <a:off x="1398697" y="3538299"/>
            <a:ext cx="4879634" cy="902662"/>
          </a:xfrm>
        </p:spPr>
        <p:txBody>
          <a:bodyPr vert="horz" tIns="0" anchor="b" anchorCtr="0"/>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dirty="0"/>
              <a:t>Add your text here</a:t>
            </a:r>
          </a:p>
        </p:txBody>
      </p:sp>
      <p:grpSp>
        <p:nvGrpSpPr>
          <p:cNvPr id="319" name="INSTRUCTIONS">
            <a:extLst>
              <a:ext uri="{FF2B5EF4-FFF2-40B4-BE49-F238E27FC236}">
                <a16:creationId xmlns:a16="http://schemas.microsoft.com/office/drawing/2014/main" id="{19E169A4-82CE-4C86-AB78-CF0976792EEA}"/>
              </a:ext>
            </a:extLst>
          </p:cNvPr>
          <p:cNvGrpSpPr/>
          <p:nvPr userDrawn="1"/>
        </p:nvGrpSpPr>
        <p:grpSpPr>
          <a:xfrm>
            <a:off x="-3786437" y="0"/>
            <a:ext cx="3693386" cy="5359349"/>
            <a:chOff x="-3786437" y="0"/>
            <a:chExt cx="3693386" cy="5359349"/>
          </a:xfrm>
        </p:grpSpPr>
        <p:sp>
          <p:nvSpPr>
            <p:cNvPr id="320" name="Rechthoek 319">
              <a:extLst>
                <a:ext uri="{FF2B5EF4-FFF2-40B4-BE49-F238E27FC236}">
                  <a16:creationId xmlns:a16="http://schemas.microsoft.com/office/drawing/2014/main" id="{EB6B2B1A-DD20-40AA-899B-ADFBE4052B7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321" name="Ovaal 320">
              <a:extLst>
                <a:ext uri="{FF2B5EF4-FFF2-40B4-BE49-F238E27FC236}">
                  <a16:creationId xmlns:a16="http://schemas.microsoft.com/office/drawing/2014/main" id="{42849E9C-3EE1-4627-9AB0-2BDF3D2C195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22" name="Rechthoek 321">
              <a:extLst>
                <a:ext uri="{FF2B5EF4-FFF2-40B4-BE49-F238E27FC236}">
                  <a16:creationId xmlns:a16="http://schemas.microsoft.com/office/drawing/2014/main" id="{7B84E7F3-1BF8-440E-A4F6-E413839C36E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Bullets</a:t>
              </a:r>
            </a:p>
          </p:txBody>
        </p:sp>
        <p:sp>
          <p:nvSpPr>
            <p:cNvPr id="323" name="Ovaal 322">
              <a:extLst>
                <a:ext uri="{FF2B5EF4-FFF2-40B4-BE49-F238E27FC236}">
                  <a16:creationId xmlns:a16="http://schemas.microsoft.com/office/drawing/2014/main" id="{221EC971-1E15-4BFC-BB62-4A3D9A4A7B2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24" name="Rechthoek 323">
              <a:extLst>
                <a:ext uri="{FF2B5EF4-FFF2-40B4-BE49-F238E27FC236}">
                  <a16:creationId xmlns:a16="http://schemas.microsoft.com/office/drawing/2014/main" id="{EAE402A1-B3FB-4468-BE7D-1F9E3428687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25" name="Rechthoek 324">
              <a:extLst>
                <a:ext uri="{FF2B5EF4-FFF2-40B4-BE49-F238E27FC236}">
                  <a16:creationId xmlns:a16="http://schemas.microsoft.com/office/drawing/2014/main" id="{6C82F963-2FE3-4FA3-AA12-868A4403650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#1</a:t>
              </a:r>
            </a:p>
          </p:txBody>
        </p:sp>
        <p:sp>
          <p:nvSpPr>
            <p:cNvPr id="326" name="Ovaal 325">
              <a:extLst>
                <a:ext uri="{FF2B5EF4-FFF2-40B4-BE49-F238E27FC236}">
                  <a16:creationId xmlns:a16="http://schemas.microsoft.com/office/drawing/2014/main" id="{551837D3-A99D-4182-BEB4-51142AF3B1F0}"/>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27" name="Rechthoek 326">
              <a:extLst>
                <a:ext uri="{FF2B5EF4-FFF2-40B4-BE49-F238E27FC236}">
                  <a16:creationId xmlns:a16="http://schemas.microsoft.com/office/drawing/2014/main" id="{799BA99F-AFA2-40FC-96F0-E9129062898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#2</a:t>
              </a:r>
            </a:p>
          </p:txBody>
        </p:sp>
        <p:sp>
          <p:nvSpPr>
            <p:cNvPr id="328" name="Ovaal 327">
              <a:extLst>
                <a:ext uri="{FF2B5EF4-FFF2-40B4-BE49-F238E27FC236}">
                  <a16:creationId xmlns:a16="http://schemas.microsoft.com/office/drawing/2014/main" id="{5A42A619-645A-4FC1-AD08-C72009704AC8}"/>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29" name="Rechthoek 328">
              <a:extLst>
                <a:ext uri="{FF2B5EF4-FFF2-40B4-BE49-F238E27FC236}">
                  <a16:creationId xmlns:a16="http://schemas.microsoft.com/office/drawing/2014/main" id="{E0011366-0EDE-466B-9E6A-16407A28966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Default text</a:t>
              </a:r>
            </a:p>
          </p:txBody>
        </p:sp>
        <p:sp>
          <p:nvSpPr>
            <p:cNvPr id="330" name="Ovaal 329">
              <a:extLst>
                <a:ext uri="{FF2B5EF4-FFF2-40B4-BE49-F238E27FC236}">
                  <a16:creationId xmlns:a16="http://schemas.microsoft.com/office/drawing/2014/main" id="{9774A9EF-7732-46DC-BBB5-CBAB3A60327E}"/>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31" name="Rechthoek 330">
              <a:extLst>
                <a:ext uri="{FF2B5EF4-FFF2-40B4-BE49-F238E27FC236}">
                  <a16:creationId xmlns:a16="http://schemas.microsoft.com/office/drawing/2014/main" id="{B966DF07-C1C6-4BCA-B6F1-CE347B89215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rgbClr val="23B45A"/>
                  </a:solidFill>
                  <a:effectLst/>
                  <a:uLnTx/>
                  <a:uFillTx/>
                  <a:latin typeface="Arial" panose="020B0604020202020204" pitchFamily="34" charset="0"/>
                  <a:ea typeface="+mn-ea"/>
                  <a:cs typeface="Arial" panose="020B0604020202020204" pitchFamily="34" charset="0"/>
                </a:rPr>
                <a:t>Header #1</a:t>
              </a:r>
            </a:p>
          </p:txBody>
        </p:sp>
        <p:sp>
          <p:nvSpPr>
            <p:cNvPr id="332" name="Ovaal 331">
              <a:extLst>
                <a:ext uri="{FF2B5EF4-FFF2-40B4-BE49-F238E27FC236}">
                  <a16:creationId xmlns:a16="http://schemas.microsoft.com/office/drawing/2014/main" id="{A44CF8D2-0F7E-46D0-9F7A-2F9957CB8AB4}"/>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33" name="Rechthoek 332">
              <a:extLst>
                <a:ext uri="{FF2B5EF4-FFF2-40B4-BE49-F238E27FC236}">
                  <a16:creationId xmlns:a16="http://schemas.microsoft.com/office/drawing/2014/main" id="{4EC92545-391B-4DD1-B5FB-A34BCF9F442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Source</a:t>
              </a:r>
            </a:p>
          </p:txBody>
        </p:sp>
        <p:sp>
          <p:nvSpPr>
            <p:cNvPr id="334" name="Ovaal 333">
              <a:extLst>
                <a:ext uri="{FF2B5EF4-FFF2-40B4-BE49-F238E27FC236}">
                  <a16:creationId xmlns:a16="http://schemas.microsoft.com/office/drawing/2014/main" id="{E59EAB2F-FE4A-4409-921D-02F93DE1A172}"/>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35" name="Rechthoek 334">
              <a:extLst>
                <a:ext uri="{FF2B5EF4-FFF2-40B4-BE49-F238E27FC236}">
                  <a16:creationId xmlns:a16="http://schemas.microsoft.com/office/drawing/2014/main" id="{003EBA83-BC8D-4916-AC90-E42098BD095A}"/>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mn-cs"/>
                </a:rPr>
                <a:t>Numerical bullets</a:t>
              </a:r>
            </a:p>
          </p:txBody>
        </p:sp>
        <p:sp>
          <p:nvSpPr>
            <p:cNvPr id="336" name="Ovaal 335">
              <a:extLst>
                <a:ext uri="{FF2B5EF4-FFF2-40B4-BE49-F238E27FC236}">
                  <a16:creationId xmlns:a16="http://schemas.microsoft.com/office/drawing/2014/main" id="{2FFC6048-A888-49B1-AB09-26F2EF165FE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37" name="Rechthoek 336">
              <a:extLst>
                <a:ext uri="{FF2B5EF4-FFF2-40B4-BE49-F238E27FC236}">
                  <a16:creationId xmlns:a16="http://schemas.microsoft.com/office/drawing/2014/main" id="{3ACB4B3B-DA51-496A-91F6-24214743428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rgbClr val="23B45A"/>
                  </a:solidFill>
                  <a:effectLst/>
                  <a:uLnTx/>
                  <a:uFillTx/>
                  <a:latin typeface="Arial" panose="020B0604020202020204" pitchFamily="34" charset="0"/>
                  <a:ea typeface="+mn-ea"/>
                  <a:cs typeface="+mn-cs"/>
                </a:rPr>
                <a:t>Header #3</a:t>
              </a:r>
            </a:p>
          </p:txBody>
        </p:sp>
        <p:sp>
          <p:nvSpPr>
            <p:cNvPr id="338" name="Ovaal 337">
              <a:extLst>
                <a:ext uri="{FF2B5EF4-FFF2-40B4-BE49-F238E27FC236}">
                  <a16:creationId xmlns:a16="http://schemas.microsoft.com/office/drawing/2014/main" id="{A53799FD-2FFF-4DD3-AEE9-3987D9B887F4}"/>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9" name="Rechthoek 338">
              <a:extLst>
                <a:ext uri="{FF2B5EF4-FFF2-40B4-BE49-F238E27FC236}">
                  <a16:creationId xmlns:a16="http://schemas.microsoft.com/office/drawing/2014/main" id="{A86CC9C5-F784-4ECB-88F4-26808C645700}"/>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Header #2</a:t>
              </a:r>
            </a:p>
          </p:txBody>
        </p:sp>
        <p:grpSp>
          <p:nvGrpSpPr>
            <p:cNvPr id="340" name="VOORBEELD">
              <a:extLst>
                <a:ext uri="{FF2B5EF4-FFF2-40B4-BE49-F238E27FC236}">
                  <a16:creationId xmlns:a16="http://schemas.microsoft.com/office/drawing/2014/main" id="{DAADF8D3-5A2A-45F4-AC91-3C50840C3C7E}"/>
                </a:ext>
              </a:extLst>
            </p:cNvPr>
            <p:cNvGrpSpPr/>
            <p:nvPr userDrawn="1"/>
          </p:nvGrpSpPr>
          <p:grpSpPr>
            <a:xfrm>
              <a:off x="-3605171" y="458674"/>
              <a:ext cx="3234311" cy="558875"/>
              <a:chOff x="-3605171" y="458674"/>
              <a:chExt cx="3234311" cy="558875"/>
            </a:xfrm>
          </p:grpSpPr>
          <p:sp>
            <p:nvSpPr>
              <p:cNvPr id="345" name="Rechthoek 344">
                <a:extLst>
                  <a:ext uri="{FF2B5EF4-FFF2-40B4-BE49-F238E27FC236}">
                    <a16:creationId xmlns:a16="http://schemas.microsoft.com/office/drawing/2014/main" id="{7D6ED880-59D9-4D6D-8C10-173622C3413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46" name="Rechthoek 345">
                <a:extLst>
                  <a:ext uri="{FF2B5EF4-FFF2-40B4-BE49-F238E27FC236}">
                    <a16:creationId xmlns:a16="http://schemas.microsoft.com/office/drawing/2014/main" id="{ADE416EF-33B6-4A04-A690-B38A31CF382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47" name="Groep 346">
                <a:extLst>
                  <a:ext uri="{FF2B5EF4-FFF2-40B4-BE49-F238E27FC236}">
                    <a16:creationId xmlns:a16="http://schemas.microsoft.com/office/drawing/2014/main" id="{2D2124AA-1FC0-4531-BD7A-222605E0B3E4}"/>
                  </a:ext>
                </a:extLst>
              </p:cNvPr>
              <p:cNvGrpSpPr/>
              <p:nvPr userDrawn="1"/>
            </p:nvGrpSpPr>
            <p:grpSpPr>
              <a:xfrm>
                <a:off x="-3386247" y="830871"/>
                <a:ext cx="139423" cy="109566"/>
                <a:chOff x="-2866744" y="827071"/>
                <a:chExt cx="168701" cy="132575"/>
              </a:xfrm>
            </p:grpSpPr>
            <p:grpSp>
              <p:nvGrpSpPr>
                <p:cNvPr id="421" name="Groep 420">
                  <a:extLst>
                    <a:ext uri="{FF2B5EF4-FFF2-40B4-BE49-F238E27FC236}">
                      <a16:creationId xmlns:a16="http://schemas.microsoft.com/office/drawing/2014/main" id="{13091DDC-AA5D-4617-B595-38FA32BFEBE4}"/>
                    </a:ext>
                  </a:extLst>
                </p:cNvPr>
                <p:cNvGrpSpPr/>
                <p:nvPr userDrawn="1"/>
              </p:nvGrpSpPr>
              <p:grpSpPr>
                <a:xfrm>
                  <a:off x="-2866744" y="827071"/>
                  <a:ext cx="168701" cy="132575"/>
                  <a:chOff x="-2866744" y="827071"/>
                  <a:chExt cx="168701" cy="132575"/>
                </a:xfrm>
              </p:grpSpPr>
              <p:cxnSp>
                <p:nvCxnSpPr>
                  <p:cNvPr id="423" name="Rechte verbindingslijn 422">
                    <a:extLst>
                      <a:ext uri="{FF2B5EF4-FFF2-40B4-BE49-F238E27FC236}">
                        <a16:creationId xmlns:a16="http://schemas.microsoft.com/office/drawing/2014/main" id="{D2E31762-D72B-4697-84C0-1976A003E89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24" name="Rechte verbindingslijn 423">
                    <a:extLst>
                      <a:ext uri="{FF2B5EF4-FFF2-40B4-BE49-F238E27FC236}">
                        <a16:creationId xmlns:a16="http://schemas.microsoft.com/office/drawing/2014/main" id="{52FF3064-E925-4316-A7BC-E8CA6ADCBCC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25" name="Rechte verbindingslijn 424">
                    <a:extLst>
                      <a:ext uri="{FF2B5EF4-FFF2-40B4-BE49-F238E27FC236}">
                        <a16:creationId xmlns:a16="http://schemas.microsoft.com/office/drawing/2014/main" id="{DABF8FC5-112F-419B-B417-BC79FF16D2C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26" name="Rechte verbindingslijn 425">
                    <a:extLst>
                      <a:ext uri="{FF2B5EF4-FFF2-40B4-BE49-F238E27FC236}">
                        <a16:creationId xmlns:a16="http://schemas.microsoft.com/office/drawing/2014/main" id="{2AEBACB8-C3E9-4BEE-8E84-FF5149BB97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27" name="Rechte verbindingslijn 426">
                    <a:extLst>
                      <a:ext uri="{FF2B5EF4-FFF2-40B4-BE49-F238E27FC236}">
                        <a16:creationId xmlns:a16="http://schemas.microsoft.com/office/drawing/2014/main" id="{F6EEE5AC-C1D9-4259-99A2-CBDBEF52A61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22" name="Pijl: rechts 421">
                  <a:extLst>
                    <a:ext uri="{FF2B5EF4-FFF2-40B4-BE49-F238E27FC236}">
                      <a16:creationId xmlns:a16="http://schemas.microsoft.com/office/drawing/2014/main" id="{8A44004C-112D-4A42-9BC0-67FE4E12520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8" name="Groep 347">
                <a:extLst>
                  <a:ext uri="{FF2B5EF4-FFF2-40B4-BE49-F238E27FC236}">
                    <a16:creationId xmlns:a16="http://schemas.microsoft.com/office/drawing/2014/main" id="{0C5EBC66-1719-4B65-9E6F-B9EDF5415AEE}"/>
                  </a:ext>
                </a:extLst>
              </p:cNvPr>
              <p:cNvGrpSpPr/>
              <p:nvPr userDrawn="1"/>
            </p:nvGrpSpPr>
            <p:grpSpPr>
              <a:xfrm>
                <a:off x="-3605171" y="830871"/>
                <a:ext cx="139423" cy="109566"/>
                <a:chOff x="-2866744" y="518074"/>
                <a:chExt cx="168701" cy="132575"/>
              </a:xfrm>
            </p:grpSpPr>
            <p:grpSp>
              <p:nvGrpSpPr>
                <p:cNvPr id="414" name="Groep 413">
                  <a:extLst>
                    <a:ext uri="{FF2B5EF4-FFF2-40B4-BE49-F238E27FC236}">
                      <a16:creationId xmlns:a16="http://schemas.microsoft.com/office/drawing/2014/main" id="{5F4A3CAE-AC4B-4411-AEA6-17A210897DD2}"/>
                    </a:ext>
                  </a:extLst>
                </p:cNvPr>
                <p:cNvGrpSpPr/>
                <p:nvPr userDrawn="1"/>
              </p:nvGrpSpPr>
              <p:grpSpPr>
                <a:xfrm>
                  <a:off x="-2866744" y="518074"/>
                  <a:ext cx="168701" cy="132575"/>
                  <a:chOff x="-2866744" y="518074"/>
                  <a:chExt cx="168701" cy="132575"/>
                </a:xfrm>
              </p:grpSpPr>
              <p:cxnSp>
                <p:nvCxnSpPr>
                  <p:cNvPr id="416" name="Rechte verbindingslijn 415">
                    <a:extLst>
                      <a:ext uri="{FF2B5EF4-FFF2-40B4-BE49-F238E27FC236}">
                        <a16:creationId xmlns:a16="http://schemas.microsoft.com/office/drawing/2014/main" id="{5CEC1652-27EC-4C31-A94E-2F70ABFA46A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17" name="Rechte verbindingslijn 416">
                    <a:extLst>
                      <a:ext uri="{FF2B5EF4-FFF2-40B4-BE49-F238E27FC236}">
                        <a16:creationId xmlns:a16="http://schemas.microsoft.com/office/drawing/2014/main" id="{7499F254-C099-4825-B2D3-28E95F617D5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18" name="Rechte verbindingslijn 417">
                    <a:extLst>
                      <a:ext uri="{FF2B5EF4-FFF2-40B4-BE49-F238E27FC236}">
                        <a16:creationId xmlns:a16="http://schemas.microsoft.com/office/drawing/2014/main" id="{06A5F28F-AC73-4C9F-A830-9410F65A187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19" name="Rechte verbindingslijn 418">
                    <a:extLst>
                      <a:ext uri="{FF2B5EF4-FFF2-40B4-BE49-F238E27FC236}">
                        <a16:creationId xmlns:a16="http://schemas.microsoft.com/office/drawing/2014/main" id="{02D5724F-F727-4B5C-8D03-79464364935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20" name="Rechte verbindingslijn 419">
                    <a:extLst>
                      <a:ext uri="{FF2B5EF4-FFF2-40B4-BE49-F238E27FC236}">
                        <a16:creationId xmlns:a16="http://schemas.microsoft.com/office/drawing/2014/main" id="{CB09B187-E61E-46B2-B17D-3EB3F5CF03B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15" name="Pijl: rechts 414">
                  <a:extLst>
                    <a:ext uri="{FF2B5EF4-FFF2-40B4-BE49-F238E27FC236}">
                      <a16:creationId xmlns:a16="http://schemas.microsoft.com/office/drawing/2014/main" id="{891A02F4-2534-4BD3-8CE5-17877BCBA2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49" name="Rechte verbindingslijn 348">
                <a:extLst>
                  <a:ext uri="{FF2B5EF4-FFF2-40B4-BE49-F238E27FC236}">
                    <a16:creationId xmlns:a16="http://schemas.microsoft.com/office/drawing/2014/main" id="{D691BBCF-87A4-452F-AFB1-3F4CB0149EC8}"/>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50" name="Rechte verbindingslijn 349">
                <a:extLst>
                  <a:ext uri="{FF2B5EF4-FFF2-40B4-BE49-F238E27FC236}">
                    <a16:creationId xmlns:a16="http://schemas.microsoft.com/office/drawing/2014/main" id="{81CC5C11-53A1-4E8E-9DDC-F67D7467E17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51" name="Rechthoek 350">
                <a:extLst>
                  <a:ext uri="{FF2B5EF4-FFF2-40B4-BE49-F238E27FC236}">
                    <a16:creationId xmlns:a16="http://schemas.microsoft.com/office/drawing/2014/main" id="{4BEC936A-94B1-4E45-B01A-F8EC6F8177C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52" name="Rechthoek 351">
                <a:extLst>
                  <a:ext uri="{FF2B5EF4-FFF2-40B4-BE49-F238E27FC236}">
                    <a16:creationId xmlns:a16="http://schemas.microsoft.com/office/drawing/2014/main" id="{F1247025-605C-417E-936E-095A05C7AA30}"/>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53" name="Groep 352">
                <a:extLst>
                  <a:ext uri="{FF2B5EF4-FFF2-40B4-BE49-F238E27FC236}">
                    <a16:creationId xmlns:a16="http://schemas.microsoft.com/office/drawing/2014/main" id="{C8817E93-E789-4F62-B716-AA9EAAF8BD22}"/>
                  </a:ext>
                </a:extLst>
              </p:cNvPr>
              <p:cNvGrpSpPr/>
              <p:nvPr userDrawn="1"/>
            </p:nvGrpSpPr>
            <p:grpSpPr>
              <a:xfrm>
                <a:off x="-2916763" y="769168"/>
                <a:ext cx="268738" cy="248381"/>
                <a:chOff x="-2916763" y="769168"/>
                <a:chExt cx="268738" cy="248381"/>
              </a:xfrm>
            </p:grpSpPr>
            <p:sp>
              <p:nvSpPr>
                <p:cNvPr id="406" name="Rechthoek 405">
                  <a:extLst>
                    <a:ext uri="{FF2B5EF4-FFF2-40B4-BE49-F238E27FC236}">
                      <a16:creationId xmlns:a16="http://schemas.microsoft.com/office/drawing/2014/main" id="{EF93C26D-60A4-4300-A593-DCA870EC214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07" name="Groep 406">
                  <a:extLst>
                    <a:ext uri="{FF2B5EF4-FFF2-40B4-BE49-F238E27FC236}">
                      <a16:creationId xmlns:a16="http://schemas.microsoft.com/office/drawing/2014/main" id="{67BA8972-2FA9-4746-8963-582F1F0FB1F1}"/>
                    </a:ext>
                  </a:extLst>
                </p:cNvPr>
                <p:cNvGrpSpPr/>
                <p:nvPr userDrawn="1"/>
              </p:nvGrpSpPr>
              <p:grpSpPr>
                <a:xfrm>
                  <a:off x="-2866744" y="827071"/>
                  <a:ext cx="168701" cy="132575"/>
                  <a:chOff x="-2866744" y="827071"/>
                  <a:chExt cx="168701" cy="132575"/>
                </a:xfrm>
              </p:grpSpPr>
              <p:cxnSp>
                <p:nvCxnSpPr>
                  <p:cNvPr id="409" name="Rechte verbindingslijn 408">
                    <a:extLst>
                      <a:ext uri="{FF2B5EF4-FFF2-40B4-BE49-F238E27FC236}">
                        <a16:creationId xmlns:a16="http://schemas.microsoft.com/office/drawing/2014/main" id="{28E9EA37-5FDC-42C1-8598-0FB642AB694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10" name="Rechte verbindingslijn 409">
                    <a:extLst>
                      <a:ext uri="{FF2B5EF4-FFF2-40B4-BE49-F238E27FC236}">
                        <a16:creationId xmlns:a16="http://schemas.microsoft.com/office/drawing/2014/main" id="{BDABEB44-C972-47B6-B486-FB7CDF37C1F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11" name="Rechte verbindingslijn 410">
                    <a:extLst>
                      <a:ext uri="{FF2B5EF4-FFF2-40B4-BE49-F238E27FC236}">
                        <a16:creationId xmlns:a16="http://schemas.microsoft.com/office/drawing/2014/main" id="{1A579D3C-AD68-47D5-B948-E3E248B5274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12" name="Rechte verbindingslijn 411">
                    <a:extLst>
                      <a:ext uri="{FF2B5EF4-FFF2-40B4-BE49-F238E27FC236}">
                        <a16:creationId xmlns:a16="http://schemas.microsoft.com/office/drawing/2014/main" id="{8C32A129-9027-43C2-861D-DFB9327F507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13" name="Rechte verbindingslijn 412">
                    <a:extLst>
                      <a:ext uri="{FF2B5EF4-FFF2-40B4-BE49-F238E27FC236}">
                        <a16:creationId xmlns:a16="http://schemas.microsoft.com/office/drawing/2014/main" id="{ED583A17-E976-4E73-8CA2-68931E92FBD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08" name="Pijl: rechts 407">
                  <a:extLst>
                    <a:ext uri="{FF2B5EF4-FFF2-40B4-BE49-F238E27FC236}">
                      <a16:creationId xmlns:a16="http://schemas.microsoft.com/office/drawing/2014/main" id="{19FBFEFA-D91F-417D-9DA8-E55DAAFE4CA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7" name="Groep 396">
                <a:extLst>
                  <a:ext uri="{FF2B5EF4-FFF2-40B4-BE49-F238E27FC236}">
                    <a16:creationId xmlns:a16="http://schemas.microsoft.com/office/drawing/2014/main" id="{AB7819EC-E530-4543-8EC5-6B2CBC7E3885}"/>
                  </a:ext>
                </a:extLst>
              </p:cNvPr>
              <p:cNvGrpSpPr/>
              <p:nvPr userDrawn="1"/>
            </p:nvGrpSpPr>
            <p:grpSpPr>
              <a:xfrm>
                <a:off x="-2916763" y="460171"/>
                <a:ext cx="268738" cy="248381"/>
                <a:chOff x="-2916763" y="460171"/>
                <a:chExt cx="268738" cy="248381"/>
              </a:xfrm>
            </p:grpSpPr>
            <p:sp>
              <p:nvSpPr>
                <p:cNvPr id="398" name="Rechthoek 397">
                  <a:extLst>
                    <a:ext uri="{FF2B5EF4-FFF2-40B4-BE49-F238E27FC236}">
                      <a16:creationId xmlns:a16="http://schemas.microsoft.com/office/drawing/2014/main" id="{A1A004D7-A584-4618-9B34-5AFE9C233C5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99" name="Groep 398">
                  <a:extLst>
                    <a:ext uri="{FF2B5EF4-FFF2-40B4-BE49-F238E27FC236}">
                      <a16:creationId xmlns:a16="http://schemas.microsoft.com/office/drawing/2014/main" id="{42099145-F1D3-41F0-8210-CA7A4AD1C67D}"/>
                    </a:ext>
                  </a:extLst>
                </p:cNvPr>
                <p:cNvGrpSpPr/>
                <p:nvPr userDrawn="1"/>
              </p:nvGrpSpPr>
              <p:grpSpPr>
                <a:xfrm>
                  <a:off x="-2866744" y="518074"/>
                  <a:ext cx="168701" cy="132575"/>
                  <a:chOff x="-2866744" y="518074"/>
                  <a:chExt cx="168701" cy="132575"/>
                </a:xfrm>
              </p:grpSpPr>
              <p:cxnSp>
                <p:nvCxnSpPr>
                  <p:cNvPr id="401" name="Rechte verbindingslijn 400">
                    <a:extLst>
                      <a:ext uri="{FF2B5EF4-FFF2-40B4-BE49-F238E27FC236}">
                        <a16:creationId xmlns:a16="http://schemas.microsoft.com/office/drawing/2014/main" id="{C4C81DFB-2CF9-4283-8FD9-15B0392521D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02" name="Rechte verbindingslijn 401">
                    <a:extLst>
                      <a:ext uri="{FF2B5EF4-FFF2-40B4-BE49-F238E27FC236}">
                        <a16:creationId xmlns:a16="http://schemas.microsoft.com/office/drawing/2014/main" id="{343AC812-D794-4C4A-A31E-7ED911C3D8F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03" name="Rechte verbindingslijn 402">
                    <a:extLst>
                      <a:ext uri="{FF2B5EF4-FFF2-40B4-BE49-F238E27FC236}">
                        <a16:creationId xmlns:a16="http://schemas.microsoft.com/office/drawing/2014/main" id="{1B46EA1C-D9F0-4DAA-99B7-914C188D42A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04" name="Rechte verbindingslijn 403">
                    <a:extLst>
                      <a:ext uri="{FF2B5EF4-FFF2-40B4-BE49-F238E27FC236}">
                        <a16:creationId xmlns:a16="http://schemas.microsoft.com/office/drawing/2014/main" id="{CAA753AA-D296-42F7-AFB8-5F71D81E5C2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05" name="Rechte verbindingslijn 404">
                    <a:extLst>
                      <a:ext uri="{FF2B5EF4-FFF2-40B4-BE49-F238E27FC236}">
                        <a16:creationId xmlns:a16="http://schemas.microsoft.com/office/drawing/2014/main" id="{7472D1DE-CBD3-41D1-AEC6-6B703C85799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00" name="Pijl: rechts 399">
                  <a:extLst>
                    <a:ext uri="{FF2B5EF4-FFF2-40B4-BE49-F238E27FC236}">
                      <a16:creationId xmlns:a16="http://schemas.microsoft.com/office/drawing/2014/main" id="{78D7D8B5-8249-49F6-B116-1E11480DF33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41" name="Rechthoek 340">
              <a:extLst>
                <a:ext uri="{FF2B5EF4-FFF2-40B4-BE49-F238E27FC236}">
                  <a16:creationId xmlns:a16="http://schemas.microsoft.com/office/drawing/2014/main" id="{32F7EECE-F949-4D5B-8712-915A1FC10E5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342" name="ICOON_info">
              <a:extLst>
                <a:ext uri="{FF2B5EF4-FFF2-40B4-BE49-F238E27FC236}">
                  <a16:creationId xmlns:a16="http://schemas.microsoft.com/office/drawing/2014/main" id="{FED7530A-B6E2-4178-8484-86A7B3DB4E78}"/>
                </a:ext>
              </a:extLst>
            </p:cNvPr>
            <p:cNvGrpSpPr/>
            <p:nvPr userDrawn="1"/>
          </p:nvGrpSpPr>
          <p:grpSpPr>
            <a:xfrm>
              <a:off x="-376736" y="4400186"/>
              <a:ext cx="283685" cy="283685"/>
              <a:chOff x="-510741" y="5913713"/>
              <a:chExt cx="267555" cy="267555"/>
            </a:xfrm>
          </p:grpSpPr>
          <p:sp>
            <p:nvSpPr>
              <p:cNvPr id="343" name="Ovaal 342">
                <a:extLst>
                  <a:ext uri="{FF2B5EF4-FFF2-40B4-BE49-F238E27FC236}">
                    <a16:creationId xmlns:a16="http://schemas.microsoft.com/office/drawing/2014/main" id="{52658FF5-4417-4DD8-A4E0-A5F53E7CB8C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44" name="Graphic 163" descr="Informatie">
                <a:extLst>
                  <a:ext uri="{FF2B5EF4-FFF2-40B4-BE49-F238E27FC236}">
                    <a16:creationId xmlns:a16="http://schemas.microsoft.com/office/drawing/2014/main" id="{50EE1344-547E-427C-8CA1-1D9677041D5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428" name="INSTRUCTION">
            <a:extLst>
              <a:ext uri="{FF2B5EF4-FFF2-40B4-BE49-F238E27FC236}">
                <a16:creationId xmlns:a16="http://schemas.microsoft.com/office/drawing/2014/main" id="{C09CB667-1470-4D55-B77D-DC0507F2D13A}"/>
              </a:ext>
            </a:extLst>
          </p:cNvPr>
          <p:cNvGrpSpPr/>
          <p:nvPr userDrawn="1"/>
        </p:nvGrpSpPr>
        <p:grpSpPr>
          <a:xfrm>
            <a:off x="12377595" y="1"/>
            <a:ext cx="3693386" cy="5084661"/>
            <a:chOff x="-3786437" y="1"/>
            <a:chExt cx="3693386" cy="5084661"/>
          </a:xfrm>
        </p:grpSpPr>
        <p:sp>
          <p:nvSpPr>
            <p:cNvPr id="429" name="Rechthoek 428">
              <a:extLst>
                <a:ext uri="{FF2B5EF4-FFF2-40B4-BE49-F238E27FC236}">
                  <a16:creationId xmlns:a16="http://schemas.microsoft.com/office/drawing/2014/main" id="{055FF99A-C37B-42DC-9B0F-A4FBCED6A6C6}"/>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430" name="Rechthoek 429">
              <a:extLst>
                <a:ext uri="{FF2B5EF4-FFF2-40B4-BE49-F238E27FC236}">
                  <a16:creationId xmlns:a16="http://schemas.microsoft.com/office/drawing/2014/main" id="{A2CA798E-6781-43D6-8A79-4D4AEB19D18B}"/>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431" name="Ovaal 430">
              <a:extLst>
                <a:ext uri="{FF2B5EF4-FFF2-40B4-BE49-F238E27FC236}">
                  <a16:creationId xmlns:a16="http://schemas.microsoft.com/office/drawing/2014/main" id="{BD14E088-3C7F-4EA4-9252-391CB9C9EA9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32" name="Rechthoek 431">
              <a:extLst>
                <a:ext uri="{FF2B5EF4-FFF2-40B4-BE49-F238E27FC236}">
                  <a16:creationId xmlns:a16="http://schemas.microsoft.com/office/drawing/2014/main" id="{3368AB47-C9D2-4103-9395-3A28A785306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33" name="Groep 432">
              <a:extLst>
                <a:ext uri="{FF2B5EF4-FFF2-40B4-BE49-F238E27FC236}">
                  <a16:creationId xmlns:a16="http://schemas.microsoft.com/office/drawing/2014/main" id="{8E5C3F13-2B59-42B8-A74C-A43744B71B4F}"/>
                </a:ext>
              </a:extLst>
            </p:cNvPr>
            <p:cNvGrpSpPr/>
            <p:nvPr userDrawn="1"/>
          </p:nvGrpSpPr>
          <p:grpSpPr>
            <a:xfrm>
              <a:off x="-3316179" y="1231351"/>
              <a:ext cx="294789" cy="318834"/>
              <a:chOff x="14466489" y="1001522"/>
              <a:chExt cx="290627" cy="314333"/>
            </a:xfrm>
          </p:grpSpPr>
          <p:sp>
            <p:nvSpPr>
              <p:cNvPr id="462" name="Rechthoek 461">
                <a:extLst>
                  <a:ext uri="{FF2B5EF4-FFF2-40B4-BE49-F238E27FC236}">
                    <a16:creationId xmlns:a16="http://schemas.microsoft.com/office/drawing/2014/main" id="{0628154E-3CF2-4771-924E-5AA68D5D6701}"/>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3" name="Ovaal 462">
                <a:extLst>
                  <a:ext uri="{FF2B5EF4-FFF2-40B4-BE49-F238E27FC236}">
                    <a16:creationId xmlns:a16="http://schemas.microsoft.com/office/drawing/2014/main" id="{05CD0A66-C65F-481D-9DE3-990938F5E36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64" name="Vrije vorm: vorm 463">
                <a:extLst>
                  <a:ext uri="{FF2B5EF4-FFF2-40B4-BE49-F238E27FC236}">
                    <a16:creationId xmlns:a16="http://schemas.microsoft.com/office/drawing/2014/main" id="{085086D6-17DB-46F0-889A-26ECADC22D1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65" name="Rechthoek: afgeronde hoeken 464">
                <a:extLst>
                  <a:ext uri="{FF2B5EF4-FFF2-40B4-BE49-F238E27FC236}">
                    <a16:creationId xmlns:a16="http://schemas.microsoft.com/office/drawing/2014/main" id="{5F93B96E-2BA6-4346-B4FD-E837D6C48DA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466" name="Rechte verbindingslijn 465">
                <a:extLst>
                  <a:ext uri="{FF2B5EF4-FFF2-40B4-BE49-F238E27FC236}">
                    <a16:creationId xmlns:a16="http://schemas.microsoft.com/office/drawing/2014/main" id="{3E9B7A36-37A8-490D-AD48-E727CFA8402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67" name="Rechte verbindingslijn 466">
                <a:extLst>
                  <a:ext uri="{FF2B5EF4-FFF2-40B4-BE49-F238E27FC236}">
                    <a16:creationId xmlns:a16="http://schemas.microsoft.com/office/drawing/2014/main" id="{BE890F73-489C-4F72-8912-6AF005C5E98A}"/>
                  </a:ext>
                </a:extLst>
              </p:cNvPr>
              <p:cNvCxnSpPr>
                <a:cxnSpLocks/>
                <a:stCxn id="46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34" name="Ovaal 433">
              <a:extLst>
                <a:ext uri="{FF2B5EF4-FFF2-40B4-BE49-F238E27FC236}">
                  <a16:creationId xmlns:a16="http://schemas.microsoft.com/office/drawing/2014/main" id="{FEA9A057-55E7-4781-BD0F-1FF7D2D93A4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35" name="Rechthoek 434">
              <a:extLst>
                <a:ext uri="{FF2B5EF4-FFF2-40B4-BE49-F238E27FC236}">
                  <a16:creationId xmlns:a16="http://schemas.microsoft.com/office/drawing/2014/main" id="{F2C89B5C-62E2-4651-8E6F-89005F52B335}"/>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36" name="Groep 435">
              <a:extLst>
                <a:ext uri="{FF2B5EF4-FFF2-40B4-BE49-F238E27FC236}">
                  <a16:creationId xmlns:a16="http://schemas.microsoft.com/office/drawing/2014/main" id="{DE4F34C9-B561-4B02-AE91-9636E82D907C}"/>
                </a:ext>
              </a:extLst>
            </p:cNvPr>
            <p:cNvGrpSpPr/>
            <p:nvPr userDrawn="1"/>
          </p:nvGrpSpPr>
          <p:grpSpPr>
            <a:xfrm>
              <a:off x="-3311319" y="2164285"/>
              <a:ext cx="825500" cy="209550"/>
              <a:chOff x="13504624" y="2482850"/>
              <a:chExt cx="825500" cy="209550"/>
            </a:xfrm>
          </p:grpSpPr>
          <p:sp>
            <p:nvSpPr>
              <p:cNvPr id="459" name="Rechthoek 458">
                <a:extLst>
                  <a:ext uri="{FF2B5EF4-FFF2-40B4-BE49-F238E27FC236}">
                    <a16:creationId xmlns:a16="http://schemas.microsoft.com/office/drawing/2014/main" id="{191FE12F-BE8F-45F9-9405-AD4CDB504E8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460" name="Rechte verbindingslijn 459">
                <a:extLst>
                  <a:ext uri="{FF2B5EF4-FFF2-40B4-BE49-F238E27FC236}">
                    <a16:creationId xmlns:a16="http://schemas.microsoft.com/office/drawing/2014/main" id="{4CB954CB-854A-483F-84EE-D79FEC3A036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61" name="Gelijkbenige driehoek 460">
                <a:extLst>
                  <a:ext uri="{FF2B5EF4-FFF2-40B4-BE49-F238E27FC236}">
                    <a16:creationId xmlns:a16="http://schemas.microsoft.com/office/drawing/2014/main" id="{A36C86AD-9FD0-4218-AA72-EF9C1AB7EC9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437" name="Ovaal 436">
              <a:extLst>
                <a:ext uri="{FF2B5EF4-FFF2-40B4-BE49-F238E27FC236}">
                  <a16:creationId xmlns:a16="http://schemas.microsoft.com/office/drawing/2014/main" id="{3625F3E0-3FA5-446D-A1E4-341670674A9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38" name="Rechthoek 437">
              <a:extLst>
                <a:ext uri="{FF2B5EF4-FFF2-40B4-BE49-F238E27FC236}">
                  <a16:creationId xmlns:a16="http://schemas.microsoft.com/office/drawing/2014/main" id="{91560AEE-D037-4B55-A402-E533278C496C}"/>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439" name="Groep 438">
              <a:extLst>
                <a:ext uri="{FF2B5EF4-FFF2-40B4-BE49-F238E27FC236}">
                  <a16:creationId xmlns:a16="http://schemas.microsoft.com/office/drawing/2014/main" id="{61C84401-74E9-41DA-BF2F-509B1B598279}"/>
                </a:ext>
              </a:extLst>
            </p:cNvPr>
            <p:cNvGrpSpPr/>
            <p:nvPr userDrawn="1"/>
          </p:nvGrpSpPr>
          <p:grpSpPr>
            <a:xfrm>
              <a:off x="-3441613" y="3457758"/>
              <a:ext cx="622283" cy="612920"/>
              <a:chOff x="12617641" y="3403239"/>
              <a:chExt cx="752963" cy="741634"/>
            </a:xfrm>
          </p:grpSpPr>
          <p:grpSp>
            <p:nvGrpSpPr>
              <p:cNvPr id="443" name="Groep 442">
                <a:extLst>
                  <a:ext uri="{FF2B5EF4-FFF2-40B4-BE49-F238E27FC236}">
                    <a16:creationId xmlns:a16="http://schemas.microsoft.com/office/drawing/2014/main" id="{DC10B829-9948-4C38-9CEE-BF16BE2A8682}"/>
                  </a:ext>
                </a:extLst>
              </p:cNvPr>
              <p:cNvGrpSpPr/>
              <p:nvPr userDrawn="1"/>
            </p:nvGrpSpPr>
            <p:grpSpPr>
              <a:xfrm>
                <a:off x="12771530" y="3403239"/>
                <a:ext cx="467176" cy="448491"/>
                <a:chOff x="12782157" y="3403239"/>
                <a:chExt cx="467176" cy="448491"/>
              </a:xfrm>
            </p:grpSpPr>
            <p:grpSp>
              <p:nvGrpSpPr>
                <p:cNvPr id="446" name="Groep 445">
                  <a:extLst>
                    <a:ext uri="{FF2B5EF4-FFF2-40B4-BE49-F238E27FC236}">
                      <a16:creationId xmlns:a16="http://schemas.microsoft.com/office/drawing/2014/main" id="{BA617B12-94A4-4DAE-8D01-6AE42B7AE6F2}"/>
                    </a:ext>
                  </a:extLst>
                </p:cNvPr>
                <p:cNvGrpSpPr/>
                <p:nvPr userDrawn="1"/>
              </p:nvGrpSpPr>
              <p:grpSpPr>
                <a:xfrm>
                  <a:off x="12782157" y="3403239"/>
                  <a:ext cx="412976" cy="396132"/>
                  <a:chOff x="13554906" y="3320109"/>
                  <a:chExt cx="443917" cy="425811"/>
                </a:xfrm>
              </p:grpSpPr>
              <p:grpSp>
                <p:nvGrpSpPr>
                  <p:cNvPr id="453" name="Groep 452">
                    <a:extLst>
                      <a:ext uri="{FF2B5EF4-FFF2-40B4-BE49-F238E27FC236}">
                        <a16:creationId xmlns:a16="http://schemas.microsoft.com/office/drawing/2014/main" id="{E7B32BBF-FAEB-4ECA-8345-F0E89C4A5889}"/>
                      </a:ext>
                    </a:extLst>
                  </p:cNvPr>
                  <p:cNvGrpSpPr/>
                  <p:nvPr userDrawn="1"/>
                </p:nvGrpSpPr>
                <p:grpSpPr>
                  <a:xfrm>
                    <a:off x="13554906" y="3320109"/>
                    <a:ext cx="443917" cy="425811"/>
                    <a:chOff x="12909684" y="1276143"/>
                    <a:chExt cx="443917" cy="425811"/>
                  </a:xfrm>
                </p:grpSpPr>
                <p:sp>
                  <p:nvSpPr>
                    <p:cNvPr id="456" name="Rechthoek 455">
                      <a:extLst>
                        <a:ext uri="{FF2B5EF4-FFF2-40B4-BE49-F238E27FC236}">
                          <a16:creationId xmlns:a16="http://schemas.microsoft.com/office/drawing/2014/main" id="{12094F85-CB35-499F-80C7-65A2ECFDE48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7" name="Rechthoek 456">
                      <a:extLst>
                        <a:ext uri="{FF2B5EF4-FFF2-40B4-BE49-F238E27FC236}">
                          <a16:creationId xmlns:a16="http://schemas.microsoft.com/office/drawing/2014/main" id="{E653B430-9A58-4D07-BB9A-D0E07073091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8" name="Ovaal 457">
                      <a:extLst>
                        <a:ext uri="{FF2B5EF4-FFF2-40B4-BE49-F238E27FC236}">
                          <a16:creationId xmlns:a16="http://schemas.microsoft.com/office/drawing/2014/main" id="{2F54181B-50B5-48FF-820D-4FABEF93D87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4" name="Afbeelding 453">
                    <a:extLst>
                      <a:ext uri="{FF2B5EF4-FFF2-40B4-BE49-F238E27FC236}">
                        <a16:creationId xmlns:a16="http://schemas.microsoft.com/office/drawing/2014/main" id="{57218975-E3C8-4BCD-B54C-B014D8B82DC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55" name="Afbeelding 454">
                    <a:extLst>
                      <a:ext uri="{FF2B5EF4-FFF2-40B4-BE49-F238E27FC236}">
                        <a16:creationId xmlns:a16="http://schemas.microsoft.com/office/drawing/2014/main" id="{D735D096-7F5C-43D9-B07D-4CED5B0FF5D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47" name="Groep 446">
                  <a:extLst>
                    <a:ext uri="{FF2B5EF4-FFF2-40B4-BE49-F238E27FC236}">
                      <a16:creationId xmlns:a16="http://schemas.microsoft.com/office/drawing/2014/main" id="{BAFEF836-FFFF-4661-A497-334A598BC822}"/>
                    </a:ext>
                  </a:extLst>
                </p:cNvPr>
                <p:cNvGrpSpPr/>
                <p:nvPr userDrawn="1"/>
              </p:nvGrpSpPr>
              <p:grpSpPr>
                <a:xfrm>
                  <a:off x="13103513" y="3705268"/>
                  <a:ext cx="145820" cy="146462"/>
                  <a:chOff x="13096169" y="3602278"/>
                  <a:chExt cx="145820" cy="146462"/>
                </a:xfrm>
              </p:grpSpPr>
              <p:sp>
                <p:nvSpPr>
                  <p:cNvPr id="451" name="Rechthoek 450">
                    <a:extLst>
                      <a:ext uri="{FF2B5EF4-FFF2-40B4-BE49-F238E27FC236}">
                        <a16:creationId xmlns:a16="http://schemas.microsoft.com/office/drawing/2014/main" id="{79324FCB-E517-4F62-BFB0-08053F2B5E2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2" name="Rechthoek 451">
                    <a:extLst>
                      <a:ext uri="{FF2B5EF4-FFF2-40B4-BE49-F238E27FC236}">
                        <a16:creationId xmlns:a16="http://schemas.microsoft.com/office/drawing/2014/main" id="{2A7C976B-3DD9-4FAC-9539-4C8F6BA768B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8" name="Groep 447">
                  <a:extLst>
                    <a:ext uri="{FF2B5EF4-FFF2-40B4-BE49-F238E27FC236}">
                      <a16:creationId xmlns:a16="http://schemas.microsoft.com/office/drawing/2014/main" id="{49251627-ED15-49EE-B6F7-1EDFA4BD7D0A}"/>
                    </a:ext>
                  </a:extLst>
                </p:cNvPr>
                <p:cNvGrpSpPr/>
                <p:nvPr userDrawn="1"/>
              </p:nvGrpSpPr>
              <p:grpSpPr>
                <a:xfrm rot="10800000">
                  <a:off x="13061402" y="3665637"/>
                  <a:ext cx="145820" cy="146462"/>
                  <a:chOff x="13096169" y="3602278"/>
                  <a:chExt cx="145820" cy="146462"/>
                </a:xfrm>
              </p:grpSpPr>
              <p:sp>
                <p:nvSpPr>
                  <p:cNvPr id="449" name="Rechthoek 448">
                    <a:extLst>
                      <a:ext uri="{FF2B5EF4-FFF2-40B4-BE49-F238E27FC236}">
                        <a16:creationId xmlns:a16="http://schemas.microsoft.com/office/drawing/2014/main" id="{44FC406A-B88B-4FCE-93D2-A8EC75C734D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0" name="Rechthoek 449">
                    <a:extLst>
                      <a:ext uri="{FF2B5EF4-FFF2-40B4-BE49-F238E27FC236}">
                        <a16:creationId xmlns:a16="http://schemas.microsoft.com/office/drawing/2014/main" id="{778376B0-2C0B-4644-ABAE-4FD097769D0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44" name="Rechthoek 443">
                <a:extLst>
                  <a:ext uri="{FF2B5EF4-FFF2-40B4-BE49-F238E27FC236}">
                    <a16:creationId xmlns:a16="http://schemas.microsoft.com/office/drawing/2014/main" id="{49CACA47-3A32-46E1-B97B-3FAFA9215E0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45" name="Gelijkbenige driehoek 444">
                <a:extLst>
                  <a:ext uri="{FF2B5EF4-FFF2-40B4-BE49-F238E27FC236}">
                    <a16:creationId xmlns:a16="http://schemas.microsoft.com/office/drawing/2014/main" id="{617B96CC-3120-4916-A245-8B27DFF4DF2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0" name="ICOON_info">
              <a:extLst>
                <a:ext uri="{FF2B5EF4-FFF2-40B4-BE49-F238E27FC236}">
                  <a16:creationId xmlns:a16="http://schemas.microsoft.com/office/drawing/2014/main" id="{0AB6ED0D-90CE-48A0-ACDE-A11BA6E9BDC9}"/>
                </a:ext>
              </a:extLst>
            </p:cNvPr>
            <p:cNvGrpSpPr/>
            <p:nvPr userDrawn="1"/>
          </p:nvGrpSpPr>
          <p:grpSpPr>
            <a:xfrm>
              <a:off x="-376736" y="4085613"/>
              <a:ext cx="283685" cy="283685"/>
              <a:chOff x="-510741" y="5913713"/>
              <a:chExt cx="267555" cy="267555"/>
            </a:xfrm>
          </p:grpSpPr>
          <p:sp>
            <p:nvSpPr>
              <p:cNvPr id="441" name="Ovaal 440">
                <a:extLst>
                  <a:ext uri="{FF2B5EF4-FFF2-40B4-BE49-F238E27FC236}">
                    <a16:creationId xmlns:a16="http://schemas.microsoft.com/office/drawing/2014/main" id="{7356EDBB-688A-49EE-8585-45854C371E9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42" name="Graphic 163" descr="Informatie">
                <a:extLst>
                  <a:ext uri="{FF2B5EF4-FFF2-40B4-BE49-F238E27FC236}">
                    <a16:creationId xmlns:a16="http://schemas.microsoft.com/office/drawing/2014/main" id="{75168343-1401-422F-B53B-DBDFEEBE9D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4227492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IMAGE | XL #4">
    <p:bg>
      <p:bgPr>
        <a:solidFill>
          <a:schemeClr val="bg2"/>
        </a:solidFill>
        <a:effectLst/>
      </p:bgPr>
    </p:bg>
    <p:spTree>
      <p:nvGrpSpPr>
        <p:cNvPr id="1" name=""/>
        <p:cNvGrpSpPr/>
        <p:nvPr/>
      </p:nvGrpSpPr>
      <p:grpSpPr>
        <a:xfrm>
          <a:off x="0" y="0"/>
          <a:ext cx="0" cy="0"/>
          <a:chOff x="0" y="0"/>
          <a:chExt cx="0" cy="0"/>
        </a:xfrm>
      </p:grpSpPr>
      <p:sp>
        <p:nvSpPr>
          <p:cNvPr id="126" name="Tijdelijke aanduiding voor afbeelding 8">
            <a:extLst>
              <a:ext uri="{FF2B5EF4-FFF2-40B4-BE49-F238E27FC236}">
                <a16:creationId xmlns:a16="http://schemas.microsoft.com/office/drawing/2014/main" id="{E118EF43-C559-417E-8FA3-C35EC42AD477}"/>
              </a:ext>
            </a:extLst>
          </p:cNvPr>
          <p:cNvSpPr>
            <a:spLocks noGrp="1"/>
          </p:cNvSpPr>
          <p:nvPr>
            <p:ph type="pic" sz="quarter" idx="13" hasCustomPrompt="1"/>
          </p:nvPr>
        </p:nvSpPr>
        <p:spPr>
          <a:xfrm>
            <a:off x="2322285" y="1930400"/>
            <a:ext cx="2830739" cy="2989086"/>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4" name="Tijdelijke aanduiding voor datum 3"/>
          <p:cNvSpPr>
            <a:spLocks noGrp="1"/>
          </p:cNvSpPr>
          <p:nvPr>
            <p:ph type="dt" sz="half" idx="10"/>
          </p:nvPr>
        </p:nvSpPr>
        <p:spPr/>
        <p:txBody>
          <a:bodyPr/>
          <a:lstStyle/>
          <a:p>
            <a:fld id="{19BA7D3C-F0D5-43A1-BEAC-12DC105B0018}"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IMAGE | XL #4</a:t>
            </a:r>
          </a:p>
        </p:txBody>
      </p:sp>
      <p:sp>
        <p:nvSpPr>
          <p:cNvPr id="2" name="Titel 1">
            <a:extLst>
              <a:ext uri="{FF2B5EF4-FFF2-40B4-BE49-F238E27FC236}">
                <a16:creationId xmlns:a16="http://schemas.microsoft.com/office/drawing/2014/main" id="{D21EBD17-C471-4719-B906-B53641C4E046}"/>
              </a:ext>
            </a:extLst>
          </p:cNvPr>
          <p:cNvSpPr>
            <a:spLocks noGrp="1"/>
          </p:cNvSpPr>
          <p:nvPr>
            <p:ph type="title" hasCustomPrompt="1"/>
          </p:nvPr>
        </p:nvSpPr>
        <p:spPr>
          <a:xfrm>
            <a:off x="6066972" y="3019292"/>
            <a:ext cx="5651499" cy="576000"/>
          </a:xfrm>
        </p:spPr>
        <p:txBody>
          <a:bodyPr anchor="b"/>
          <a:lstStyle>
            <a:lvl1pPr>
              <a:defRPr>
                <a:ln w="6350">
                  <a:solidFill>
                    <a:schemeClr val="accent1"/>
                  </a:solidFill>
                </a:ln>
                <a:solidFill>
                  <a:schemeClr val="accent1"/>
                </a:solidFill>
              </a:defRPr>
            </a:lvl1pPr>
          </a:lstStyle>
          <a:p>
            <a:r>
              <a:rPr lang="en-GB" dirty="0"/>
              <a:t>Title</a:t>
            </a:r>
          </a:p>
        </p:txBody>
      </p:sp>
      <p:sp>
        <p:nvSpPr>
          <p:cNvPr id="127" name="Tijdelijke aanduiding voor verticale tekst 2">
            <a:extLst>
              <a:ext uri="{FF2B5EF4-FFF2-40B4-BE49-F238E27FC236}">
                <a16:creationId xmlns:a16="http://schemas.microsoft.com/office/drawing/2014/main" id="{34B833AE-358B-4EAF-8F9D-F57B3838DF93}"/>
              </a:ext>
            </a:extLst>
          </p:cNvPr>
          <p:cNvSpPr>
            <a:spLocks noGrp="1"/>
          </p:cNvSpPr>
          <p:nvPr>
            <p:ph type="body" orient="vert" idx="1" hasCustomPrompt="1"/>
          </p:nvPr>
        </p:nvSpPr>
        <p:spPr>
          <a:xfrm>
            <a:off x="6110514" y="3666875"/>
            <a:ext cx="5651499" cy="2245517"/>
          </a:xfrm>
        </p:spPr>
        <p:txBody>
          <a:bodyPr vert="horz" tIns="0" anchor="t" anchorCtr="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tx2"/>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p:txBody>
      </p:sp>
      <p:grpSp>
        <p:nvGrpSpPr>
          <p:cNvPr id="270" name="INSTRUCTIONS">
            <a:extLst>
              <a:ext uri="{FF2B5EF4-FFF2-40B4-BE49-F238E27FC236}">
                <a16:creationId xmlns:a16="http://schemas.microsoft.com/office/drawing/2014/main" id="{31164A62-0A2C-4FE8-B2C7-31A85DE389BB}"/>
              </a:ext>
            </a:extLst>
          </p:cNvPr>
          <p:cNvGrpSpPr/>
          <p:nvPr userDrawn="1"/>
        </p:nvGrpSpPr>
        <p:grpSpPr>
          <a:xfrm>
            <a:off x="-3786437" y="0"/>
            <a:ext cx="3693386" cy="5359349"/>
            <a:chOff x="-3786437" y="0"/>
            <a:chExt cx="3693386" cy="5359349"/>
          </a:xfrm>
        </p:grpSpPr>
        <p:sp>
          <p:nvSpPr>
            <p:cNvPr id="271" name="Rechthoek 270">
              <a:extLst>
                <a:ext uri="{FF2B5EF4-FFF2-40B4-BE49-F238E27FC236}">
                  <a16:creationId xmlns:a16="http://schemas.microsoft.com/office/drawing/2014/main" id="{530D8FF5-1ABE-43E4-A2CD-E987FF6ABA9F}"/>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272" name="Ovaal 271">
              <a:extLst>
                <a:ext uri="{FF2B5EF4-FFF2-40B4-BE49-F238E27FC236}">
                  <a16:creationId xmlns:a16="http://schemas.microsoft.com/office/drawing/2014/main" id="{697CE1EC-E0A1-4226-98AB-ED1C2D33249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3" name="Rechthoek 272">
              <a:extLst>
                <a:ext uri="{FF2B5EF4-FFF2-40B4-BE49-F238E27FC236}">
                  <a16:creationId xmlns:a16="http://schemas.microsoft.com/office/drawing/2014/main" id="{B1ADEEED-CC39-42B2-9CFD-4C2FD333DD5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Bullets</a:t>
              </a:r>
            </a:p>
          </p:txBody>
        </p:sp>
        <p:sp>
          <p:nvSpPr>
            <p:cNvPr id="274" name="Ovaal 273">
              <a:extLst>
                <a:ext uri="{FF2B5EF4-FFF2-40B4-BE49-F238E27FC236}">
                  <a16:creationId xmlns:a16="http://schemas.microsoft.com/office/drawing/2014/main" id="{78A3D05E-EF9C-4632-A8A3-5BDE6DC4C13A}"/>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5" name="Rechthoek 274">
              <a:extLst>
                <a:ext uri="{FF2B5EF4-FFF2-40B4-BE49-F238E27FC236}">
                  <a16:creationId xmlns:a16="http://schemas.microsoft.com/office/drawing/2014/main" id="{E0B55A63-AF70-4FCF-957A-E58315CB0C4E}"/>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76" name="Rechthoek 275">
              <a:extLst>
                <a:ext uri="{FF2B5EF4-FFF2-40B4-BE49-F238E27FC236}">
                  <a16:creationId xmlns:a16="http://schemas.microsoft.com/office/drawing/2014/main" id="{9BF86F19-A32F-4914-B0C9-68E6FD2CEEE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#1</a:t>
              </a:r>
            </a:p>
          </p:txBody>
        </p:sp>
        <p:sp>
          <p:nvSpPr>
            <p:cNvPr id="277" name="Ovaal 276">
              <a:extLst>
                <a:ext uri="{FF2B5EF4-FFF2-40B4-BE49-F238E27FC236}">
                  <a16:creationId xmlns:a16="http://schemas.microsoft.com/office/drawing/2014/main" id="{4D13BBAB-34CB-4CBB-A795-6E5939C94F4B}"/>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78" name="Rechthoek 277">
              <a:extLst>
                <a:ext uri="{FF2B5EF4-FFF2-40B4-BE49-F238E27FC236}">
                  <a16:creationId xmlns:a16="http://schemas.microsoft.com/office/drawing/2014/main" id="{CB17EBF5-B10D-450D-B897-43AC039C3DAB}"/>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#2</a:t>
              </a:r>
            </a:p>
          </p:txBody>
        </p:sp>
        <p:sp>
          <p:nvSpPr>
            <p:cNvPr id="279" name="Ovaal 278">
              <a:extLst>
                <a:ext uri="{FF2B5EF4-FFF2-40B4-BE49-F238E27FC236}">
                  <a16:creationId xmlns:a16="http://schemas.microsoft.com/office/drawing/2014/main" id="{D4F46DC0-69F1-48A0-91A7-816073E7FC5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0" name="Rechthoek 279">
              <a:extLst>
                <a:ext uri="{FF2B5EF4-FFF2-40B4-BE49-F238E27FC236}">
                  <a16:creationId xmlns:a16="http://schemas.microsoft.com/office/drawing/2014/main" id="{CD6FEAAD-46D6-4E7D-AC59-DCAD72F89238}"/>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Default text</a:t>
              </a:r>
            </a:p>
          </p:txBody>
        </p:sp>
        <p:sp>
          <p:nvSpPr>
            <p:cNvPr id="281" name="Ovaal 280">
              <a:extLst>
                <a:ext uri="{FF2B5EF4-FFF2-40B4-BE49-F238E27FC236}">
                  <a16:creationId xmlns:a16="http://schemas.microsoft.com/office/drawing/2014/main" id="{97E43E98-E481-465B-B5B9-4D90E320ADA5}"/>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82" name="Rechthoek 281">
              <a:extLst>
                <a:ext uri="{FF2B5EF4-FFF2-40B4-BE49-F238E27FC236}">
                  <a16:creationId xmlns:a16="http://schemas.microsoft.com/office/drawing/2014/main" id="{52492713-BC4F-45BD-B61B-7B94D596491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rgbClr val="23B45A"/>
                  </a:solidFill>
                  <a:effectLst/>
                  <a:uLnTx/>
                  <a:uFillTx/>
                  <a:latin typeface="Arial" panose="020B0604020202020204" pitchFamily="34" charset="0"/>
                  <a:ea typeface="+mn-ea"/>
                  <a:cs typeface="Arial" panose="020B0604020202020204" pitchFamily="34" charset="0"/>
                </a:rPr>
                <a:t>Header #1</a:t>
              </a:r>
            </a:p>
          </p:txBody>
        </p:sp>
        <p:sp>
          <p:nvSpPr>
            <p:cNvPr id="283" name="Ovaal 282">
              <a:extLst>
                <a:ext uri="{FF2B5EF4-FFF2-40B4-BE49-F238E27FC236}">
                  <a16:creationId xmlns:a16="http://schemas.microsoft.com/office/drawing/2014/main" id="{46A9C91D-2BBA-464A-B498-B2E64C11A8E2}"/>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84" name="Rechthoek 283">
              <a:extLst>
                <a:ext uri="{FF2B5EF4-FFF2-40B4-BE49-F238E27FC236}">
                  <a16:creationId xmlns:a16="http://schemas.microsoft.com/office/drawing/2014/main" id="{9CE5B097-893F-422F-BC85-1F69DC1F6FC5}"/>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Source</a:t>
              </a:r>
            </a:p>
          </p:txBody>
        </p:sp>
        <p:sp>
          <p:nvSpPr>
            <p:cNvPr id="285" name="Ovaal 284">
              <a:extLst>
                <a:ext uri="{FF2B5EF4-FFF2-40B4-BE49-F238E27FC236}">
                  <a16:creationId xmlns:a16="http://schemas.microsoft.com/office/drawing/2014/main" id="{C9C7B0EF-D07A-4DE5-8235-D72146150E3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6" name="Rechthoek 285">
              <a:extLst>
                <a:ext uri="{FF2B5EF4-FFF2-40B4-BE49-F238E27FC236}">
                  <a16:creationId xmlns:a16="http://schemas.microsoft.com/office/drawing/2014/main" id="{04201497-2F73-4432-9102-4729BBC96490}"/>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mn-cs"/>
                </a:rPr>
                <a:t>Numerical bullets</a:t>
              </a:r>
            </a:p>
          </p:txBody>
        </p:sp>
        <p:sp>
          <p:nvSpPr>
            <p:cNvPr id="287" name="Ovaal 286">
              <a:extLst>
                <a:ext uri="{FF2B5EF4-FFF2-40B4-BE49-F238E27FC236}">
                  <a16:creationId xmlns:a16="http://schemas.microsoft.com/office/drawing/2014/main" id="{F12DD32B-60BC-4AB5-8CBB-5F5945F1B76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8" name="Rechthoek 287">
              <a:extLst>
                <a:ext uri="{FF2B5EF4-FFF2-40B4-BE49-F238E27FC236}">
                  <a16:creationId xmlns:a16="http://schemas.microsoft.com/office/drawing/2014/main" id="{80CE3F24-2B44-4D5E-BAB2-51D7334DBC2E}"/>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rgbClr val="23B45A"/>
                  </a:solidFill>
                  <a:effectLst/>
                  <a:uLnTx/>
                  <a:uFillTx/>
                  <a:latin typeface="Arial" panose="020B0604020202020204" pitchFamily="34" charset="0"/>
                  <a:ea typeface="+mn-ea"/>
                  <a:cs typeface="+mn-cs"/>
                </a:rPr>
                <a:t>Header #3</a:t>
              </a:r>
            </a:p>
          </p:txBody>
        </p:sp>
        <p:sp>
          <p:nvSpPr>
            <p:cNvPr id="289" name="Ovaal 288">
              <a:extLst>
                <a:ext uri="{FF2B5EF4-FFF2-40B4-BE49-F238E27FC236}">
                  <a16:creationId xmlns:a16="http://schemas.microsoft.com/office/drawing/2014/main" id="{1C92B7DF-DB74-455D-8E3E-AD8030F47FC8}"/>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90" name="Rechthoek 289">
              <a:extLst>
                <a:ext uri="{FF2B5EF4-FFF2-40B4-BE49-F238E27FC236}">
                  <a16:creationId xmlns:a16="http://schemas.microsoft.com/office/drawing/2014/main" id="{D0052B2E-7C4B-4D0A-A00C-ED8E5B3F95B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Header #2</a:t>
              </a:r>
            </a:p>
          </p:txBody>
        </p:sp>
        <p:grpSp>
          <p:nvGrpSpPr>
            <p:cNvPr id="291" name="VOORBEELD">
              <a:extLst>
                <a:ext uri="{FF2B5EF4-FFF2-40B4-BE49-F238E27FC236}">
                  <a16:creationId xmlns:a16="http://schemas.microsoft.com/office/drawing/2014/main" id="{F44750A8-BD8F-4591-96DA-CCFAC6FD8152}"/>
                </a:ext>
              </a:extLst>
            </p:cNvPr>
            <p:cNvGrpSpPr/>
            <p:nvPr userDrawn="1"/>
          </p:nvGrpSpPr>
          <p:grpSpPr>
            <a:xfrm>
              <a:off x="-3605171" y="458674"/>
              <a:ext cx="3234311" cy="558875"/>
              <a:chOff x="-3605171" y="458674"/>
              <a:chExt cx="3234311" cy="558875"/>
            </a:xfrm>
          </p:grpSpPr>
          <p:sp>
            <p:nvSpPr>
              <p:cNvPr id="296" name="Rechthoek 295">
                <a:extLst>
                  <a:ext uri="{FF2B5EF4-FFF2-40B4-BE49-F238E27FC236}">
                    <a16:creationId xmlns:a16="http://schemas.microsoft.com/office/drawing/2014/main" id="{0D1462D9-3F21-49B4-B74A-4DB2A7C8FDB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297" name="Rechthoek 296">
                <a:extLst>
                  <a:ext uri="{FF2B5EF4-FFF2-40B4-BE49-F238E27FC236}">
                    <a16:creationId xmlns:a16="http://schemas.microsoft.com/office/drawing/2014/main" id="{70A38E86-8C56-452E-BF73-015FC8716ED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98" name="Groep 297">
                <a:extLst>
                  <a:ext uri="{FF2B5EF4-FFF2-40B4-BE49-F238E27FC236}">
                    <a16:creationId xmlns:a16="http://schemas.microsoft.com/office/drawing/2014/main" id="{6887C8F0-C9BD-4AC1-B67D-372E79C002E0}"/>
                  </a:ext>
                </a:extLst>
              </p:cNvPr>
              <p:cNvGrpSpPr/>
              <p:nvPr userDrawn="1"/>
            </p:nvGrpSpPr>
            <p:grpSpPr>
              <a:xfrm>
                <a:off x="-3386247" y="830871"/>
                <a:ext cx="139423" cy="109566"/>
                <a:chOff x="-2866744" y="827071"/>
                <a:chExt cx="168701" cy="132575"/>
              </a:xfrm>
            </p:grpSpPr>
            <p:grpSp>
              <p:nvGrpSpPr>
                <p:cNvPr id="329" name="Groep 328">
                  <a:extLst>
                    <a:ext uri="{FF2B5EF4-FFF2-40B4-BE49-F238E27FC236}">
                      <a16:creationId xmlns:a16="http://schemas.microsoft.com/office/drawing/2014/main" id="{6F6ECB72-019A-475B-8344-04E09BC1606B}"/>
                    </a:ext>
                  </a:extLst>
                </p:cNvPr>
                <p:cNvGrpSpPr/>
                <p:nvPr userDrawn="1"/>
              </p:nvGrpSpPr>
              <p:grpSpPr>
                <a:xfrm>
                  <a:off x="-2866744" y="827071"/>
                  <a:ext cx="168701" cy="132575"/>
                  <a:chOff x="-2866744" y="827071"/>
                  <a:chExt cx="168701" cy="132575"/>
                </a:xfrm>
              </p:grpSpPr>
              <p:cxnSp>
                <p:nvCxnSpPr>
                  <p:cNvPr id="331" name="Rechte verbindingslijn 330">
                    <a:extLst>
                      <a:ext uri="{FF2B5EF4-FFF2-40B4-BE49-F238E27FC236}">
                        <a16:creationId xmlns:a16="http://schemas.microsoft.com/office/drawing/2014/main" id="{ADF3A1F8-3828-4F81-834A-889C1580D6F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32" name="Rechte verbindingslijn 331">
                    <a:extLst>
                      <a:ext uri="{FF2B5EF4-FFF2-40B4-BE49-F238E27FC236}">
                        <a16:creationId xmlns:a16="http://schemas.microsoft.com/office/drawing/2014/main" id="{03E5A4A9-4FC8-41F2-9505-628B78B7265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33" name="Rechte verbindingslijn 332">
                    <a:extLst>
                      <a:ext uri="{FF2B5EF4-FFF2-40B4-BE49-F238E27FC236}">
                        <a16:creationId xmlns:a16="http://schemas.microsoft.com/office/drawing/2014/main" id="{14E16A86-48A6-41E0-A3CB-B73EC375F00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34" name="Rechte verbindingslijn 333">
                    <a:extLst>
                      <a:ext uri="{FF2B5EF4-FFF2-40B4-BE49-F238E27FC236}">
                        <a16:creationId xmlns:a16="http://schemas.microsoft.com/office/drawing/2014/main" id="{8DC15CD7-AA22-4C75-AA56-29BA2DDB1EF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35" name="Rechte verbindingslijn 334">
                    <a:extLst>
                      <a:ext uri="{FF2B5EF4-FFF2-40B4-BE49-F238E27FC236}">
                        <a16:creationId xmlns:a16="http://schemas.microsoft.com/office/drawing/2014/main" id="{91731B41-FD15-4224-8BA1-AAAA268CCC0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30" name="Pijl: rechts 329">
                  <a:extLst>
                    <a:ext uri="{FF2B5EF4-FFF2-40B4-BE49-F238E27FC236}">
                      <a16:creationId xmlns:a16="http://schemas.microsoft.com/office/drawing/2014/main" id="{DEAE1452-1693-43A4-AA94-D1717357F2A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99" name="Groep 298">
                <a:extLst>
                  <a:ext uri="{FF2B5EF4-FFF2-40B4-BE49-F238E27FC236}">
                    <a16:creationId xmlns:a16="http://schemas.microsoft.com/office/drawing/2014/main" id="{130CAF48-EAE9-4D0B-9481-C9DD2EBA1814}"/>
                  </a:ext>
                </a:extLst>
              </p:cNvPr>
              <p:cNvGrpSpPr/>
              <p:nvPr userDrawn="1"/>
            </p:nvGrpSpPr>
            <p:grpSpPr>
              <a:xfrm>
                <a:off x="-3605171" y="830871"/>
                <a:ext cx="139423" cy="109566"/>
                <a:chOff x="-2866744" y="518074"/>
                <a:chExt cx="168701" cy="132575"/>
              </a:xfrm>
            </p:grpSpPr>
            <p:grpSp>
              <p:nvGrpSpPr>
                <p:cNvPr id="322" name="Groep 321">
                  <a:extLst>
                    <a:ext uri="{FF2B5EF4-FFF2-40B4-BE49-F238E27FC236}">
                      <a16:creationId xmlns:a16="http://schemas.microsoft.com/office/drawing/2014/main" id="{D06A6B75-24F1-40BF-975D-F44E0F5D7643}"/>
                    </a:ext>
                  </a:extLst>
                </p:cNvPr>
                <p:cNvGrpSpPr/>
                <p:nvPr userDrawn="1"/>
              </p:nvGrpSpPr>
              <p:grpSpPr>
                <a:xfrm>
                  <a:off x="-2866744" y="518074"/>
                  <a:ext cx="168701" cy="132575"/>
                  <a:chOff x="-2866744" y="518074"/>
                  <a:chExt cx="168701" cy="132575"/>
                </a:xfrm>
              </p:grpSpPr>
              <p:cxnSp>
                <p:nvCxnSpPr>
                  <p:cNvPr id="324" name="Rechte verbindingslijn 323">
                    <a:extLst>
                      <a:ext uri="{FF2B5EF4-FFF2-40B4-BE49-F238E27FC236}">
                        <a16:creationId xmlns:a16="http://schemas.microsoft.com/office/drawing/2014/main" id="{39894590-B7CE-46EB-889A-8CDEF9E7A98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25" name="Rechte verbindingslijn 324">
                    <a:extLst>
                      <a:ext uri="{FF2B5EF4-FFF2-40B4-BE49-F238E27FC236}">
                        <a16:creationId xmlns:a16="http://schemas.microsoft.com/office/drawing/2014/main" id="{6E9096DF-B772-49B6-8049-ADDC2914D6B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26" name="Rechte verbindingslijn 325">
                    <a:extLst>
                      <a:ext uri="{FF2B5EF4-FFF2-40B4-BE49-F238E27FC236}">
                        <a16:creationId xmlns:a16="http://schemas.microsoft.com/office/drawing/2014/main" id="{A680694A-8900-4A55-9DE9-84BF4893CE7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27" name="Rechte verbindingslijn 326">
                    <a:extLst>
                      <a:ext uri="{FF2B5EF4-FFF2-40B4-BE49-F238E27FC236}">
                        <a16:creationId xmlns:a16="http://schemas.microsoft.com/office/drawing/2014/main" id="{EE20DA2E-CB70-4438-8AC2-306C9E3D2CB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28" name="Rechte verbindingslijn 327">
                    <a:extLst>
                      <a:ext uri="{FF2B5EF4-FFF2-40B4-BE49-F238E27FC236}">
                        <a16:creationId xmlns:a16="http://schemas.microsoft.com/office/drawing/2014/main" id="{8F855BC5-A34E-42D8-BD94-429E151C964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23" name="Pijl: rechts 322">
                  <a:extLst>
                    <a:ext uri="{FF2B5EF4-FFF2-40B4-BE49-F238E27FC236}">
                      <a16:creationId xmlns:a16="http://schemas.microsoft.com/office/drawing/2014/main" id="{43660CCA-ACDD-43B9-872A-58E8CB87E48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00" name="Rechte verbindingslijn 299">
                <a:extLst>
                  <a:ext uri="{FF2B5EF4-FFF2-40B4-BE49-F238E27FC236}">
                    <a16:creationId xmlns:a16="http://schemas.microsoft.com/office/drawing/2014/main" id="{0F62EFF1-196A-4F71-B1B3-DFEDA2AEB83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01" name="Rechte verbindingslijn 300">
                <a:extLst>
                  <a:ext uri="{FF2B5EF4-FFF2-40B4-BE49-F238E27FC236}">
                    <a16:creationId xmlns:a16="http://schemas.microsoft.com/office/drawing/2014/main" id="{C2D94779-3184-45DE-9A68-C101C403F54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02" name="Rechthoek 301">
                <a:extLst>
                  <a:ext uri="{FF2B5EF4-FFF2-40B4-BE49-F238E27FC236}">
                    <a16:creationId xmlns:a16="http://schemas.microsoft.com/office/drawing/2014/main" id="{BDB8B0A6-89E4-437B-9F35-940E6C6013E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03" name="Rechthoek 302">
                <a:extLst>
                  <a:ext uri="{FF2B5EF4-FFF2-40B4-BE49-F238E27FC236}">
                    <a16:creationId xmlns:a16="http://schemas.microsoft.com/office/drawing/2014/main" id="{804F328D-926E-4C68-9106-3640D264E3D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04" name="Groep 303">
                <a:extLst>
                  <a:ext uri="{FF2B5EF4-FFF2-40B4-BE49-F238E27FC236}">
                    <a16:creationId xmlns:a16="http://schemas.microsoft.com/office/drawing/2014/main" id="{B8AB2656-6A16-4EDD-9368-7A5DA2F0621E}"/>
                  </a:ext>
                </a:extLst>
              </p:cNvPr>
              <p:cNvGrpSpPr/>
              <p:nvPr userDrawn="1"/>
            </p:nvGrpSpPr>
            <p:grpSpPr>
              <a:xfrm>
                <a:off x="-2916763" y="769168"/>
                <a:ext cx="268738" cy="248381"/>
                <a:chOff x="-2916763" y="769168"/>
                <a:chExt cx="268738" cy="248381"/>
              </a:xfrm>
            </p:grpSpPr>
            <p:sp>
              <p:nvSpPr>
                <p:cNvPr id="314" name="Rechthoek 313">
                  <a:extLst>
                    <a:ext uri="{FF2B5EF4-FFF2-40B4-BE49-F238E27FC236}">
                      <a16:creationId xmlns:a16="http://schemas.microsoft.com/office/drawing/2014/main" id="{958CCCEE-F0D9-4C43-8A04-CE6C9481F5B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15" name="Groep 314">
                  <a:extLst>
                    <a:ext uri="{FF2B5EF4-FFF2-40B4-BE49-F238E27FC236}">
                      <a16:creationId xmlns:a16="http://schemas.microsoft.com/office/drawing/2014/main" id="{12AACFA9-9237-4C07-8786-E74C994EB901}"/>
                    </a:ext>
                  </a:extLst>
                </p:cNvPr>
                <p:cNvGrpSpPr/>
                <p:nvPr userDrawn="1"/>
              </p:nvGrpSpPr>
              <p:grpSpPr>
                <a:xfrm>
                  <a:off x="-2866744" y="827071"/>
                  <a:ext cx="168701" cy="132575"/>
                  <a:chOff x="-2866744" y="827071"/>
                  <a:chExt cx="168701" cy="132575"/>
                </a:xfrm>
              </p:grpSpPr>
              <p:cxnSp>
                <p:nvCxnSpPr>
                  <p:cNvPr id="317" name="Rechte verbindingslijn 316">
                    <a:extLst>
                      <a:ext uri="{FF2B5EF4-FFF2-40B4-BE49-F238E27FC236}">
                        <a16:creationId xmlns:a16="http://schemas.microsoft.com/office/drawing/2014/main" id="{FACD3347-7D0F-4447-9ADC-52A80B39BF1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18" name="Rechte verbindingslijn 317">
                    <a:extLst>
                      <a:ext uri="{FF2B5EF4-FFF2-40B4-BE49-F238E27FC236}">
                        <a16:creationId xmlns:a16="http://schemas.microsoft.com/office/drawing/2014/main" id="{33B5E046-5975-4841-9F85-540354190F6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19" name="Rechte verbindingslijn 318">
                    <a:extLst>
                      <a:ext uri="{FF2B5EF4-FFF2-40B4-BE49-F238E27FC236}">
                        <a16:creationId xmlns:a16="http://schemas.microsoft.com/office/drawing/2014/main" id="{089D1078-4557-460C-AA0F-EECB5C8FA5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20" name="Rechte verbindingslijn 319">
                    <a:extLst>
                      <a:ext uri="{FF2B5EF4-FFF2-40B4-BE49-F238E27FC236}">
                        <a16:creationId xmlns:a16="http://schemas.microsoft.com/office/drawing/2014/main" id="{C90F3193-828F-4692-ACC6-5197939117C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21" name="Rechte verbindingslijn 320">
                    <a:extLst>
                      <a:ext uri="{FF2B5EF4-FFF2-40B4-BE49-F238E27FC236}">
                        <a16:creationId xmlns:a16="http://schemas.microsoft.com/office/drawing/2014/main" id="{D0F459CB-9CA4-4422-90E2-0EFF4596EA0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16" name="Pijl: rechts 315">
                  <a:extLst>
                    <a:ext uri="{FF2B5EF4-FFF2-40B4-BE49-F238E27FC236}">
                      <a16:creationId xmlns:a16="http://schemas.microsoft.com/office/drawing/2014/main" id="{C609A526-E0D8-4D84-9D82-E9CE236E45E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05" name="Groep 304">
                <a:extLst>
                  <a:ext uri="{FF2B5EF4-FFF2-40B4-BE49-F238E27FC236}">
                    <a16:creationId xmlns:a16="http://schemas.microsoft.com/office/drawing/2014/main" id="{44E77A93-153E-48D0-921A-498B717CCDCA}"/>
                  </a:ext>
                </a:extLst>
              </p:cNvPr>
              <p:cNvGrpSpPr/>
              <p:nvPr userDrawn="1"/>
            </p:nvGrpSpPr>
            <p:grpSpPr>
              <a:xfrm>
                <a:off x="-2916763" y="460171"/>
                <a:ext cx="268738" cy="248381"/>
                <a:chOff x="-2916763" y="460171"/>
                <a:chExt cx="268738" cy="248381"/>
              </a:xfrm>
            </p:grpSpPr>
            <p:sp>
              <p:nvSpPr>
                <p:cNvPr id="306" name="Rechthoek 305">
                  <a:extLst>
                    <a:ext uri="{FF2B5EF4-FFF2-40B4-BE49-F238E27FC236}">
                      <a16:creationId xmlns:a16="http://schemas.microsoft.com/office/drawing/2014/main" id="{563FF911-739C-487B-806A-D9055C90ED5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07" name="Groep 306">
                  <a:extLst>
                    <a:ext uri="{FF2B5EF4-FFF2-40B4-BE49-F238E27FC236}">
                      <a16:creationId xmlns:a16="http://schemas.microsoft.com/office/drawing/2014/main" id="{7A5E861B-AAB2-4A85-8EE5-4B8B1B4DFDD0}"/>
                    </a:ext>
                  </a:extLst>
                </p:cNvPr>
                <p:cNvGrpSpPr/>
                <p:nvPr userDrawn="1"/>
              </p:nvGrpSpPr>
              <p:grpSpPr>
                <a:xfrm>
                  <a:off x="-2866744" y="518074"/>
                  <a:ext cx="168701" cy="132575"/>
                  <a:chOff x="-2866744" y="518074"/>
                  <a:chExt cx="168701" cy="132575"/>
                </a:xfrm>
              </p:grpSpPr>
              <p:cxnSp>
                <p:nvCxnSpPr>
                  <p:cNvPr id="309" name="Rechte verbindingslijn 308">
                    <a:extLst>
                      <a:ext uri="{FF2B5EF4-FFF2-40B4-BE49-F238E27FC236}">
                        <a16:creationId xmlns:a16="http://schemas.microsoft.com/office/drawing/2014/main" id="{6BEEBA59-AC3E-46FD-813C-3BE8915E5D3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10" name="Rechte verbindingslijn 309">
                    <a:extLst>
                      <a:ext uri="{FF2B5EF4-FFF2-40B4-BE49-F238E27FC236}">
                        <a16:creationId xmlns:a16="http://schemas.microsoft.com/office/drawing/2014/main" id="{F19AD563-D782-417C-83B6-66D193ECC29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11" name="Rechte verbindingslijn 310">
                    <a:extLst>
                      <a:ext uri="{FF2B5EF4-FFF2-40B4-BE49-F238E27FC236}">
                        <a16:creationId xmlns:a16="http://schemas.microsoft.com/office/drawing/2014/main" id="{3A27BB45-B3B7-4079-B3DC-BBC856E4018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12" name="Rechte verbindingslijn 311">
                    <a:extLst>
                      <a:ext uri="{FF2B5EF4-FFF2-40B4-BE49-F238E27FC236}">
                        <a16:creationId xmlns:a16="http://schemas.microsoft.com/office/drawing/2014/main" id="{4A9EB22A-14AD-4941-8697-D4974EACFE1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13" name="Rechte verbindingslijn 312">
                    <a:extLst>
                      <a:ext uri="{FF2B5EF4-FFF2-40B4-BE49-F238E27FC236}">
                        <a16:creationId xmlns:a16="http://schemas.microsoft.com/office/drawing/2014/main" id="{71206710-D28C-442B-AC02-2EF80A8033E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08" name="Pijl: rechts 307">
                  <a:extLst>
                    <a:ext uri="{FF2B5EF4-FFF2-40B4-BE49-F238E27FC236}">
                      <a16:creationId xmlns:a16="http://schemas.microsoft.com/office/drawing/2014/main" id="{25B20155-EBE9-471A-AED9-FCD2216F44F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292" name="Rechthoek 291">
              <a:extLst>
                <a:ext uri="{FF2B5EF4-FFF2-40B4-BE49-F238E27FC236}">
                  <a16:creationId xmlns:a16="http://schemas.microsoft.com/office/drawing/2014/main" id="{D260ABC1-027A-4852-A00F-86780E15A78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293" name="ICOON_info">
              <a:extLst>
                <a:ext uri="{FF2B5EF4-FFF2-40B4-BE49-F238E27FC236}">
                  <a16:creationId xmlns:a16="http://schemas.microsoft.com/office/drawing/2014/main" id="{31FFCE2C-04D7-4ED7-89A4-B1289A2501D3}"/>
                </a:ext>
              </a:extLst>
            </p:cNvPr>
            <p:cNvGrpSpPr/>
            <p:nvPr userDrawn="1"/>
          </p:nvGrpSpPr>
          <p:grpSpPr>
            <a:xfrm>
              <a:off x="-376736" y="4400186"/>
              <a:ext cx="283685" cy="283685"/>
              <a:chOff x="-510741" y="5913713"/>
              <a:chExt cx="267555" cy="267555"/>
            </a:xfrm>
          </p:grpSpPr>
          <p:sp>
            <p:nvSpPr>
              <p:cNvPr id="294" name="Ovaal 293">
                <a:extLst>
                  <a:ext uri="{FF2B5EF4-FFF2-40B4-BE49-F238E27FC236}">
                    <a16:creationId xmlns:a16="http://schemas.microsoft.com/office/drawing/2014/main" id="{02A3D4B0-B783-470E-AB5A-B0F5E396C1C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95" name="Graphic 163" descr="Informatie">
                <a:extLst>
                  <a:ext uri="{FF2B5EF4-FFF2-40B4-BE49-F238E27FC236}">
                    <a16:creationId xmlns:a16="http://schemas.microsoft.com/office/drawing/2014/main" id="{250D343F-7BD1-4DA3-9E9E-8457A2692EB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336" name="INSTRUCTION">
            <a:extLst>
              <a:ext uri="{FF2B5EF4-FFF2-40B4-BE49-F238E27FC236}">
                <a16:creationId xmlns:a16="http://schemas.microsoft.com/office/drawing/2014/main" id="{59BC1B4B-99BE-4B96-8C9A-23ED99F1C90E}"/>
              </a:ext>
            </a:extLst>
          </p:cNvPr>
          <p:cNvGrpSpPr/>
          <p:nvPr userDrawn="1"/>
        </p:nvGrpSpPr>
        <p:grpSpPr>
          <a:xfrm>
            <a:off x="12377595" y="1"/>
            <a:ext cx="3693386" cy="5084661"/>
            <a:chOff x="-3786437" y="1"/>
            <a:chExt cx="3693386" cy="5084661"/>
          </a:xfrm>
        </p:grpSpPr>
        <p:sp>
          <p:nvSpPr>
            <p:cNvPr id="337" name="Rechthoek 336">
              <a:extLst>
                <a:ext uri="{FF2B5EF4-FFF2-40B4-BE49-F238E27FC236}">
                  <a16:creationId xmlns:a16="http://schemas.microsoft.com/office/drawing/2014/main" id="{8846525D-2A4C-4560-9A6B-81771F8F6155}"/>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338" name="Rechthoek 337">
              <a:extLst>
                <a:ext uri="{FF2B5EF4-FFF2-40B4-BE49-F238E27FC236}">
                  <a16:creationId xmlns:a16="http://schemas.microsoft.com/office/drawing/2014/main" id="{44B14DBA-E7C3-4FD3-ABD1-997350612BFB}"/>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339" name="Ovaal 338">
              <a:extLst>
                <a:ext uri="{FF2B5EF4-FFF2-40B4-BE49-F238E27FC236}">
                  <a16:creationId xmlns:a16="http://schemas.microsoft.com/office/drawing/2014/main" id="{8CC8C103-4920-4267-B3E6-343AA7399C4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40" name="Rechthoek 339">
              <a:extLst>
                <a:ext uri="{FF2B5EF4-FFF2-40B4-BE49-F238E27FC236}">
                  <a16:creationId xmlns:a16="http://schemas.microsoft.com/office/drawing/2014/main" id="{D9613513-70D1-49D0-B5AD-423EB27E27E1}"/>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41" name="Groep 340">
              <a:extLst>
                <a:ext uri="{FF2B5EF4-FFF2-40B4-BE49-F238E27FC236}">
                  <a16:creationId xmlns:a16="http://schemas.microsoft.com/office/drawing/2014/main" id="{C3E96FC3-B545-4BF2-9091-460D443E6757}"/>
                </a:ext>
              </a:extLst>
            </p:cNvPr>
            <p:cNvGrpSpPr/>
            <p:nvPr userDrawn="1"/>
          </p:nvGrpSpPr>
          <p:grpSpPr>
            <a:xfrm>
              <a:off x="-3316179" y="1231351"/>
              <a:ext cx="294789" cy="318834"/>
              <a:chOff x="14466489" y="1001522"/>
              <a:chExt cx="290627" cy="314333"/>
            </a:xfrm>
          </p:grpSpPr>
          <p:sp>
            <p:nvSpPr>
              <p:cNvPr id="413" name="Rechthoek 412">
                <a:extLst>
                  <a:ext uri="{FF2B5EF4-FFF2-40B4-BE49-F238E27FC236}">
                    <a16:creationId xmlns:a16="http://schemas.microsoft.com/office/drawing/2014/main" id="{E8589D4E-0D6C-44E7-B196-C7EC8AF6D4F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14" name="Ovaal 413">
                <a:extLst>
                  <a:ext uri="{FF2B5EF4-FFF2-40B4-BE49-F238E27FC236}">
                    <a16:creationId xmlns:a16="http://schemas.microsoft.com/office/drawing/2014/main" id="{BD3CD8F7-0A04-47D0-9365-A5C47389296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15" name="Vrije vorm: vorm 414">
                <a:extLst>
                  <a:ext uri="{FF2B5EF4-FFF2-40B4-BE49-F238E27FC236}">
                    <a16:creationId xmlns:a16="http://schemas.microsoft.com/office/drawing/2014/main" id="{EE2B932E-7AA3-4F38-B004-A812DF66A09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16" name="Rechthoek: afgeronde hoeken 415">
                <a:extLst>
                  <a:ext uri="{FF2B5EF4-FFF2-40B4-BE49-F238E27FC236}">
                    <a16:creationId xmlns:a16="http://schemas.microsoft.com/office/drawing/2014/main" id="{04708C7B-193A-46D3-A9EF-334014CCB9B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417" name="Rechte verbindingslijn 416">
                <a:extLst>
                  <a:ext uri="{FF2B5EF4-FFF2-40B4-BE49-F238E27FC236}">
                    <a16:creationId xmlns:a16="http://schemas.microsoft.com/office/drawing/2014/main" id="{58320B6D-0AE8-468E-8D0A-E1467188994D}"/>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18" name="Rechte verbindingslijn 417">
                <a:extLst>
                  <a:ext uri="{FF2B5EF4-FFF2-40B4-BE49-F238E27FC236}">
                    <a16:creationId xmlns:a16="http://schemas.microsoft.com/office/drawing/2014/main" id="{4ED39C6C-1A8F-4463-B6E0-86F208FA4B39}"/>
                  </a:ext>
                </a:extLst>
              </p:cNvPr>
              <p:cNvCxnSpPr>
                <a:cxnSpLocks/>
                <a:stCxn id="41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42" name="Ovaal 341">
              <a:extLst>
                <a:ext uri="{FF2B5EF4-FFF2-40B4-BE49-F238E27FC236}">
                  <a16:creationId xmlns:a16="http://schemas.microsoft.com/office/drawing/2014/main" id="{C02ED0B0-4FBD-4E8D-9401-D769C4BA64E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43" name="Rechthoek 342">
              <a:extLst>
                <a:ext uri="{FF2B5EF4-FFF2-40B4-BE49-F238E27FC236}">
                  <a16:creationId xmlns:a16="http://schemas.microsoft.com/office/drawing/2014/main" id="{B8CA8D78-75E4-45F5-BAAD-BA5B51C0905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44" name="Groep 343">
              <a:extLst>
                <a:ext uri="{FF2B5EF4-FFF2-40B4-BE49-F238E27FC236}">
                  <a16:creationId xmlns:a16="http://schemas.microsoft.com/office/drawing/2014/main" id="{28E229AF-9761-4493-B7FA-83D187F38B3E}"/>
                </a:ext>
              </a:extLst>
            </p:cNvPr>
            <p:cNvGrpSpPr/>
            <p:nvPr userDrawn="1"/>
          </p:nvGrpSpPr>
          <p:grpSpPr>
            <a:xfrm>
              <a:off x="-3311319" y="2164285"/>
              <a:ext cx="825500" cy="209550"/>
              <a:chOff x="13504624" y="2482850"/>
              <a:chExt cx="825500" cy="209550"/>
            </a:xfrm>
          </p:grpSpPr>
          <p:sp>
            <p:nvSpPr>
              <p:cNvPr id="410" name="Rechthoek 409">
                <a:extLst>
                  <a:ext uri="{FF2B5EF4-FFF2-40B4-BE49-F238E27FC236}">
                    <a16:creationId xmlns:a16="http://schemas.microsoft.com/office/drawing/2014/main" id="{D44FCF4D-DF62-4EDE-BD48-35FEB2182C4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411" name="Rechte verbindingslijn 410">
                <a:extLst>
                  <a:ext uri="{FF2B5EF4-FFF2-40B4-BE49-F238E27FC236}">
                    <a16:creationId xmlns:a16="http://schemas.microsoft.com/office/drawing/2014/main" id="{82E4BF36-52E5-422A-A9A1-EC59B49DD43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12" name="Gelijkbenige driehoek 411">
                <a:extLst>
                  <a:ext uri="{FF2B5EF4-FFF2-40B4-BE49-F238E27FC236}">
                    <a16:creationId xmlns:a16="http://schemas.microsoft.com/office/drawing/2014/main" id="{2338EF6A-81CE-45D6-8B37-3F8D91E55EF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345" name="Ovaal 344">
              <a:extLst>
                <a:ext uri="{FF2B5EF4-FFF2-40B4-BE49-F238E27FC236}">
                  <a16:creationId xmlns:a16="http://schemas.microsoft.com/office/drawing/2014/main" id="{35865859-095B-40DC-848C-8F87763842E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46" name="Rechthoek 345">
              <a:extLst>
                <a:ext uri="{FF2B5EF4-FFF2-40B4-BE49-F238E27FC236}">
                  <a16:creationId xmlns:a16="http://schemas.microsoft.com/office/drawing/2014/main" id="{EE0E4E7F-AD84-4691-A8B6-552831F2EE21}"/>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347" name="Groep 346">
              <a:extLst>
                <a:ext uri="{FF2B5EF4-FFF2-40B4-BE49-F238E27FC236}">
                  <a16:creationId xmlns:a16="http://schemas.microsoft.com/office/drawing/2014/main" id="{2202685F-0DC2-4C69-8159-D4BEA0F3B23A}"/>
                </a:ext>
              </a:extLst>
            </p:cNvPr>
            <p:cNvGrpSpPr/>
            <p:nvPr userDrawn="1"/>
          </p:nvGrpSpPr>
          <p:grpSpPr>
            <a:xfrm>
              <a:off x="-3441613" y="3457758"/>
              <a:ext cx="622283" cy="612920"/>
              <a:chOff x="12617641" y="3403239"/>
              <a:chExt cx="752963" cy="741634"/>
            </a:xfrm>
          </p:grpSpPr>
          <p:grpSp>
            <p:nvGrpSpPr>
              <p:cNvPr id="351" name="Groep 350">
                <a:extLst>
                  <a:ext uri="{FF2B5EF4-FFF2-40B4-BE49-F238E27FC236}">
                    <a16:creationId xmlns:a16="http://schemas.microsoft.com/office/drawing/2014/main" id="{0DE1B219-65F4-4A89-93DD-A46B6C9C2C74}"/>
                  </a:ext>
                </a:extLst>
              </p:cNvPr>
              <p:cNvGrpSpPr/>
              <p:nvPr userDrawn="1"/>
            </p:nvGrpSpPr>
            <p:grpSpPr>
              <a:xfrm>
                <a:off x="12771530" y="3403239"/>
                <a:ext cx="467176" cy="448491"/>
                <a:chOff x="12782157" y="3403239"/>
                <a:chExt cx="467176" cy="448491"/>
              </a:xfrm>
            </p:grpSpPr>
            <p:grpSp>
              <p:nvGrpSpPr>
                <p:cNvPr id="397" name="Groep 396">
                  <a:extLst>
                    <a:ext uri="{FF2B5EF4-FFF2-40B4-BE49-F238E27FC236}">
                      <a16:creationId xmlns:a16="http://schemas.microsoft.com/office/drawing/2014/main" id="{84FD5BB5-E720-48C0-8620-2C6DEB45716F}"/>
                    </a:ext>
                  </a:extLst>
                </p:cNvPr>
                <p:cNvGrpSpPr/>
                <p:nvPr userDrawn="1"/>
              </p:nvGrpSpPr>
              <p:grpSpPr>
                <a:xfrm>
                  <a:off x="12782157" y="3403239"/>
                  <a:ext cx="412976" cy="396132"/>
                  <a:chOff x="13554906" y="3320109"/>
                  <a:chExt cx="443917" cy="425811"/>
                </a:xfrm>
              </p:grpSpPr>
              <p:grpSp>
                <p:nvGrpSpPr>
                  <p:cNvPr id="404" name="Groep 403">
                    <a:extLst>
                      <a:ext uri="{FF2B5EF4-FFF2-40B4-BE49-F238E27FC236}">
                        <a16:creationId xmlns:a16="http://schemas.microsoft.com/office/drawing/2014/main" id="{245CBB41-C10F-4969-9C54-15F68A5A8FF8}"/>
                      </a:ext>
                    </a:extLst>
                  </p:cNvPr>
                  <p:cNvGrpSpPr/>
                  <p:nvPr userDrawn="1"/>
                </p:nvGrpSpPr>
                <p:grpSpPr>
                  <a:xfrm>
                    <a:off x="13554906" y="3320109"/>
                    <a:ext cx="443917" cy="425811"/>
                    <a:chOff x="12909684" y="1276143"/>
                    <a:chExt cx="443917" cy="425811"/>
                  </a:xfrm>
                </p:grpSpPr>
                <p:sp>
                  <p:nvSpPr>
                    <p:cNvPr id="407" name="Rechthoek 406">
                      <a:extLst>
                        <a:ext uri="{FF2B5EF4-FFF2-40B4-BE49-F238E27FC236}">
                          <a16:creationId xmlns:a16="http://schemas.microsoft.com/office/drawing/2014/main" id="{DFCD7BF7-C9CA-4D87-8C69-4BA62C63813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08" name="Rechthoek 407">
                      <a:extLst>
                        <a:ext uri="{FF2B5EF4-FFF2-40B4-BE49-F238E27FC236}">
                          <a16:creationId xmlns:a16="http://schemas.microsoft.com/office/drawing/2014/main" id="{B7F0F438-3A2F-4B1E-8AD5-74D071C90A5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09" name="Ovaal 408">
                      <a:extLst>
                        <a:ext uri="{FF2B5EF4-FFF2-40B4-BE49-F238E27FC236}">
                          <a16:creationId xmlns:a16="http://schemas.microsoft.com/office/drawing/2014/main" id="{2B81B307-533C-41DD-A24C-7517ADA0B74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05" name="Afbeelding 404">
                    <a:extLst>
                      <a:ext uri="{FF2B5EF4-FFF2-40B4-BE49-F238E27FC236}">
                        <a16:creationId xmlns:a16="http://schemas.microsoft.com/office/drawing/2014/main" id="{0C530345-2424-47DA-A39B-0D15F6AE64E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6" name="Afbeelding 405">
                    <a:extLst>
                      <a:ext uri="{FF2B5EF4-FFF2-40B4-BE49-F238E27FC236}">
                        <a16:creationId xmlns:a16="http://schemas.microsoft.com/office/drawing/2014/main" id="{40E507CF-94AD-441D-AD59-401EA54241D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98" name="Groep 397">
                  <a:extLst>
                    <a:ext uri="{FF2B5EF4-FFF2-40B4-BE49-F238E27FC236}">
                      <a16:creationId xmlns:a16="http://schemas.microsoft.com/office/drawing/2014/main" id="{03C1043B-B6E9-481B-95E2-417E4D3BAB4F}"/>
                    </a:ext>
                  </a:extLst>
                </p:cNvPr>
                <p:cNvGrpSpPr/>
                <p:nvPr userDrawn="1"/>
              </p:nvGrpSpPr>
              <p:grpSpPr>
                <a:xfrm>
                  <a:off x="13103513" y="3705268"/>
                  <a:ext cx="145820" cy="146462"/>
                  <a:chOff x="13096169" y="3602278"/>
                  <a:chExt cx="145820" cy="146462"/>
                </a:xfrm>
              </p:grpSpPr>
              <p:sp>
                <p:nvSpPr>
                  <p:cNvPr id="402" name="Rechthoek 401">
                    <a:extLst>
                      <a:ext uri="{FF2B5EF4-FFF2-40B4-BE49-F238E27FC236}">
                        <a16:creationId xmlns:a16="http://schemas.microsoft.com/office/drawing/2014/main" id="{07276711-60C2-435D-A840-78F33B7B82B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03" name="Rechthoek 402">
                    <a:extLst>
                      <a:ext uri="{FF2B5EF4-FFF2-40B4-BE49-F238E27FC236}">
                        <a16:creationId xmlns:a16="http://schemas.microsoft.com/office/drawing/2014/main" id="{A398EFF5-B7EF-4B25-B663-5763DF883C7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9" name="Groep 398">
                  <a:extLst>
                    <a:ext uri="{FF2B5EF4-FFF2-40B4-BE49-F238E27FC236}">
                      <a16:creationId xmlns:a16="http://schemas.microsoft.com/office/drawing/2014/main" id="{2BE740DA-5F6D-4851-96EB-EE2D6381595C}"/>
                    </a:ext>
                  </a:extLst>
                </p:cNvPr>
                <p:cNvGrpSpPr/>
                <p:nvPr userDrawn="1"/>
              </p:nvGrpSpPr>
              <p:grpSpPr>
                <a:xfrm rot="10800000">
                  <a:off x="13061402" y="3665637"/>
                  <a:ext cx="145820" cy="146462"/>
                  <a:chOff x="13096169" y="3602278"/>
                  <a:chExt cx="145820" cy="146462"/>
                </a:xfrm>
              </p:grpSpPr>
              <p:sp>
                <p:nvSpPr>
                  <p:cNvPr id="400" name="Rechthoek 399">
                    <a:extLst>
                      <a:ext uri="{FF2B5EF4-FFF2-40B4-BE49-F238E27FC236}">
                        <a16:creationId xmlns:a16="http://schemas.microsoft.com/office/drawing/2014/main" id="{525DC675-C120-49C6-9AA9-49342EC716B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01" name="Rechthoek 400">
                    <a:extLst>
                      <a:ext uri="{FF2B5EF4-FFF2-40B4-BE49-F238E27FC236}">
                        <a16:creationId xmlns:a16="http://schemas.microsoft.com/office/drawing/2014/main" id="{5DC19AC9-1F23-4D05-8949-23CDA32E978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2" name="Rechthoek 351">
                <a:extLst>
                  <a:ext uri="{FF2B5EF4-FFF2-40B4-BE49-F238E27FC236}">
                    <a16:creationId xmlns:a16="http://schemas.microsoft.com/office/drawing/2014/main" id="{124A502B-CB35-4003-BDD8-BE79153E1C7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53" name="Gelijkbenige driehoek 352">
                <a:extLst>
                  <a:ext uri="{FF2B5EF4-FFF2-40B4-BE49-F238E27FC236}">
                    <a16:creationId xmlns:a16="http://schemas.microsoft.com/office/drawing/2014/main" id="{4CB32CA5-62C4-4B01-8BD9-31B2DAA8B0B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8" name="ICOON_info">
              <a:extLst>
                <a:ext uri="{FF2B5EF4-FFF2-40B4-BE49-F238E27FC236}">
                  <a16:creationId xmlns:a16="http://schemas.microsoft.com/office/drawing/2014/main" id="{340CD2DE-BCD5-425E-ABE5-B803CEC8DC18}"/>
                </a:ext>
              </a:extLst>
            </p:cNvPr>
            <p:cNvGrpSpPr/>
            <p:nvPr userDrawn="1"/>
          </p:nvGrpSpPr>
          <p:grpSpPr>
            <a:xfrm>
              <a:off x="-376736" y="4085613"/>
              <a:ext cx="283685" cy="283685"/>
              <a:chOff x="-510741" y="5913713"/>
              <a:chExt cx="267555" cy="267555"/>
            </a:xfrm>
          </p:grpSpPr>
          <p:sp>
            <p:nvSpPr>
              <p:cNvPr id="349" name="Ovaal 348">
                <a:extLst>
                  <a:ext uri="{FF2B5EF4-FFF2-40B4-BE49-F238E27FC236}">
                    <a16:creationId xmlns:a16="http://schemas.microsoft.com/office/drawing/2014/main" id="{EC2B9270-7246-46B5-871D-264F5A3E529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50" name="Graphic 163" descr="Informatie">
                <a:extLst>
                  <a:ext uri="{FF2B5EF4-FFF2-40B4-BE49-F238E27FC236}">
                    <a16:creationId xmlns:a16="http://schemas.microsoft.com/office/drawing/2014/main" id="{6824AC6E-12BC-48AB-A483-1477D6FCED6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9036164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500"/>
                                        <p:tgtEl>
                                          <p:spTgt spid="126"/>
                                        </p:tgtEl>
                                      </p:cBhvr>
                                    </p:animEffect>
                                  </p:childTnLst>
                                </p:cTn>
                              </p:par>
                              <p:par>
                                <p:cTn id="8" presetID="6" presetClass="emph" presetSubtype="0" fill="hold" grpId="1" nodeType="withEffect">
                                  <p:stCondLst>
                                    <p:cond delay="0"/>
                                  </p:stCondLst>
                                  <p:childTnLst>
                                    <p:animScale>
                                      <p:cBhvr>
                                        <p:cTn id="9" dur="10" fill="hold"/>
                                        <p:tgtEl>
                                          <p:spTgt spid="126"/>
                                        </p:tgtEl>
                                      </p:cBhvr>
                                      <p:by x="125000" y="125000"/>
                                    </p:animScale>
                                  </p:childTnLst>
                                </p:cTn>
                              </p:par>
                              <p:par>
                                <p:cTn id="10" presetID="6" presetClass="emph" presetSubtype="0" decel="100000" fill="hold" grpId="2" nodeType="withEffect">
                                  <p:stCondLst>
                                    <p:cond delay="0"/>
                                  </p:stCondLst>
                                  <p:childTnLst>
                                    <p:animScale>
                                      <p:cBhvr>
                                        <p:cTn id="11" dur="1500" fill="hold"/>
                                        <p:tgtEl>
                                          <p:spTgt spid="126"/>
                                        </p:tgtEl>
                                      </p:cBhvr>
                                      <p:by x="80000" y="80000"/>
                                    </p:animScale>
                                  </p:childTnLst>
                                </p:cTn>
                              </p:par>
                              <p:par>
                                <p:cTn id="12" presetID="10" presetClass="entr" presetSubtype="0" fill="hold" grpId="0" nodeType="withEffect">
                                  <p:stCondLst>
                                    <p:cond delay="75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750"/>
                                        <p:tgtEl>
                                          <p:spTgt spid="2"/>
                                        </p:tgtEl>
                                      </p:cBhvr>
                                    </p:animEffect>
                                  </p:childTnLst>
                                </p:cTn>
                              </p:par>
                              <p:par>
                                <p:cTn id="15" presetID="42" presetClass="path" presetSubtype="0" decel="100000" fill="hold" grpId="1" nodeType="withEffect">
                                  <p:stCondLst>
                                    <p:cond delay="750"/>
                                  </p:stCondLst>
                                  <p:childTnLst>
                                    <p:animMotion origin="layout" path="M 0.01666 -0.00047 L 2.91667E-6 4.07407E-6 " pathEditMode="relative" rAng="0" ptsTypes="AA">
                                      <p:cBhvr>
                                        <p:cTn id="16" dur="1000" fill="hold"/>
                                        <p:tgtEl>
                                          <p:spTgt spid="2"/>
                                        </p:tgtEl>
                                        <p:attrNameLst>
                                          <p:attrName>ppt_x</p:attrName>
                                          <p:attrName>ppt_y</p:attrName>
                                        </p:attrNameLst>
                                      </p:cBhvr>
                                      <p:rCtr x="-83300" y="2300"/>
                                    </p:animMotion>
                                  </p:childTnLst>
                                </p:cTn>
                              </p:par>
                              <p:par>
                                <p:cTn id="17" presetID="10" presetClass="entr" presetSubtype="0" fill="hold" grpId="0" nodeType="withEffect">
                                  <p:stCondLst>
                                    <p:cond delay="1250"/>
                                  </p:stCondLst>
                                  <p:childTnLst>
                                    <p:set>
                                      <p:cBhvr>
                                        <p:cTn id="18" dur="1" fill="hold">
                                          <p:stCondLst>
                                            <p:cond delay="0"/>
                                          </p:stCondLst>
                                        </p:cTn>
                                        <p:tgtEl>
                                          <p:spTgt spid="127"/>
                                        </p:tgtEl>
                                        <p:attrNameLst>
                                          <p:attrName>style.visibility</p:attrName>
                                        </p:attrNameLst>
                                      </p:cBhvr>
                                      <p:to>
                                        <p:strVal val="visible"/>
                                      </p:to>
                                    </p:set>
                                    <p:animEffect transition="in" filter="fade">
                                      <p:cBhvr>
                                        <p:cTn id="19" dur="750"/>
                                        <p:tgtEl>
                                          <p:spTgt spid="127"/>
                                        </p:tgtEl>
                                      </p:cBhvr>
                                    </p:animEffect>
                                  </p:childTnLst>
                                </p:cTn>
                              </p:par>
                              <p:par>
                                <p:cTn id="20" presetID="42" presetClass="path" presetSubtype="0" decel="100000" fill="hold" grpId="1" nodeType="withEffect">
                                  <p:stCondLst>
                                    <p:cond delay="1250"/>
                                  </p:stCondLst>
                                  <p:childTnLst>
                                    <p:animMotion origin="layout" path="M 0.01667 -0.00046 L -2.70833E-6 3.7037E-7 " pathEditMode="relative" rAng="0" ptsTypes="AA">
                                      <p:cBhvr>
                                        <p:cTn id="21" dur="1000" fill="hold"/>
                                        <p:tgtEl>
                                          <p:spTgt spid="127"/>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6" grpId="1" animBg="1"/>
      <p:bldP spid="126" grpId="2" animBg="1"/>
      <p:bldP spid="2" grpId="0"/>
      <p:bldP spid="2" grpId="1"/>
      <p:bldP spid="127" grpId="0">
        <p:tmplLst>
          <p:tmpl>
            <p:tnLst>
              <p:par>
                <p:cTn presetID="10" presetClass="entr" presetSubtype="0" fill="hold" nodeType="withEffect">
                  <p:stCondLst>
                    <p:cond delay="1250"/>
                  </p:stCondLst>
                  <p:childTnLst>
                    <p:set>
                      <p:cBhvr>
                        <p:cTn dur="1" fill="hold">
                          <p:stCondLst>
                            <p:cond delay="0"/>
                          </p:stCondLst>
                        </p:cTn>
                        <p:tgtEl>
                          <p:spTgt spid="127"/>
                        </p:tgtEl>
                        <p:attrNameLst>
                          <p:attrName>style.visibility</p:attrName>
                        </p:attrNameLst>
                      </p:cBhvr>
                      <p:to>
                        <p:strVal val="visible"/>
                      </p:to>
                    </p:set>
                    <p:animEffect transition="in" filter="fade">
                      <p:cBhvr>
                        <p:cTn dur="750"/>
                        <p:tgtEl>
                          <p:spTgt spid="127"/>
                        </p:tgtEl>
                      </p:cBhvr>
                    </p:animEffect>
                  </p:childTnLst>
                </p:cTn>
              </p:par>
            </p:tnLst>
          </p:tmpl>
        </p:tmplLst>
      </p:bldP>
      <p:bldP spid="127"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IMAGE | XL #5">
    <p:bg>
      <p:bgPr>
        <a:solidFill>
          <a:schemeClr val="bg2"/>
        </a:solid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19BA7D3C-F0D5-43A1-BEAC-12DC105B0018}"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IMAGE | XL #5</a:t>
            </a:r>
          </a:p>
        </p:txBody>
      </p:sp>
      <p:sp>
        <p:nvSpPr>
          <p:cNvPr id="2" name="Titel 1">
            <a:extLst>
              <a:ext uri="{FF2B5EF4-FFF2-40B4-BE49-F238E27FC236}">
                <a16:creationId xmlns:a16="http://schemas.microsoft.com/office/drawing/2014/main" id="{D21EBD17-C471-4719-B906-B53641C4E046}"/>
              </a:ext>
            </a:extLst>
          </p:cNvPr>
          <p:cNvSpPr>
            <a:spLocks noGrp="1"/>
          </p:cNvSpPr>
          <p:nvPr>
            <p:ph type="title" hasCustomPrompt="1"/>
          </p:nvPr>
        </p:nvSpPr>
        <p:spPr>
          <a:xfrm>
            <a:off x="7978775" y="4301992"/>
            <a:ext cx="3739696" cy="576000"/>
          </a:xfrm>
        </p:spPr>
        <p:txBody>
          <a:bodyPr anchor="b"/>
          <a:lstStyle>
            <a:lvl1pPr>
              <a:defRPr sz="3600">
                <a:ln w="6350">
                  <a:solidFill>
                    <a:schemeClr val="accent1"/>
                  </a:solidFill>
                </a:ln>
                <a:solidFill>
                  <a:schemeClr val="accent1"/>
                </a:solidFill>
              </a:defRPr>
            </a:lvl1pPr>
          </a:lstStyle>
          <a:p>
            <a:r>
              <a:rPr lang="en-GB" dirty="0"/>
              <a:t>Title</a:t>
            </a:r>
          </a:p>
        </p:txBody>
      </p:sp>
      <p:grpSp>
        <p:nvGrpSpPr>
          <p:cNvPr id="336" name="INSTRUCTION">
            <a:extLst>
              <a:ext uri="{FF2B5EF4-FFF2-40B4-BE49-F238E27FC236}">
                <a16:creationId xmlns:a16="http://schemas.microsoft.com/office/drawing/2014/main" id="{59BC1B4B-99BE-4B96-8C9A-23ED99F1C90E}"/>
              </a:ext>
            </a:extLst>
          </p:cNvPr>
          <p:cNvGrpSpPr/>
          <p:nvPr userDrawn="1"/>
        </p:nvGrpSpPr>
        <p:grpSpPr>
          <a:xfrm>
            <a:off x="12377595" y="1"/>
            <a:ext cx="3693386" cy="5084661"/>
            <a:chOff x="-3786437" y="1"/>
            <a:chExt cx="3693386" cy="5084661"/>
          </a:xfrm>
        </p:grpSpPr>
        <p:sp>
          <p:nvSpPr>
            <p:cNvPr id="337" name="Rechthoek 336">
              <a:extLst>
                <a:ext uri="{FF2B5EF4-FFF2-40B4-BE49-F238E27FC236}">
                  <a16:creationId xmlns:a16="http://schemas.microsoft.com/office/drawing/2014/main" id="{8846525D-2A4C-4560-9A6B-81771F8F6155}"/>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338" name="Rechthoek 337">
              <a:extLst>
                <a:ext uri="{FF2B5EF4-FFF2-40B4-BE49-F238E27FC236}">
                  <a16:creationId xmlns:a16="http://schemas.microsoft.com/office/drawing/2014/main" id="{44B14DBA-E7C3-4FD3-ABD1-997350612BFB}"/>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339" name="Ovaal 338">
              <a:extLst>
                <a:ext uri="{FF2B5EF4-FFF2-40B4-BE49-F238E27FC236}">
                  <a16:creationId xmlns:a16="http://schemas.microsoft.com/office/drawing/2014/main" id="{8CC8C103-4920-4267-B3E6-343AA7399C4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40" name="Rechthoek 339">
              <a:extLst>
                <a:ext uri="{FF2B5EF4-FFF2-40B4-BE49-F238E27FC236}">
                  <a16:creationId xmlns:a16="http://schemas.microsoft.com/office/drawing/2014/main" id="{D9613513-70D1-49D0-B5AD-423EB27E27E1}"/>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41" name="Groep 340">
              <a:extLst>
                <a:ext uri="{FF2B5EF4-FFF2-40B4-BE49-F238E27FC236}">
                  <a16:creationId xmlns:a16="http://schemas.microsoft.com/office/drawing/2014/main" id="{C3E96FC3-B545-4BF2-9091-460D443E6757}"/>
                </a:ext>
              </a:extLst>
            </p:cNvPr>
            <p:cNvGrpSpPr/>
            <p:nvPr userDrawn="1"/>
          </p:nvGrpSpPr>
          <p:grpSpPr>
            <a:xfrm>
              <a:off x="-3316179" y="1231351"/>
              <a:ext cx="294789" cy="318834"/>
              <a:chOff x="14466489" y="1001522"/>
              <a:chExt cx="290627" cy="314333"/>
            </a:xfrm>
          </p:grpSpPr>
          <p:sp>
            <p:nvSpPr>
              <p:cNvPr id="413" name="Rechthoek 412">
                <a:extLst>
                  <a:ext uri="{FF2B5EF4-FFF2-40B4-BE49-F238E27FC236}">
                    <a16:creationId xmlns:a16="http://schemas.microsoft.com/office/drawing/2014/main" id="{E8589D4E-0D6C-44E7-B196-C7EC8AF6D4F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14" name="Ovaal 413">
                <a:extLst>
                  <a:ext uri="{FF2B5EF4-FFF2-40B4-BE49-F238E27FC236}">
                    <a16:creationId xmlns:a16="http://schemas.microsoft.com/office/drawing/2014/main" id="{BD3CD8F7-0A04-47D0-9365-A5C47389296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15" name="Vrije vorm: vorm 414">
                <a:extLst>
                  <a:ext uri="{FF2B5EF4-FFF2-40B4-BE49-F238E27FC236}">
                    <a16:creationId xmlns:a16="http://schemas.microsoft.com/office/drawing/2014/main" id="{EE2B932E-7AA3-4F38-B004-A812DF66A09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16" name="Rechthoek: afgeronde hoeken 415">
                <a:extLst>
                  <a:ext uri="{FF2B5EF4-FFF2-40B4-BE49-F238E27FC236}">
                    <a16:creationId xmlns:a16="http://schemas.microsoft.com/office/drawing/2014/main" id="{04708C7B-193A-46D3-A9EF-334014CCB9B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417" name="Rechte verbindingslijn 416">
                <a:extLst>
                  <a:ext uri="{FF2B5EF4-FFF2-40B4-BE49-F238E27FC236}">
                    <a16:creationId xmlns:a16="http://schemas.microsoft.com/office/drawing/2014/main" id="{58320B6D-0AE8-468E-8D0A-E1467188994D}"/>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18" name="Rechte verbindingslijn 417">
                <a:extLst>
                  <a:ext uri="{FF2B5EF4-FFF2-40B4-BE49-F238E27FC236}">
                    <a16:creationId xmlns:a16="http://schemas.microsoft.com/office/drawing/2014/main" id="{4ED39C6C-1A8F-4463-B6E0-86F208FA4B39}"/>
                  </a:ext>
                </a:extLst>
              </p:cNvPr>
              <p:cNvCxnSpPr>
                <a:cxnSpLocks/>
                <a:stCxn id="41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42" name="Ovaal 341">
              <a:extLst>
                <a:ext uri="{FF2B5EF4-FFF2-40B4-BE49-F238E27FC236}">
                  <a16:creationId xmlns:a16="http://schemas.microsoft.com/office/drawing/2014/main" id="{C02ED0B0-4FBD-4E8D-9401-D769C4BA64E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43" name="Rechthoek 342">
              <a:extLst>
                <a:ext uri="{FF2B5EF4-FFF2-40B4-BE49-F238E27FC236}">
                  <a16:creationId xmlns:a16="http://schemas.microsoft.com/office/drawing/2014/main" id="{B8CA8D78-75E4-45F5-BAAD-BA5B51C0905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44" name="Groep 343">
              <a:extLst>
                <a:ext uri="{FF2B5EF4-FFF2-40B4-BE49-F238E27FC236}">
                  <a16:creationId xmlns:a16="http://schemas.microsoft.com/office/drawing/2014/main" id="{28E229AF-9761-4493-B7FA-83D187F38B3E}"/>
                </a:ext>
              </a:extLst>
            </p:cNvPr>
            <p:cNvGrpSpPr/>
            <p:nvPr userDrawn="1"/>
          </p:nvGrpSpPr>
          <p:grpSpPr>
            <a:xfrm>
              <a:off x="-3311319" y="2164285"/>
              <a:ext cx="825500" cy="209550"/>
              <a:chOff x="13504624" y="2482850"/>
              <a:chExt cx="825500" cy="209550"/>
            </a:xfrm>
          </p:grpSpPr>
          <p:sp>
            <p:nvSpPr>
              <p:cNvPr id="410" name="Rechthoek 409">
                <a:extLst>
                  <a:ext uri="{FF2B5EF4-FFF2-40B4-BE49-F238E27FC236}">
                    <a16:creationId xmlns:a16="http://schemas.microsoft.com/office/drawing/2014/main" id="{D44FCF4D-DF62-4EDE-BD48-35FEB2182C4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411" name="Rechte verbindingslijn 410">
                <a:extLst>
                  <a:ext uri="{FF2B5EF4-FFF2-40B4-BE49-F238E27FC236}">
                    <a16:creationId xmlns:a16="http://schemas.microsoft.com/office/drawing/2014/main" id="{82E4BF36-52E5-422A-A9A1-EC59B49DD43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12" name="Gelijkbenige driehoek 411">
                <a:extLst>
                  <a:ext uri="{FF2B5EF4-FFF2-40B4-BE49-F238E27FC236}">
                    <a16:creationId xmlns:a16="http://schemas.microsoft.com/office/drawing/2014/main" id="{2338EF6A-81CE-45D6-8B37-3F8D91E55EF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345" name="Ovaal 344">
              <a:extLst>
                <a:ext uri="{FF2B5EF4-FFF2-40B4-BE49-F238E27FC236}">
                  <a16:creationId xmlns:a16="http://schemas.microsoft.com/office/drawing/2014/main" id="{35865859-095B-40DC-848C-8F87763842E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46" name="Rechthoek 345">
              <a:extLst>
                <a:ext uri="{FF2B5EF4-FFF2-40B4-BE49-F238E27FC236}">
                  <a16:creationId xmlns:a16="http://schemas.microsoft.com/office/drawing/2014/main" id="{EE0E4E7F-AD84-4691-A8B6-552831F2EE21}"/>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347" name="Groep 346">
              <a:extLst>
                <a:ext uri="{FF2B5EF4-FFF2-40B4-BE49-F238E27FC236}">
                  <a16:creationId xmlns:a16="http://schemas.microsoft.com/office/drawing/2014/main" id="{2202685F-0DC2-4C69-8159-D4BEA0F3B23A}"/>
                </a:ext>
              </a:extLst>
            </p:cNvPr>
            <p:cNvGrpSpPr/>
            <p:nvPr userDrawn="1"/>
          </p:nvGrpSpPr>
          <p:grpSpPr>
            <a:xfrm>
              <a:off x="-3441613" y="3457758"/>
              <a:ext cx="622283" cy="612920"/>
              <a:chOff x="12617641" y="3403239"/>
              <a:chExt cx="752963" cy="741634"/>
            </a:xfrm>
          </p:grpSpPr>
          <p:grpSp>
            <p:nvGrpSpPr>
              <p:cNvPr id="351" name="Groep 350">
                <a:extLst>
                  <a:ext uri="{FF2B5EF4-FFF2-40B4-BE49-F238E27FC236}">
                    <a16:creationId xmlns:a16="http://schemas.microsoft.com/office/drawing/2014/main" id="{0DE1B219-65F4-4A89-93DD-A46B6C9C2C74}"/>
                  </a:ext>
                </a:extLst>
              </p:cNvPr>
              <p:cNvGrpSpPr/>
              <p:nvPr userDrawn="1"/>
            </p:nvGrpSpPr>
            <p:grpSpPr>
              <a:xfrm>
                <a:off x="12771530" y="3403239"/>
                <a:ext cx="467176" cy="448491"/>
                <a:chOff x="12782157" y="3403239"/>
                <a:chExt cx="467176" cy="448491"/>
              </a:xfrm>
            </p:grpSpPr>
            <p:grpSp>
              <p:nvGrpSpPr>
                <p:cNvPr id="397" name="Groep 396">
                  <a:extLst>
                    <a:ext uri="{FF2B5EF4-FFF2-40B4-BE49-F238E27FC236}">
                      <a16:creationId xmlns:a16="http://schemas.microsoft.com/office/drawing/2014/main" id="{84FD5BB5-E720-48C0-8620-2C6DEB45716F}"/>
                    </a:ext>
                  </a:extLst>
                </p:cNvPr>
                <p:cNvGrpSpPr/>
                <p:nvPr userDrawn="1"/>
              </p:nvGrpSpPr>
              <p:grpSpPr>
                <a:xfrm>
                  <a:off x="12782157" y="3403239"/>
                  <a:ext cx="412976" cy="396132"/>
                  <a:chOff x="13554906" y="3320109"/>
                  <a:chExt cx="443917" cy="425811"/>
                </a:xfrm>
              </p:grpSpPr>
              <p:grpSp>
                <p:nvGrpSpPr>
                  <p:cNvPr id="404" name="Groep 403">
                    <a:extLst>
                      <a:ext uri="{FF2B5EF4-FFF2-40B4-BE49-F238E27FC236}">
                        <a16:creationId xmlns:a16="http://schemas.microsoft.com/office/drawing/2014/main" id="{245CBB41-C10F-4969-9C54-15F68A5A8FF8}"/>
                      </a:ext>
                    </a:extLst>
                  </p:cNvPr>
                  <p:cNvGrpSpPr/>
                  <p:nvPr userDrawn="1"/>
                </p:nvGrpSpPr>
                <p:grpSpPr>
                  <a:xfrm>
                    <a:off x="13554906" y="3320109"/>
                    <a:ext cx="443917" cy="425811"/>
                    <a:chOff x="12909684" y="1276143"/>
                    <a:chExt cx="443917" cy="425811"/>
                  </a:xfrm>
                </p:grpSpPr>
                <p:sp>
                  <p:nvSpPr>
                    <p:cNvPr id="407" name="Rechthoek 406">
                      <a:extLst>
                        <a:ext uri="{FF2B5EF4-FFF2-40B4-BE49-F238E27FC236}">
                          <a16:creationId xmlns:a16="http://schemas.microsoft.com/office/drawing/2014/main" id="{DFCD7BF7-C9CA-4D87-8C69-4BA62C63813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08" name="Rechthoek 407">
                      <a:extLst>
                        <a:ext uri="{FF2B5EF4-FFF2-40B4-BE49-F238E27FC236}">
                          <a16:creationId xmlns:a16="http://schemas.microsoft.com/office/drawing/2014/main" id="{B7F0F438-3A2F-4B1E-8AD5-74D071C90A5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09" name="Ovaal 408">
                      <a:extLst>
                        <a:ext uri="{FF2B5EF4-FFF2-40B4-BE49-F238E27FC236}">
                          <a16:creationId xmlns:a16="http://schemas.microsoft.com/office/drawing/2014/main" id="{2B81B307-533C-41DD-A24C-7517ADA0B74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05" name="Afbeelding 404">
                    <a:extLst>
                      <a:ext uri="{FF2B5EF4-FFF2-40B4-BE49-F238E27FC236}">
                        <a16:creationId xmlns:a16="http://schemas.microsoft.com/office/drawing/2014/main" id="{0C530345-2424-47DA-A39B-0D15F6AE64E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6" name="Afbeelding 405">
                    <a:extLst>
                      <a:ext uri="{FF2B5EF4-FFF2-40B4-BE49-F238E27FC236}">
                        <a16:creationId xmlns:a16="http://schemas.microsoft.com/office/drawing/2014/main" id="{40E507CF-94AD-441D-AD59-401EA54241D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98" name="Groep 397">
                  <a:extLst>
                    <a:ext uri="{FF2B5EF4-FFF2-40B4-BE49-F238E27FC236}">
                      <a16:creationId xmlns:a16="http://schemas.microsoft.com/office/drawing/2014/main" id="{03C1043B-B6E9-481B-95E2-417E4D3BAB4F}"/>
                    </a:ext>
                  </a:extLst>
                </p:cNvPr>
                <p:cNvGrpSpPr/>
                <p:nvPr userDrawn="1"/>
              </p:nvGrpSpPr>
              <p:grpSpPr>
                <a:xfrm>
                  <a:off x="13103513" y="3705268"/>
                  <a:ext cx="145820" cy="146462"/>
                  <a:chOff x="13096169" y="3602278"/>
                  <a:chExt cx="145820" cy="146462"/>
                </a:xfrm>
              </p:grpSpPr>
              <p:sp>
                <p:nvSpPr>
                  <p:cNvPr id="402" name="Rechthoek 401">
                    <a:extLst>
                      <a:ext uri="{FF2B5EF4-FFF2-40B4-BE49-F238E27FC236}">
                        <a16:creationId xmlns:a16="http://schemas.microsoft.com/office/drawing/2014/main" id="{07276711-60C2-435D-A840-78F33B7B82B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03" name="Rechthoek 402">
                    <a:extLst>
                      <a:ext uri="{FF2B5EF4-FFF2-40B4-BE49-F238E27FC236}">
                        <a16:creationId xmlns:a16="http://schemas.microsoft.com/office/drawing/2014/main" id="{A398EFF5-B7EF-4B25-B663-5763DF883C7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9" name="Groep 398">
                  <a:extLst>
                    <a:ext uri="{FF2B5EF4-FFF2-40B4-BE49-F238E27FC236}">
                      <a16:creationId xmlns:a16="http://schemas.microsoft.com/office/drawing/2014/main" id="{2BE740DA-5F6D-4851-96EB-EE2D6381595C}"/>
                    </a:ext>
                  </a:extLst>
                </p:cNvPr>
                <p:cNvGrpSpPr/>
                <p:nvPr userDrawn="1"/>
              </p:nvGrpSpPr>
              <p:grpSpPr>
                <a:xfrm rot="10800000">
                  <a:off x="13061402" y="3665637"/>
                  <a:ext cx="145820" cy="146462"/>
                  <a:chOff x="13096169" y="3602278"/>
                  <a:chExt cx="145820" cy="146462"/>
                </a:xfrm>
              </p:grpSpPr>
              <p:sp>
                <p:nvSpPr>
                  <p:cNvPr id="400" name="Rechthoek 399">
                    <a:extLst>
                      <a:ext uri="{FF2B5EF4-FFF2-40B4-BE49-F238E27FC236}">
                        <a16:creationId xmlns:a16="http://schemas.microsoft.com/office/drawing/2014/main" id="{525DC675-C120-49C6-9AA9-49342EC716B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01" name="Rechthoek 400">
                    <a:extLst>
                      <a:ext uri="{FF2B5EF4-FFF2-40B4-BE49-F238E27FC236}">
                        <a16:creationId xmlns:a16="http://schemas.microsoft.com/office/drawing/2014/main" id="{5DC19AC9-1F23-4D05-8949-23CDA32E978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2" name="Rechthoek 351">
                <a:extLst>
                  <a:ext uri="{FF2B5EF4-FFF2-40B4-BE49-F238E27FC236}">
                    <a16:creationId xmlns:a16="http://schemas.microsoft.com/office/drawing/2014/main" id="{124A502B-CB35-4003-BDD8-BE79153E1C7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53" name="Gelijkbenige driehoek 352">
                <a:extLst>
                  <a:ext uri="{FF2B5EF4-FFF2-40B4-BE49-F238E27FC236}">
                    <a16:creationId xmlns:a16="http://schemas.microsoft.com/office/drawing/2014/main" id="{4CB32CA5-62C4-4B01-8BD9-31B2DAA8B0B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8" name="ICOON_info">
              <a:extLst>
                <a:ext uri="{FF2B5EF4-FFF2-40B4-BE49-F238E27FC236}">
                  <a16:creationId xmlns:a16="http://schemas.microsoft.com/office/drawing/2014/main" id="{340CD2DE-BCD5-425E-ABE5-B803CEC8DC18}"/>
                </a:ext>
              </a:extLst>
            </p:cNvPr>
            <p:cNvGrpSpPr/>
            <p:nvPr userDrawn="1"/>
          </p:nvGrpSpPr>
          <p:grpSpPr>
            <a:xfrm>
              <a:off x="-376736" y="4085613"/>
              <a:ext cx="283685" cy="283685"/>
              <a:chOff x="-510741" y="5913713"/>
              <a:chExt cx="267555" cy="267555"/>
            </a:xfrm>
          </p:grpSpPr>
          <p:sp>
            <p:nvSpPr>
              <p:cNvPr id="349" name="Ovaal 348">
                <a:extLst>
                  <a:ext uri="{FF2B5EF4-FFF2-40B4-BE49-F238E27FC236}">
                    <a16:creationId xmlns:a16="http://schemas.microsoft.com/office/drawing/2014/main" id="{EC2B9270-7246-46B5-871D-264F5A3E529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50" name="Graphic 163" descr="Informatie">
                <a:extLst>
                  <a:ext uri="{FF2B5EF4-FFF2-40B4-BE49-F238E27FC236}">
                    <a16:creationId xmlns:a16="http://schemas.microsoft.com/office/drawing/2014/main" id="{6824AC6E-12BC-48AB-A483-1477D6FCED6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
        <p:nvSpPr>
          <p:cNvPr id="118" name="Tijdelijke aanduiding voor verticale tekst 2">
            <a:extLst>
              <a:ext uri="{FF2B5EF4-FFF2-40B4-BE49-F238E27FC236}">
                <a16:creationId xmlns:a16="http://schemas.microsoft.com/office/drawing/2014/main" id="{05AC534B-4FF6-422A-B8E6-52E22B6B07C1}"/>
              </a:ext>
            </a:extLst>
          </p:cNvPr>
          <p:cNvSpPr>
            <a:spLocks noGrp="1"/>
          </p:cNvSpPr>
          <p:nvPr>
            <p:ph type="body" orient="vert" idx="1" hasCustomPrompt="1"/>
          </p:nvPr>
        </p:nvSpPr>
        <p:spPr>
          <a:xfrm>
            <a:off x="7978774" y="5067300"/>
            <a:ext cx="3781427" cy="1359000"/>
          </a:xfrm>
        </p:spPr>
        <p:txBody>
          <a:bodyPr vert="horz"/>
          <a:lstStyle>
            <a:lvl1pPr marL="0" indent="0">
              <a:lnSpc>
                <a:spcPct val="95000"/>
              </a:lnSpc>
              <a:spcAft>
                <a:spcPts val="1200"/>
              </a:spcAft>
              <a:buNone/>
              <a:defRPr sz="1600"/>
            </a:lvl1pPr>
            <a:lvl2pPr>
              <a:defRPr sz="1600"/>
            </a:lvl2pPr>
            <a:lvl3pPr>
              <a:defRPr sz="1600"/>
            </a:lvl3pPr>
            <a:lvl4pPr>
              <a:defRPr sz="1600"/>
            </a:lvl4pPr>
            <a:lvl5pPr>
              <a:defRPr sz="2000"/>
            </a:lvl5pPr>
            <a:lvl6pPr>
              <a:defRPr sz="2000"/>
            </a:lvl6pPr>
            <a:lvl7pPr>
              <a:defRPr sz="1200"/>
            </a:lvl7pPr>
            <a:lvl8pPr>
              <a:defRPr sz="1600"/>
            </a:lvl8pPr>
            <a:lvl9pPr>
              <a:defRPr sz="2800"/>
            </a:lvl9pPr>
          </a:lstStyle>
          <a:p>
            <a:pPr lvl="0"/>
            <a:r>
              <a:rPr lang="en-GB" dirty="0"/>
              <a:t>Add your text here</a:t>
            </a:r>
          </a:p>
        </p:txBody>
      </p:sp>
      <p:sp>
        <p:nvSpPr>
          <p:cNvPr id="120" name="Tijdelijke aanduiding voor afbeelding 8">
            <a:extLst>
              <a:ext uri="{FF2B5EF4-FFF2-40B4-BE49-F238E27FC236}">
                <a16:creationId xmlns:a16="http://schemas.microsoft.com/office/drawing/2014/main" id="{397E326E-427D-4B18-9908-AC3FF2569C3F}"/>
              </a:ext>
            </a:extLst>
          </p:cNvPr>
          <p:cNvSpPr>
            <a:spLocks noGrp="1"/>
          </p:cNvSpPr>
          <p:nvPr>
            <p:ph type="pic" sz="quarter" idx="14" hasCustomPrompt="1"/>
          </p:nvPr>
        </p:nvSpPr>
        <p:spPr>
          <a:xfrm>
            <a:off x="431799" y="422275"/>
            <a:ext cx="7073901" cy="6011863"/>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Tree>
    <p:extLst>
      <p:ext uri="{BB962C8B-B14F-4D97-AF65-F5344CB8AC3E}">
        <p14:creationId xmlns:p14="http://schemas.microsoft.com/office/powerpoint/2010/main" val="4506753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IMAGE | XL #6">
    <p:bg>
      <p:bgPr>
        <a:solidFill>
          <a:schemeClr val="tx2"/>
        </a:solid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19BA7D3C-F0D5-43A1-BEAC-12DC105B0018}"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IMAGE | XL #6</a:t>
            </a:r>
          </a:p>
        </p:txBody>
      </p:sp>
      <p:sp>
        <p:nvSpPr>
          <p:cNvPr id="2" name="Titel 1">
            <a:extLst>
              <a:ext uri="{FF2B5EF4-FFF2-40B4-BE49-F238E27FC236}">
                <a16:creationId xmlns:a16="http://schemas.microsoft.com/office/drawing/2014/main" id="{D21EBD17-C471-4719-B906-B53641C4E046}"/>
              </a:ext>
            </a:extLst>
          </p:cNvPr>
          <p:cNvSpPr>
            <a:spLocks noGrp="1"/>
          </p:cNvSpPr>
          <p:nvPr>
            <p:ph type="title" hasCustomPrompt="1"/>
          </p:nvPr>
        </p:nvSpPr>
        <p:spPr>
          <a:xfrm>
            <a:off x="7978775" y="4301992"/>
            <a:ext cx="3739696" cy="576000"/>
          </a:xfrm>
        </p:spPr>
        <p:txBody>
          <a:bodyPr anchor="b"/>
          <a:lstStyle>
            <a:lvl1pPr>
              <a:defRPr sz="3600">
                <a:ln w="6350">
                  <a:solidFill>
                    <a:schemeClr val="bg1"/>
                  </a:solidFill>
                </a:ln>
                <a:solidFill>
                  <a:schemeClr val="bg1"/>
                </a:solidFill>
              </a:defRPr>
            </a:lvl1pPr>
          </a:lstStyle>
          <a:p>
            <a:r>
              <a:rPr lang="en-GB" dirty="0"/>
              <a:t>Title</a:t>
            </a:r>
          </a:p>
        </p:txBody>
      </p:sp>
      <p:grpSp>
        <p:nvGrpSpPr>
          <p:cNvPr id="336" name="INSTRUCTION">
            <a:extLst>
              <a:ext uri="{FF2B5EF4-FFF2-40B4-BE49-F238E27FC236}">
                <a16:creationId xmlns:a16="http://schemas.microsoft.com/office/drawing/2014/main" id="{59BC1B4B-99BE-4B96-8C9A-23ED99F1C90E}"/>
              </a:ext>
            </a:extLst>
          </p:cNvPr>
          <p:cNvGrpSpPr/>
          <p:nvPr userDrawn="1"/>
        </p:nvGrpSpPr>
        <p:grpSpPr>
          <a:xfrm>
            <a:off x="12377595" y="1"/>
            <a:ext cx="3693386" cy="5084661"/>
            <a:chOff x="-3786437" y="1"/>
            <a:chExt cx="3693386" cy="5084661"/>
          </a:xfrm>
        </p:grpSpPr>
        <p:sp>
          <p:nvSpPr>
            <p:cNvPr id="337" name="Rechthoek 336">
              <a:extLst>
                <a:ext uri="{FF2B5EF4-FFF2-40B4-BE49-F238E27FC236}">
                  <a16:creationId xmlns:a16="http://schemas.microsoft.com/office/drawing/2014/main" id="{8846525D-2A4C-4560-9A6B-81771F8F6155}"/>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338" name="Rechthoek 337">
              <a:extLst>
                <a:ext uri="{FF2B5EF4-FFF2-40B4-BE49-F238E27FC236}">
                  <a16:creationId xmlns:a16="http://schemas.microsoft.com/office/drawing/2014/main" id="{44B14DBA-E7C3-4FD3-ABD1-997350612BFB}"/>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339" name="Ovaal 338">
              <a:extLst>
                <a:ext uri="{FF2B5EF4-FFF2-40B4-BE49-F238E27FC236}">
                  <a16:creationId xmlns:a16="http://schemas.microsoft.com/office/drawing/2014/main" id="{8CC8C103-4920-4267-B3E6-343AA7399C4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40" name="Rechthoek 339">
              <a:extLst>
                <a:ext uri="{FF2B5EF4-FFF2-40B4-BE49-F238E27FC236}">
                  <a16:creationId xmlns:a16="http://schemas.microsoft.com/office/drawing/2014/main" id="{D9613513-70D1-49D0-B5AD-423EB27E27E1}"/>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41" name="Groep 340">
              <a:extLst>
                <a:ext uri="{FF2B5EF4-FFF2-40B4-BE49-F238E27FC236}">
                  <a16:creationId xmlns:a16="http://schemas.microsoft.com/office/drawing/2014/main" id="{C3E96FC3-B545-4BF2-9091-460D443E6757}"/>
                </a:ext>
              </a:extLst>
            </p:cNvPr>
            <p:cNvGrpSpPr/>
            <p:nvPr userDrawn="1"/>
          </p:nvGrpSpPr>
          <p:grpSpPr>
            <a:xfrm>
              <a:off x="-3316179" y="1231351"/>
              <a:ext cx="294789" cy="318834"/>
              <a:chOff x="14466489" y="1001522"/>
              <a:chExt cx="290627" cy="314333"/>
            </a:xfrm>
          </p:grpSpPr>
          <p:sp>
            <p:nvSpPr>
              <p:cNvPr id="413" name="Rechthoek 412">
                <a:extLst>
                  <a:ext uri="{FF2B5EF4-FFF2-40B4-BE49-F238E27FC236}">
                    <a16:creationId xmlns:a16="http://schemas.microsoft.com/office/drawing/2014/main" id="{E8589D4E-0D6C-44E7-B196-C7EC8AF6D4F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14" name="Ovaal 413">
                <a:extLst>
                  <a:ext uri="{FF2B5EF4-FFF2-40B4-BE49-F238E27FC236}">
                    <a16:creationId xmlns:a16="http://schemas.microsoft.com/office/drawing/2014/main" id="{BD3CD8F7-0A04-47D0-9365-A5C47389296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15" name="Vrije vorm: vorm 414">
                <a:extLst>
                  <a:ext uri="{FF2B5EF4-FFF2-40B4-BE49-F238E27FC236}">
                    <a16:creationId xmlns:a16="http://schemas.microsoft.com/office/drawing/2014/main" id="{EE2B932E-7AA3-4F38-B004-A812DF66A09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16" name="Rechthoek: afgeronde hoeken 415">
                <a:extLst>
                  <a:ext uri="{FF2B5EF4-FFF2-40B4-BE49-F238E27FC236}">
                    <a16:creationId xmlns:a16="http://schemas.microsoft.com/office/drawing/2014/main" id="{04708C7B-193A-46D3-A9EF-334014CCB9B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417" name="Rechte verbindingslijn 416">
                <a:extLst>
                  <a:ext uri="{FF2B5EF4-FFF2-40B4-BE49-F238E27FC236}">
                    <a16:creationId xmlns:a16="http://schemas.microsoft.com/office/drawing/2014/main" id="{58320B6D-0AE8-468E-8D0A-E1467188994D}"/>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18" name="Rechte verbindingslijn 417">
                <a:extLst>
                  <a:ext uri="{FF2B5EF4-FFF2-40B4-BE49-F238E27FC236}">
                    <a16:creationId xmlns:a16="http://schemas.microsoft.com/office/drawing/2014/main" id="{4ED39C6C-1A8F-4463-B6E0-86F208FA4B39}"/>
                  </a:ext>
                </a:extLst>
              </p:cNvPr>
              <p:cNvCxnSpPr>
                <a:cxnSpLocks/>
                <a:stCxn id="41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42" name="Ovaal 341">
              <a:extLst>
                <a:ext uri="{FF2B5EF4-FFF2-40B4-BE49-F238E27FC236}">
                  <a16:creationId xmlns:a16="http://schemas.microsoft.com/office/drawing/2014/main" id="{C02ED0B0-4FBD-4E8D-9401-D769C4BA64E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43" name="Rechthoek 342">
              <a:extLst>
                <a:ext uri="{FF2B5EF4-FFF2-40B4-BE49-F238E27FC236}">
                  <a16:creationId xmlns:a16="http://schemas.microsoft.com/office/drawing/2014/main" id="{B8CA8D78-75E4-45F5-BAAD-BA5B51C0905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44" name="Groep 343">
              <a:extLst>
                <a:ext uri="{FF2B5EF4-FFF2-40B4-BE49-F238E27FC236}">
                  <a16:creationId xmlns:a16="http://schemas.microsoft.com/office/drawing/2014/main" id="{28E229AF-9761-4493-B7FA-83D187F38B3E}"/>
                </a:ext>
              </a:extLst>
            </p:cNvPr>
            <p:cNvGrpSpPr/>
            <p:nvPr userDrawn="1"/>
          </p:nvGrpSpPr>
          <p:grpSpPr>
            <a:xfrm>
              <a:off x="-3311319" y="2164285"/>
              <a:ext cx="825500" cy="209550"/>
              <a:chOff x="13504624" y="2482850"/>
              <a:chExt cx="825500" cy="209550"/>
            </a:xfrm>
          </p:grpSpPr>
          <p:sp>
            <p:nvSpPr>
              <p:cNvPr id="410" name="Rechthoek 409">
                <a:extLst>
                  <a:ext uri="{FF2B5EF4-FFF2-40B4-BE49-F238E27FC236}">
                    <a16:creationId xmlns:a16="http://schemas.microsoft.com/office/drawing/2014/main" id="{D44FCF4D-DF62-4EDE-BD48-35FEB2182C4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411" name="Rechte verbindingslijn 410">
                <a:extLst>
                  <a:ext uri="{FF2B5EF4-FFF2-40B4-BE49-F238E27FC236}">
                    <a16:creationId xmlns:a16="http://schemas.microsoft.com/office/drawing/2014/main" id="{82E4BF36-52E5-422A-A9A1-EC59B49DD43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12" name="Gelijkbenige driehoek 411">
                <a:extLst>
                  <a:ext uri="{FF2B5EF4-FFF2-40B4-BE49-F238E27FC236}">
                    <a16:creationId xmlns:a16="http://schemas.microsoft.com/office/drawing/2014/main" id="{2338EF6A-81CE-45D6-8B37-3F8D91E55EF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345" name="Ovaal 344">
              <a:extLst>
                <a:ext uri="{FF2B5EF4-FFF2-40B4-BE49-F238E27FC236}">
                  <a16:creationId xmlns:a16="http://schemas.microsoft.com/office/drawing/2014/main" id="{35865859-095B-40DC-848C-8F87763842E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46" name="Rechthoek 345">
              <a:extLst>
                <a:ext uri="{FF2B5EF4-FFF2-40B4-BE49-F238E27FC236}">
                  <a16:creationId xmlns:a16="http://schemas.microsoft.com/office/drawing/2014/main" id="{EE0E4E7F-AD84-4691-A8B6-552831F2EE21}"/>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347" name="Groep 346">
              <a:extLst>
                <a:ext uri="{FF2B5EF4-FFF2-40B4-BE49-F238E27FC236}">
                  <a16:creationId xmlns:a16="http://schemas.microsoft.com/office/drawing/2014/main" id="{2202685F-0DC2-4C69-8159-D4BEA0F3B23A}"/>
                </a:ext>
              </a:extLst>
            </p:cNvPr>
            <p:cNvGrpSpPr/>
            <p:nvPr userDrawn="1"/>
          </p:nvGrpSpPr>
          <p:grpSpPr>
            <a:xfrm>
              <a:off x="-3441613" y="3457758"/>
              <a:ext cx="622283" cy="612920"/>
              <a:chOff x="12617641" y="3403239"/>
              <a:chExt cx="752963" cy="741634"/>
            </a:xfrm>
          </p:grpSpPr>
          <p:grpSp>
            <p:nvGrpSpPr>
              <p:cNvPr id="351" name="Groep 350">
                <a:extLst>
                  <a:ext uri="{FF2B5EF4-FFF2-40B4-BE49-F238E27FC236}">
                    <a16:creationId xmlns:a16="http://schemas.microsoft.com/office/drawing/2014/main" id="{0DE1B219-65F4-4A89-93DD-A46B6C9C2C74}"/>
                  </a:ext>
                </a:extLst>
              </p:cNvPr>
              <p:cNvGrpSpPr/>
              <p:nvPr userDrawn="1"/>
            </p:nvGrpSpPr>
            <p:grpSpPr>
              <a:xfrm>
                <a:off x="12771530" y="3403239"/>
                <a:ext cx="467176" cy="448491"/>
                <a:chOff x="12782157" y="3403239"/>
                <a:chExt cx="467176" cy="448491"/>
              </a:xfrm>
            </p:grpSpPr>
            <p:grpSp>
              <p:nvGrpSpPr>
                <p:cNvPr id="397" name="Groep 396">
                  <a:extLst>
                    <a:ext uri="{FF2B5EF4-FFF2-40B4-BE49-F238E27FC236}">
                      <a16:creationId xmlns:a16="http://schemas.microsoft.com/office/drawing/2014/main" id="{84FD5BB5-E720-48C0-8620-2C6DEB45716F}"/>
                    </a:ext>
                  </a:extLst>
                </p:cNvPr>
                <p:cNvGrpSpPr/>
                <p:nvPr userDrawn="1"/>
              </p:nvGrpSpPr>
              <p:grpSpPr>
                <a:xfrm>
                  <a:off x="12782157" y="3403239"/>
                  <a:ext cx="412976" cy="396132"/>
                  <a:chOff x="13554906" y="3320109"/>
                  <a:chExt cx="443917" cy="425811"/>
                </a:xfrm>
              </p:grpSpPr>
              <p:grpSp>
                <p:nvGrpSpPr>
                  <p:cNvPr id="404" name="Groep 403">
                    <a:extLst>
                      <a:ext uri="{FF2B5EF4-FFF2-40B4-BE49-F238E27FC236}">
                        <a16:creationId xmlns:a16="http://schemas.microsoft.com/office/drawing/2014/main" id="{245CBB41-C10F-4969-9C54-15F68A5A8FF8}"/>
                      </a:ext>
                    </a:extLst>
                  </p:cNvPr>
                  <p:cNvGrpSpPr/>
                  <p:nvPr userDrawn="1"/>
                </p:nvGrpSpPr>
                <p:grpSpPr>
                  <a:xfrm>
                    <a:off x="13554906" y="3320109"/>
                    <a:ext cx="443917" cy="425811"/>
                    <a:chOff x="12909684" y="1276143"/>
                    <a:chExt cx="443917" cy="425811"/>
                  </a:xfrm>
                </p:grpSpPr>
                <p:sp>
                  <p:nvSpPr>
                    <p:cNvPr id="407" name="Rechthoek 406">
                      <a:extLst>
                        <a:ext uri="{FF2B5EF4-FFF2-40B4-BE49-F238E27FC236}">
                          <a16:creationId xmlns:a16="http://schemas.microsoft.com/office/drawing/2014/main" id="{DFCD7BF7-C9CA-4D87-8C69-4BA62C63813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08" name="Rechthoek 407">
                      <a:extLst>
                        <a:ext uri="{FF2B5EF4-FFF2-40B4-BE49-F238E27FC236}">
                          <a16:creationId xmlns:a16="http://schemas.microsoft.com/office/drawing/2014/main" id="{B7F0F438-3A2F-4B1E-8AD5-74D071C90A5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09" name="Ovaal 408">
                      <a:extLst>
                        <a:ext uri="{FF2B5EF4-FFF2-40B4-BE49-F238E27FC236}">
                          <a16:creationId xmlns:a16="http://schemas.microsoft.com/office/drawing/2014/main" id="{2B81B307-533C-41DD-A24C-7517ADA0B74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05" name="Afbeelding 404">
                    <a:extLst>
                      <a:ext uri="{FF2B5EF4-FFF2-40B4-BE49-F238E27FC236}">
                        <a16:creationId xmlns:a16="http://schemas.microsoft.com/office/drawing/2014/main" id="{0C530345-2424-47DA-A39B-0D15F6AE64E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6" name="Afbeelding 405">
                    <a:extLst>
                      <a:ext uri="{FF2B5EF4-FFF2-40B4-BE49-F238E27FC236}">
                        <a16:creationId xmlns:a16="http://schemas.microsoft.com/office/drawing/2014/main" id="{40E507CF-94AD-441D-AD59-401EA54241D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98" name="Groep 397">
                  <a:extLst>
                    <a:ext uri="{FF2B5EF4-FFF2-40B4-BE49-F238E27FC236}">
                      <a16:creationId xmlns:a16="http://schemas.microsoft.com/office/drawing/2014/main" id="{03C1043B-B6E9-481B-95E2-417E4D3BAB4F}"/>
                    </a:ext>
                  </a:extLst>
                </p:cNvPr>
                <p:cNvGrpSpPr/>
                <p:nvPr userDrawn="1"/>
              </p:nvGrpSpPr>
              <p:grpSpPr>
                <a:xfrm>
                  <a:off x="13103513" y="3705268"/>
                  <a:ext cx="145820" cy="146462"/>
                  <a:chOff x="13096169" y="3602278"/>
                  <a:chExt cx="145820" cy="146462"/>
                </a:xfrm>
              </p:grpSpPr>
              <p:sp>
                <p:nvSpPr>
                  <p:cNvPr id="402" name="Rechthoek 401">
                    <a:extLst>
                      <a:ext uri="{FF2B5EF4-FFF2-40B4-BE49-F238E27FC236}">
                        <a16:creationId xmlns:a16="http://schemas.microsoft.com/office/drawing/2014/main" id="{07276711-60C2-435D-A840-78F33B7B82B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03" name="Rechthoek 402">
                    <a:extLst>
                      <a:ext uri="{FF2B5EF4-FFF2-40B4-BE49-F238E27FC236}">
                        <a16:creationId xmlns:a16="http://schemas.microsoft.com/office/drawing/2014/main" id="{A398EFF5-B7EF-4B25-B663-5763DF883C7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9" name="Groep 398">
                  <a:extLst>
                    <a:ext uri="{FF2B5EF4-FFF2-40B4-BE49-F238E27FC236}">
                      <a16:creationId xmlns:a16="http://schemas.microsoft.com/office/drawing/2014/main" id="{2BE740DA-5F6D-4851-96EB-EE2D6381595C}"/>
                    </a:ext>
                  </a:extLst>
                </p:cNvPr>
                <p:cNvGrpSpPr/>
                <p:nvPr userDrawn="1"/>
              </p:nvGrpSpPr>
              <p:grpSpPr>
                <a:xfrm rot="10800000">
                  <a:off x="13061402" y="3665637"/>
                  <a:ext cx="145820" cy="146462"/>
                  <a:chOff x="13096169" y="3602278"/>
                  <a:chExt cx="145820" cy="146462"/>
                </a:xfrm>
              </p:grpSpPr>
              <p:sp>
                <p:nvSpPr>
                  <p:cNvPr id="400" name="Rechthoek 399">
                    <a:extLst>
                      <a:ext uri="{FF2B5EF4-FFF2-40B4-BE49-F238E27FC236}">
                        <a16:creationId xmlns:a16="http://schemas.microsoft.com/office/drawing/2014/main" id="{525DC675-C120-49C6-9AA9-49342EC716B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01" name="Rechthoek 400">
                    <a:extLst>
                      <a:ext uri="{FF2B5EF4-FFF2-40B4-BE49-F238E27FC236}">
                        <a16:creationId xmlns:a16="http://schemas.microsoft.com/office/drawing/2014/main" id="{5DC19AC9-1F23-4D05-8949-23CDA32E978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2" name="Rechthoek 351">
                <a:extLst>
                  <a:ext uri="{FF2B5EF4-FFF2-40B4-BE49-F238E27FC236}">
                    <a16:creationId xmlns:a16="http://schemas.microsoft.com/office/drawing/2014/main" id="{124A502B-CB35-4003-BDD8-BE79153E1C7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53" name="Gelijkbenige driehoek 352">
                <a:extLst>
                  <a:ext uri="{FF2B5EF4-FFF2-40B4-BE49-F238E27FC236}">
                    <a16:creationId xmlns:a16="http://schemas.microsoft.com/office/drawing/2014/main" id="{4CB32CA5-62C4-4B01-8BD9-31B2DAA8B0B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8" name="ICOON_info">
              <a:extLst>
                <a:ext uri="{FF2B5EF4-FFF2-40B4-BE49-F238E27FC236}">
                  <a16:creationId xmlns:a16="http://schemas.microsoft.com/office/drawing/2014/main" id="{340CD2DE-BCD5-425E-ABE5-B803CEC8DC18}"/>
                </a:ext>
              </a:extLst>
            </p:cNvPr>
            <p:cNvGrpSpPr/>
            <p:nvPr userDrawn="1"/>
          </p:nvGrpSpPr>
          <p:grpSpPr>
            <a:xfrm>
              <a:off x="-376736" y="4085613"/>
              <a:ext cx="283685" cy="283685"/>
              <a:chOff x="-510741" y="5913713"/>
              <a:chExt cx="267555" cy="267555"/>
            </a:xfrm>
          </p:grpSpPr>
          <p:sp>
            <p:nvSpPr>
              <p:cNvPr id="349" name="Ovaal 348">
                <a:extLst>
                  <a:ext uri="{FF2B5EF4-FFF2-40B4-BE49-F238E27FC236}">
                    <a16:creationId xmlns:a16="http://schemas.microsoft.com/office/drawing/2014/main" id="{EC2B9270-7246-46B5-871D-264F5A3E529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50" name="Graphic 163" descr="Informatie">
                <a:extLst>
                  <a:ext uri="{FF2B5EF4-FFF2-40B4-BE49-F238E27FC236}">
                    <a16:creationId xmlns:a16="http://schemas.microsoft.com/office/drawing/2014/main" id="{6824AC6E-12BC-48AB-A483-1477D6FCED6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
        <p:nvSpPr>
          <p:cNvPr id="118" name="Tijdelijke aanduiding voor verticale tekst 2">
            <a:extLst>
              <a:ext uri="{FF2B5EF4-FFF2-40B4-BE49-F238E27FC236}">
                <a16:creationId xmlns:a16="http://schemas.microsoft.com/office/drawing/2014/main" id="{05AC534B-4FF6-422A-B8E6-52E22B6B07C1}"/>
              </a:ext>
            </a:extLst>
          </p:cNvPr>
          <p:cNvSpPr>
            <a:spLocks noGrp="1"/>
          </p:cNvSpPr>
          <p:nvPr>
            <p:ph type="body" orient="vert" idx="1" hasCustomPrompt="1"/>
          </p:nvPr>
        </p:nvSpPr>
        <p:spPr>
          <a:xfrm>
            <a:off x="7978774" y="5067300"/>
            <a:ext cx="3781427" cy="1359000"/>
          </a:xfrm>
        </p:spPr>
        <p:txBody>
          <a:bodyPr vert="horz"/>
          <a:lstStyle>
            <a:lvl1pPr marL="0" indent="0">
              <a:lnSpc>
                <a:spcPct val="95000"/>
              </a:lnSpc>
              <a:spcAft>
                <a:spcPts val="1200"/>
              </a:spcAft>
              <a:buNone/>
              <a:defRPr sz="1600">
                <a:solidFill>
                  <a:schemeClr val="bg1"/>
                </a:solidFill>
              </a:defRPr>
            </a:lvl1pPr>
            <a:lvl2pPr>
              <a:defRPr sz="1600"/>
            </a:lvl2pPr>
            <a:lvl3pPr>
              <a:defRPr sz="1600"/>
            </a:lvl3pPr>
            <a:lvl4pPr>
              <a:defRPr sz="1600"/>
            </a:lvl4pPr>
            <a:lvl5pPr>
              <a:defRPr sz="2000"/>
            </a:lvl5pPr>
            <a:lvl6pPr>
              <a:defRPr sz="2000"/>
            </a:lvl6pPr>
            <a:lvl7pPr>
              <a:defRPr sz="1200"/>
            </a:lvl7pPr>
            <a:lvl8pPr>
              <a:defRPr sz="1600"/>
            </a:lvl8pPr>
            <a:lvl9pPr>
              <a:defRPr sz="2800"/>
            </a:lvl9pPr>
          </a:lstStyle>
          <a:p>
            <a:pPr lvl="0"/>
            <a:r>
              <a:rPr lang="en-GB" dirty="0"/>
              <a:t>Add your text here</a:t>
            </a:r>
          </a:p>
        </p:txBody>
      </p:sp>
      <p:sp>
        <p:nvSpPr>
          <p:cNvPr id="120" name="Tijdelijke aanduiding voor afbeelding 8">
            <a:extLst>
              <a:ext uri="{FF2B5EF4-FFF2-40B4-BE49-F238E27FC236}">
                <a16:creationId xmlns:a16="http://schemas.microsoft.com/office/drawing/2014/main" id="{397E326E-427D-4B18-9908-AC3FF2569C3F}"/>
              </a:ext>
            </a:extLst>
          </p:cNvPr>
          <p:cNvSpPr>
            <a:spLocks noGrp="1"/>
          </p:cNvSpPr>
          <p:nvPr>
            <p:ph type="pic" sz="quarter" idx="14" hasCustomPrompt="1"/>
          </p:nvPr>
        </p:nvSpPr>
        <p:spPr>
          <a:xfrm>
            <a:off x="1" y="0"/>
            <a:ext cx="7505700" cy="6857999"/>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Tree>
    <p:extLst>
      <p:ext uri="{BB962C8B-B14F-4D97-AF65-F5344CB8AC3E}">
        <p14:creationId xmlns:p14="http://schemas.microsoft.com/office/powerpoint/2010/main" val="33265065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CUSTOM">
    <p:bg>
      <p:bgPr>
        <a:solidFill>
          <a:schemeClr val="tx2"/>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207D1A77-5984-41CD-A7F5-872E311FE35D}"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CUSTOM</a:t>
            </a:r>
          </a:p>
        </p:txBody>
      </p:sp>
      <p:sp>
        <p:nvSpPr>
          <p:cNvPr id="8" name="Titel 7">
            <a:extLst>
              <a:ext uri="{FF2B5EF4-FFF2-40B4-BE49-F238E27FC236}">
                <a16:creationId xmlns:a16="http://schemas.microsoft.com/office/drawing/2014/main" id="{5BADE44B-3C84-431F-969E-13A644851AEE}"/>
              </a:ext>
            </a:extLst>
          </p:cNvPr>
          <p:cNvSpPr>
            <a:spLocks noGrp="1"/>
          </p:cNvSpPr>
          <p:nvPr>
            <p:ph type="title" hasCustomPrompt="1"/>
          </p:nvPr>
        </p:nvSpPr>
        <p:spPr>
          <a:xfrm>
            <a:off x="1379537" y="2439058"/>
            <a:ext cx="3773487" cy="854845"/>
          </a:xfrm>
        </p:spPr>
        <p:txBody>
          <a:bodyPr anchor="t"/>
          <a:lstStyle>
            <a:lvl1pPr>
              <a:defRPr sz="4000">
                <a:ln w="6350">
                  <a:solidFill>
                    <a:schemeClr val="bg1"/>
                  </a:solidFill>
                </a:ln>
                <a:solidFill>
                  <a:schemeClr val="bg2"/>
                </a:solidFill>
              </a:defRPr>
            </a:lvl1pPr>
          </a:lstStyle>
          <a:p>
            <a:r>
              <a:rPr lang="en-GB" dirty="0"/>
              <a:t>Add your title here</a:t>
            </a:r>
          </a:p>
        </p:txBody>
      </p:sp>
      <p:sp>
        <p:nvSpPr>
          <p:cNvPr id="156" name="Tijdelijke aanduiding voor verticale tekst 2">
            <a:extLst>
              <a:ext uri="{FF2B5EF4-FFF2-40B4-BE49-F238E27FC236}">
                <a16:creationId xmlns:a16="http://schemas.microsoft.com/office/drawing/2014/main" id="{95CED5F9-1E4A-4130-9358-1F423AFF9E12}"/>
              </a:ext>
            </a:extLst>
          </p:cNvPr>
          <p:cNvSpPr>
            <a:spLocks noGrp="1"/>
          </p:cNvSpPr>
          <p:nvPr>
            <p:ph type="body" orient="vert" idx="1" hasCustomPrompt="1"/>
          </p:nvPr>
        </p:nvSpPr>
        <p:spPr>
          <a:xfrm>
            <a:off x="6096000" y="913046"/>
            <a:ext cx="5650486" cy="5019442"/>
          </a:xfrm>
        </p:spPr>
        <p:txBody>
          <a:bodyPr vert="horz" anchor="ct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800">
                <a:solidFill>
                  <a:schemeClr val="bg2"/>
                </a:solidFill>
              </a:defRPr>
            </a:lvl5pPr>
            <a:lvl6pPr>
              <a:defRPr sz="2800">
                <a:solidFill>
                  <a:schemeClr val="accent1"/>
                </a:solidFill>
              </a:defRPr>
            </a:lvl6pPr>
            <a:lvl7pPr>
              <a:defRPr sz="1400">
                <a:solidFill>
                  <a:schemeClr val="bg1"/>
                </a:solidFill>
              </a:defRPr>
            </a:lvl7pPr>
            <a:lvl8pPr>
              <a:defRPr sz="2000">
                <a:solidFill>
                  <a:schemeClr val="bg1"/>
                </a:solidFill>
              </a:defRPr>
            </a:lvl8pPr>
            <a:lvl9pPr>
              <a:defRPr sz="2000">
                <a:solidFill>
                  <a:schemeClr val="bg1"/>
                </a:solidFill>
              </a:defRPr>
            </a:lvl9pPr>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a:p>
            <a:pPr lvl="5"/>
            <a:r>
              <a:rPr lang="en-GB" dirty="0"/>
              <a:t>Header #2</a:t>
            </a:r>
          </a:p>
          <a:p>
            <a:pPr lvl="6"/>
            <a:r>
              <a:rPr lang="en-GB" dirty="0"/>
              <a:t>Source</a:t>
            </a:r>
          </a:p>
          <a:p>
            <a:pPr lvl="7"/>
            <a:r>
              <a:rPr lang="en-GB" dirty="0"/>
              <a:t>Numerical bullets</a:t>
            </a:r>
          </a:p>
          <a:p>
            <a:pPr lvl="8"/>
            <a:r>
              <a:rPr lang="en-GB" dirty="0"/>
              <a:t>Header #3</a:t>
            </a:r>
          </a:p>
        </p:txBody>
      </p:sp>
      <p:grpSp>
        <p:nvGrpSpPr>
          <p:cNvPr id="81" name="INSTRUCTIONS">
            <a:extLst>
              <a:ext uri="{FF2B5EF4-FFF2-40B4-BE49-F238E27FC236}">
                <a16:creationId xmlns:a16="http://schemas.microsoft.com/office/drawing/2014/main" id="{A8379008-953E-44BC-B2F1-8663060CCF5D}"/>
              </a:ext>
            </a:extLst>
          </p:cNvPr>
          <p:cNvGrpSpPr/>
          <p:nvPr userDrawn="1"/>
        </p:nvGrpSpPr>
        <p:grpSpPr>
          <a:xfrm>
            <a:off x="-3786437" y="0"/>
            <a:ext cx="3693386" cy="5359349"/>
            <a:chOff x="-3786437" y="0"/>
            <a:chExt cx="3693386" cy="5359349"/>
          </a:xfrm>
        </p:grpSpPr>
        <p:sp>
          <p:nvSpPr>
            <p:cNvPr id="82" name="Rechthoek 81">
              <a:extLst>
                <a:ext uri="{FF2B5EF4-FFF2-40B4-BE49-F238E27FC236}">
                  <a16:creationId xmlns:a16="http://schemas.microsoft.com/office/drawing/2014/main" id="{B160357F-D062-402C-B6B1-B8AA5005D9A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57" name="Ovaal 156">
              <a:extLst>
                <a:ext uri="{FF2B5EF4-FFF2-40B4-BE49-F238E27FC236}">
                  <a16:creationId xmlns:a16="http://schemas.microsoft.com/office/drawing/2014/main" id="{E15C5E85-F402-40B9-A5F8-BFC8DB2268C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8" name="Rechthoek 157">
              <a:extLst>
                <a:ext uri="{FF2B5EF4-FFF2-40B4-BE49-F238E27FC236}">
                  <a16:creationId xmlns:a16="http://schemas.microsoft.com/office/drawing/2014/main" id="{47AA2BF7-A93D-4B14-8EC2-4F533DD7EF2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Bullets</a:t>
              </a:r>
            </a:p>
          </p:txBody>
        </p:sp>
        <p:sp>
          <p:nvSpPr>
            <p:cNvPr id="159" name="Ovaal 158">
              <a:extLst>
                <a:ext uri="{FF2B5EF4-FFF2-40B4-BE49-F238E27FC236}">
                  <a16:creationId xmlns:a16="http://schemas.microsoft.com/office/drawing/2014/main" id="{AEED7695-3653-4774-8859-149E51F12243}"/>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0" name="Rechthoek 159">
              <a:extLst>
                <a:ext uri="{FF2B5EF4-FFF2-40B4-BE49-F238E27FC236}">
                  <a16:creationId xmlns:a16="http://schemas.microsoft.com/office/drawing/2014/main" id="{DF6CA1AE-8BFA-4539-BFFC-7ABDE0F856A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61" name="Rechthoek 160">
              <a:extLst>
                <a:ext uri="{FF2B5EF4-FFF2-40B4-BE49-F238E27FC236}">
                  <a16:creationId xmlns:a16="http://schemas.microsoft.com/office/drawing/2014/main" id="{A8775B7E-DAF6-4C3C-8D41-3C41B98D14F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#1</a:t>
              </a:r>
            </a:p>
          </p:txBody>
        </p:sp>
        <p:sp>
          <p:nvSpPr>
            <p:cNvPr id="162" name="Ovaal 161">
              <a:extLst>
                <a:ext uri="{FF2B5EF4-FFF2-40B4-BE49-F238E27FC236}">
                  <a16:creationId xmlns:a16="http://schemas.microsoft.com/office/drawing/2014/main" id="{47F9F3CB-AD69-4B2A-8010-9989AB5868BD}"/>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3" name="Rechthoek 162">
              <a:extLst>
                <a:ext uri="{FF2B5EF4-FFF2-40B4-BE49-F238E27FC236}">
                  <a16:creationId xmlns:a16="http://schemas.microsoft.com/office/drawing/2014/main" id="{E16176A4-7943-479A-AB46-0F5142FE7B7B}"/>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#2</a:t>
              </a:r>
            </a:p>
          </p:txBody>
        </p:sp>
        <p:sp>
          <p:nvSpPr>
            <p:cNvPr id="164" name="Ovaal 163">
              <a:extLst>
                <a:ext uri="{FF2B5EF4-FFF2-40B4-BE49-F238E27FC236}">
                  <a16:creationId xmlns:a16="http://schemas.microsoft.com/office/drawing/2014/main" id="{8E832FCB-630C-4945-86CF-CB233E9463B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5" name="Rechthoek 164">
              <a:extLst>
                <a:ext uri="{FF2B5EF4-FFF2-40B4-BE49-F238E27FC236}">
                  <a16:creationId xmlns:a16="http://schemas.microsoft.com/office/drawing/2014/main" id="{CC508BCF-0446-464C-B861-3A8B503E636C}"/>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Default text</a:t>
              </a:r>
            </a:p>
          </p:txBody>
        </p:sp>
        <p:sp>
          <p:nvSpPr>
            <p:cNvPr id="166" name="Ovaal 165">
              <a:extLst>
                <a:ext uri="{FF2B5EF4-FFF2-40B4-BE49-F238E27FC236}">
                  <a16:creationId xmlns:a16="http://schemas.microsoft.com/office/drawing/2014/main" id="{78D6144D-22E8-4C49-8B1E-A4CA65323751}"/>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67" name="Rechthoek 166">
              <a:extLst>
                <a:ext uri="{FF2B5EF4-FFF2-40B4-BE49-F238E27FC236}">
                  <a16:creationId xmlns:a16="http://schemas.microsoft.com/office/drawing/2014/main" id="{C06ADAD1-85A2-4A98-9942-3C1139EE308E}"/>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rgbClr val="23B45A"/>
                  </a:solidFill>
                  <a:effectLst/>
                  <a:uLnTx/>
                  <a:uFillTx/>
                  <a:latin typeface="Arial" panose="020B0604020202020204" pitchFamily="34" charset="0"/>
                  <a:ea typeface="+mn-ea"/>
                  <a:cs typeface="Arial" panose="020B0604020202020204" pitchFamily="34" charset="0"/>
                </a:rPr>
                <a:t>Header #1</a:t>
              </a:r>
            </a:p>
          </p:txBody>
        </p:sp>
        <p:sp>
          <p:nvSpPr>
            <p:cNvPr id="168" name="Ovaal 167">
              <a:extLst>
                <a:ext uri="{FF2B5EF4-FFF2-40B4-BE49-F238E27FC236}">
                  <a16:creationId xmlns:a16="http://schemas.microsoft.com/office/drawing/2014/main" id="{62CCB265-D55C-4DC6-8186-AC74479981A8}"/>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69" name="Rechthoek 168">
              <a:extLst>
                <a:ext uri="{FF2B5EF4-FFF2-40B4-BE49-F238E27FC236}">
                  <a16:creationId xmlns:a16="http://schemas.microsoft.com/office/drawing/2014/main" id="{2E73B778-1193-4CF9-AE30-0D7313C61C1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Source</a:t>
              </a:r>
            </a:p>
          </p:txBody>
        </p:sp>
        <p:sp>
          <p:nvSpPr>
            <p:cNvPr id="170" name="Ovaal 169">
              <a:extLst>
                <a:ext uri="{FF2B5EF4-FFF2-40B4-BE49-F238E27FC236}">
                  <a16:creationId xmlns:a16="http://schemas.microsoft.com/office/drawing/2014/main" id="{F1EC7E8D-3004-42AC-8B47-70BC204A56F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1" name="Rechthoek 170">
              <a:extLst>
                <a:ext uri="{FF2B5EF4-FFF2-40B4-BE49-F238E27FC236}">
                  <a16:creationId xmlns:a16="http://schemas.microsoft.com/office/drawing/2014/main" id="{40D52EF8-8E0B-441E-8347-0069D5C2A65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mn-cs"/>
                </a:rPr>
                <a:t>Numerical bullets</a:t>
              </a:r>
            </a:p>
          </p:txBody>
        </p:sp>
        <p:sp>
          <p:nvSpPr>
            <p:cNvPr id="172" name="Ovaal 171">
              <a:extLst>
                <a:ext uri="{FF2B5EF4-FFF2-40B4-BE49-F238E27FC236}">
                  <a16:creationId xmlns:a16="http://schemas.microsoft.com/office/drawing/2014/main" id="{247C1F1E-B025-417C-9148-A298DE50549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73" name="Rechthoek 172">
              <a:extLst>
                <a:ext uri="{FF2B5EF4-FFF2-40B4-BE49-F238E27FC236}">
                  <a16:creationId xmlns:a16="http://schemas.microsoft.com/office/drawing/2014/main" id="{706A4C52-DBEA-4A79-BE76-AF0DB75A5C12}"/>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rgbClr val="23B45A"/>
                  </a:solidFill>
                  <a:effectLst/>
                  <a:uLnTx/>
                  <a:uFillTx/>
                  <a:latin typeface="Arial" panose="020B0604020202020204" pitchFamily="34" charset="0"/>
                  <a:ea typeface="+mn-ea"/>
                  <a:cs typeface="+mn-cs"/>
                </a:rPr>
                <a:t>Header #3</a:t>
              </a:r>
            </a:p>
          </p:txBody>
        </p:sp>
        <p:sp>
          <p:nvSpPr>
            <p:cNvPr id="174" name="Ovaal 173">
              <a:extLst>
                <a:ext uri="{FF2B5EF4-FFF2-40B4-BE49-F238E27FC236}">
                  <a16:creationId xmlns:a16="http://schemas.microsoft.com/office/drawing/2014/main" id="{9A7E1DC4-A674-4E4D-9D31-EC62533805AD}"/>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75" name="Rechthoek 174">
              <a:extLst>
                <a:ext uri="{FF2B5EF4-FFF2-40B4-BE49-F238E27FC236}">
                  <a16:creationId xmlns:a16="http://schemas.microsoft.com/office/drawing/2014/main" id="{5152A5FE-2BBB-4C3C-994D-377E42C905B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Header #2</a:t>
              </a:r>
            </a:p>
          </p:txBody>
        </p:sp>
        <p:grpSp>
          <p:nvGrpSpPr>
            <p:cNvPr id="176" name="VOORBEELD">
              <a:extLst>
                <a:ext uri="{FF2B5EF4-FFF2-40B4-BE49-F238E27FC236}">
                  <a16:creationId xmlns:a16="http://schemas.microsoft.com/office/drawing/2014/main" id="{7AE9A3D7-FB1C-43C2-BF57-903C6E2659E1}"/>
                </a:ext>
              </a:extLst>
            </p:cNvPr>
            <p:cNvGrpSpPr/>
            <p:nvPr userDrawn="1"/>
          </p:nvGrpSpPr>
          <p:grpSpPr>
            <a:xfrm>
              <a:off x="-3605171" y="458674"/>
              <a:ext cx="3234311" cy="558875"/>
              <a:chOff x="-3605171" y="458674"/>
              <a:chExt cx="3234311" cy="558875"/>
            </a:xfrm>
          </p:grpSpPr>
          <p:sp>
            <p:nvSpPr>
              <p:cNvPr id="181" name="Rechthoek 180">
                <a:extLst>
                  <a:ext uri="{FF2B5EF4-FFF2-40B4-BE49-F238E27FC236}">
                    <a16:creationId xmlns:a16="http://schemas.microsoft.com/office/drawing/2014/main" id="{0FA44846-517B-462B-BF16-364591394F4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182" name="Rechthoek 181">
                <a:extLst>
                  <a:ext uri="{FF2B5EF4-FFF2-40B4-BE49-F238E27FC236}">
                    <a16:creationId xmlns:a16="http://schemas.microsoft.com/office/drawing/2014/main" id="{92DCF63E-4046-4BAA-AA79-0CEF61B30EF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83" name="Groep 182">
                <a:extLst>
                  <a:ext uri="{FF2B5EF4-FFF2-40B4-BE49-F238E27FC236}">
                    <a16:creationId xmlns:a16="http://schemas.microsoft.com/office/drawing/2014/main" id="{471CEF9E-2AC0-4495-A2B3-47EA0AE1C36B}"/>
                  </a:ext>
                </a:extLst>
              </p:cNvPr>
              <p:cNvGrpSpPr/>
              <p:nvPr userDrawn="1"/>
            </p:nvGrpSpPr>
            <p:grpSpPr>
              <a:xfrm>
                <a:off x="-3386247" y="830871"/>
                <a:ext cx="139423" cy="109566"/>
                <a:chOff x="-2866744" y="827071"/>
                <a:chExt cx="168701" cy="132575"/>
              </a:xfrm>
            </p:grpSpPr>
            <p:grpSp>
              <p:nvGrpSpPr>
                <p:cNvPr id="214" name="Groep 213">
                  <a:extLst>
                    <a:ext uri="{FF2B5EF4-FFF2-40B4-BE49-F238E27FC236}">
                      <a16:creationId xmlns:a16="http://schemas.microsoft.com/office/drawing/2014/main" id="{26BCB003-4668-4A20-8E34-85ED6FC3EEAA}"/>
                    </a:ext>
                  </a:extLst>
                </p:cNvPr>
                <p:cNvGrpSpPr/>
                <p:nvPr userDrawn="1"/>
              </p:nvGrpSpPr>
              <p:grpSpPr>
                <a:xfrm>
                  <a:off x="-2866744" y="827071"/>
                  <a:ext cx="168701" cy="132575"/>
                  <a:chOff x="-2866744" y="827071"/>
                  <a:chExt cx="168701" cy="132575"/>
                </a:xfrm>
              </p:grpSpPr>
              <p:cxnSp>
                <p:nvCxnSpPr>
                  <p:cNvPr id="216" name="Rechte verbindingslijn 215">
                    <a:extLst>
                      <a:ext uri="{FF2B5EF4-FFF2-40B4-BE49-F238E27FC236}">
                        <a16:creationId xmlns:a16="http://schemas.microsoft.com/office/drawing/2014/main" id="{D660B1CE-393E-4A68-8928-32B216270C4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17" name="Rechte verbindingslijn 216">
                    <a:extLst>
                      <a:ext uri="{FF2B5EF4-FFF2-40B4-BE49-F238E27FC236}">
                        <a16:creationId xmlns:a16="http://schemas.microsoft.com/office/drawing/2014/main" id="{66DB3582-FE24-4627-9133-8C6C13D9A0A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18" name="Rechte verbindingslijn 217">
                    <a:extLst>
                      <a:ext uri="{FF2B5EF4-FFF2-40B4-BE49-F238E27FC236}">
                        <a16:creationId xmlns:a16="http://schemas.microsoft.com/office/drawing/2014/main" id="{4D7D1D68-F4B4-496D-B7D6-59DA7B33791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19" name="Rechte verbindingslijn 218">
                    <a:extLst>
                      <a:ext uri="{FF2B5EF4-FFF2-40B4-BE49-F238E27FC236}">
                        <a16:creationId xmlns:a16="http://schemas.microsoft.com/office/drawing/2014/main" id="{05EE0709-A59A-414F-89B4-763C46CCE06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98E591A9-D280-4A8E-9049-C80B48D7432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5" name="Pijl: rechts 214">
                  <a:extLst>
                    <a:ext uri="{FF2B5EF4-FFF2-40B4-BE49-F238E27FC236}">
                      <a16:creationId xmlns:a16="http://schemas.microsoft.com/office/drawing/2014/main" id="{C71D3FA7-9BF8-4972-90C1-A2624840748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4" name="Groep 183">
                <a:extLst>
                  <a:ext uri="{FF2B5EF4-FFF2-40B4-BE49-F238E27FC236}">
                    <a16:creationId xmlns:a16="http://schemas.microsoft.com/office/drawing/2014/main" id="{F07D10E8-E6FE-4AB1-A6A6-B554CC4F8F22}"/>
                  </a:ext>
                </a:extLst>
              </p:cNvPr>
              <p:cNvGrpSpPr/>
              <p:nvPr userDrawn="1"/>
            </p:nvGrpSpPr>
            <p:grpSpPr>
              <a:xfrm>
                <a:off x="-3605171" y="830871"/>
                <a:ext cx="139423" cy="109566"/>
                <a:chOff x="-2866744" y="518074"/>
                <a:chExt cx="168701" cy="132575"/>
              </a:xfrm>
            </p:grpSpPr>
            <p:grpSp>
              <p:nvGrpSpPr>
                <p:cNvPr id="207" name="Groep 206">
                  <a:extLst>
                    <a:ext uri="{FF2B5EF4-FFF2-40B4-BE49-F238E27FC236}">
                      <a16:creationId xmlns:a16="http://schemas.microsoft.com/office/drawing/2014/main" id="{56037AEE-70B8-4E9A-BCC8-4FDDC1EBD145}"/>
                    </a:ext>
                  </a:extLst>
                </p:cNvPr>
                <p:cNvGrpSpPr/>
                <p:nvPr userDrawn="1"/>
              </p:nvGrpSpPr>
              <p:grpSpPr>
                <a:xfrm>
                  <a:off x="-2866744" y="518074"/>
                  <a:ext cx="168701" cy="132575"/>
                  <a:chOff x="-2866744" y="518074"/>
                  <a:chExt cx="168701" cy="132575"/>
                </a:xfrm>
              </p:grpSpPr>
              <p:cxnSp>
                <p:nvCxnSpPr>
                  <p:cNvPr id="209" name="Rechte verbindingslijn 208">
                    <a:extLst>
                      <a:ext uri="{FF2B5EF4-FFF2-40B4-BE49-F238E27FC236}">
                        <a16:creationId xmlns:a16="http://schemas.microsoft.com/office/drawing/2014/main" id="{5111E6C2-D80D-4E23-BDE9-1CC9402CE9E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0" name="Rechte verbindingslijn 209">
                    <a:extLst>
                      <a:ext uri="{FF2B5EF4-FFF2-40B4-BE49-F238E27FC236}">
                        <a16:creationId xmlns:a16="http://schemas.microsoft.com/office/drawing/2014/main" id="{B04A60EA-15DC-41B5-BD28-C86B3727D4A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1" name="Rechte verbindingslijn 210">
                    <a:extLst>
                      <a:ext uri="{FF2B5EF4-FFF2-40B4-BE49-F238E27FC236}">
                        <a16:creationId xmlns:a16="http://schemas.microsoft.com/office/drawing/2014/main" id="{B481213A-AAF7-4087-855A-4B262EEA16B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2" name="Rechte verbindingslijn 211">
                    <a:extLst>
                      <a:ext uri="{FF2B5EF4-FFF2-40B4-BE49-F238E27FC236}">
                        <a16:creationId xmlns:a16="http://schemas.microsoft.com/office/drawing/2014/main" id="{643F1B1E-D64D-4DEC-A9A7-0825A766899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3" name="Rechte verbindingslijn 212">
                    <a:extLst>
                      <a:ext uri="{FF2B5EF4-FFF2-40B4-BE49-F238E27FC236}">
                        <a16:creationId xmlns:a16="http://schemas.microsoft.com/office/drawing/2014/main" id="{4425F3FF-B3B5-45C9-BD20-CBC397B5F5B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08" name="Pijl: rechts 207">
                  <a:extLst>
                    <a:ext uri="{FF2B5EF4-FFF2-40B4-BE49-F238E27FC236}">
                      <a16:creationId xmlns:a16="http://schemas.microsoft.com/office/drawing/2014/main" id="{850C8F10-E438-403F-9A63-1CD5CB49ECD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185" name="Rechte verbindingslijn 184">
                <a:extLst>
                  <a:ext uri="{FF2B5EF4-FFF2-40B4-BE49-F238E27FC236}">
                    <a16:creationId xmlns:a16="http://schemas.microsoft.com/office/drawing/2014/main" id="{3691F860-844D-4971-8159-11AB7398464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86" name="Rechte verbindingslijn 185">
                <a:extLst>
                  <a:ext uri="{FF2B5EF4-FFF2-40B4-BE49-F238E27FC236}">
                    <a16:creationId xmlns:a16="http://schemas.microsoft.com/office/drawing/2014/main" id="{097973DD-301D-4584-AA19-D737CC53695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87" name="Rechthoek 186">
                <a:extLst>
                  <a:ext uri="{FF2B5EF4-FFF2-40B4-BE49-F238E27FC236}">
                    <a16:creationId xmlns:a16="http://schemas.microsoft.com/office/drawing/2014/main" id="{C4E7776E-380B-4221-9B43-FBAA8F1B304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188" name="Rechthoek 187">
                <a:extLst>
                  <a:ext uri="{FF2B5EF4-FFF2-40B4-BE49-F238E27FC236}">
                    <a16:creationId xmlns:a16="http://schemas.microsoft.com/office/drawing/2014/main" id="{3B2B4CE5-6807-4283-A4E6-51C796E778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189" name="Groep 188">
                <a:extLst>
                  <a:ext uri="{FF2B5EF4-FFF2-40B4-BE49-F238E27FC236}">
                    <a16:creationId xmlns:a16="http://schemas.microsoft.com/office/drawing/2014/main" id="{78DAC203-805F-4C5B-AD02-ABFFD6F0FCBB}"/>
                  </a:ext>
                </a:extLst>
              </p:cNvPr>
              <p:cNvGrpSpPr/>
              <p:nvPr userDrawn="1"/>
            </p:nvGrpSpPr>
            <p:grpSpPr>
              <a:xfrm>
                <a:off x="-2916763" y="769168"/>
                <a:ext cx="268738" cy="248381"/>
                <a:chOff x="-2916763" y="769168"/>
                <a:chExt cx="268738" cy="248381"/>
              </a:xfrm>
            </p:grpSpPr>
            <p:sp>
              <p:nvSpPr>
                <p:cNvPr id="199" name="Rechthoek 198">
                  <a:extLst>
                    <a:ext uri="{FF2B5EF4-FFF2-40B4-BE49-F238E27FC236}">
                      <a16:creationId xmlns:a16="http://schemas.microsoft.com/office/drawing/2014/main" id="{CB1B0D37-A0DF-4772-A2B2-64346EE7A8A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200" name="Groep 199">
                  <a:extLst>
                    <a:ext uri="{FF2B5EF4-FFF2-40B4-BE49-F238E27FC236}">
                      <a16:creationId xmlns:a16="http://schemas.microsoft.com/office/drawing/2014/main" id="{4E76B428-C6E9-4EC4-B3C8-A29A448416EA}"/>
                    </a:ext>
                  </a:extLst>
                </p:cNvPr>
                <p:cNvGrpSpPr/>
                <p:nvPr userDrawn="1"/>
              </p:nvGrpSpPr>
              <p:grpSpPr>
                <a:xfrm>
                  <a:off x="-2866744" y="827071"/>
                  <a:ext cx="168701" cy="132575"/>
                  <a:chOff x="-2866744" y="827071"/>
                  <a:chExt cx="168701" cy="132575"/>
                </a:xfrm>
              </p:grpSpPr>
              <p:cxnSp>
                <p:nvCxnSpPr>
                  <p:cNvPr id="202" name="Rechte verbindingslijn 201">
                    <a:extLst>
                      <a:ext uri="{FF2B5EF4-FFF2-40B4-BE49-F238E27FC236}">
                        <a16:creationId xmlns:a16="http://schemas.microsoft.com/office/drawing/2014/main" id="{5F0222B5-DBAC-4326-9E71-B25051632F9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3" name="Rechte verbindingslijn 202">
                    <a:extLst>
                      <a:ext uri="{FF2B5EF4-FFF2-40B4-BE49-F238E27FC236}">
                        <a16:creationId xmlns:a16="http://schemas.microsoft.com/office/drawing/2014/main" id="{93BA8625-8C84-415E-B6D1-821900C720E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4" name="Rechte verbindingslijn 203">
                    <a:extLst>
                      <a:ext uri="{FF2B5EF4-FFF2-40B4-BE49-F238E27FC236}">
                        <a16:creationId xmlns:a16="http://schemas.microsoft.com/office/drawing/2014/main" id="{3D748C94-BC24-47E4-9F19-5D16E35CA5C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5" name="Rechte verbindingslijn 204">
                    <a:extLst>
                      <a:ext uri="{FF2B5EF4-FFF2-40B4-BE49-F238E27FC236}">
                        <a16:creationId xmlns:a16="http://schemas.microsoft.com/office/drawing/2014/main" id="{7A036AA4-0CC5-4A61-BAC9-C2BDD27E2DD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F8347228-BA99-47EF-AB24-1344592043B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1" name="Pijl: rechts 200">
                  <a:extLst>
                    <a:ext uri="{FF2B5EF4-FFF2-40B4-BE49-F238E27FC236}">
                      <a16:creationId xmlns:a16="http://schemas.microsoft.com/office/drawing/2014/main" id="{30D92DFD-A75C-4F45-B8DA-66023DF67D5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90" name="Groep 189">
                <a:extLst>
                  <a:ext uri="{FF2B5EF4-FFF2-40B4-BE49-F238E27FC236}">
                    <a16:creationId xmlns:a16="http://schemas.microsoft.com/office/drawing/2014/main" id="{39D519BF-3051-4829-839F-49FCF01BFDE6}"/>
                  </a:ext>
                </a:extLst>
              </p:cNvPr>
              <p:cNvGrpSpPr/>
              <p:nvPr userDrawn="1"/>
            </p:nvGrpSpPr>
            <p:grpSpPr>
              <a:xfrm>
                <a:off x="-2916763" y="460171"/>
                <a:ext cx="268738" cy="248381"/>
                <a:chOff x="-2916763" y="460171"/>
                <a:chExt cx="268738" cy="248381"/>
              </a:xfrm>
            </p:grpSpPr>
            <p:sp>
              <p:nvSpPr>
                <p:cNvPr id="191" name="Rechthoek 190">
                  <a:extLst>
                    <a:ext uri="{FF2B5EF4-FFF2-40B4-BE49-F238E27FC236}">
                      <a16:creationId xmlns:a16="http://schemas.microsoft.com/office/drawing/2014/main" id="{B2CD16E8-08A3-4F2E-AA5B-CB7231632AE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078747BB-2CFC-4FE5-8C16-30833A94C4D9}"/>
                    </a:ext>
                  </a:extLst>
                </p:cNvPr>
                <p:cNvGrpSpPr/>
                <p:nvPr userDrawn="1"/>
              </p:nvGrpSpPr>
              <p:grpSpPr>
                <a:xfrm>
                  <a:off x="-2866744" y="518074"/>
                  <a:ext cx="168701" cy="132575"/>
                  <a:chOff x="-2866744" y="518074"/>
                  <a:chExt cx="168701" cy="132575"/>
                </a:xfrm>
              </p:grpSpPr>
              <p:cxnSp>
                <p:nvCxnSpPr>
                  <p:cNvPr id="194" name="Rechte verbindingslijn 193">
                    <a:extLst>
                      <a:ext uri="{FF2B5EF4-FFF2-40B4-BE49-F238E27FC236}">
                        <a16:creationId xmlns:a16="http://schemas.microsoft.com/office/drawing/2014/main" id="{E589E39B-D774-4B1F-B8B6-7B3B04BE9A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5" name="Rechte verbindingslijn 194">
                    <a:extLst>
                      <a:ext uri="{FF2B5EF4-FFF2-40B4-BE49-F238E27FC236}">
                        <a16:creationId xmlns:a16="http://schemas.microsoft.com/office/drawing/2014/main" id="{7E5D5BA0-ACC2-4F8E-9158-BB277C8AB05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6" name="Rechte verbindingslijn 195">
                    <a:extLst>
                      <a:ext uri="{FF2B5EF4-FFF2-40B4-BE49-F238E27FC236}">
                        <a16:creationId xmlns:a16="http://schemas.microsoft.com/office/drawing/2014/main" id="{C8FCA246-375A-4996-8EF9-6AD3E6EC058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97" name="Rechte verbindingslijn 196">
                    <a:extLst>
                      <a:ext uri="{FF2B5EF4-FFF2-40B4-BE49-F238E27FC236}">
                        <a16:creationId xmlns:a16="http://schemas.microsoft.com/office/drawing/2014/main" id="{1BCC6DD9-6211-4A07-951F-C6E10551D49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60374D20-878E-4637-865C-854C24E95BB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3" name="Pijl: rechts 192">
                  <a:extLst>
                    <a:ext uri="{FF2B5EF4-FFF2-40B4-BE49-F238E27FC236}">
                      <a16:creationId xmlns:a16="http://schemas.microsoft.com/office/drawing/2014/main" id="{89AF0FC9-0CBC-4746-8C82-1BF94E268B4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77" name="Rechthoek 176">
              <a:extLst>
                <a:ext uri="{FF2B5EF4-FFF2-40B4-BE49-F238E27FC236}">
                  <a16:creationId xmlns:a16="http://schemas.microsoft.com/office/drawing/2014/main" id="{7F76F050-5376-4701-86F5-D16FF3862D3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178" name="ICOON_info">
              <a:extLst>
                <a:ext uri="{FF2B5EF4-FFF2-40B4-BE49-F238E27FC236}">
                  <a16:creationId xmlns:a16="http://schemas.microsoft.com/office/drawing/2014/main" id="{8E1DD592-11BA-4D20-B80C-678CB32FB5E5}"/>
                </a:ext>
              </a:extLst>
            </p:cNvPr>
            <p:cNvGrpSpPr/>
            <p:nvPr userDrawn="1"/>
          </p:nvGrpSpPr>
          <p:grpSpPr>
            <a:xfrm>
              <a:off x="-376736" y="4400186"/>
              <a:ext cx="283685" cy="283685"/>
              <a:chOff x="-510741" y="5913713"/>
              <a:chExt cx="267555" cy="267555"/>
            </a:xfrm>
          </p:grpSpPr>
          <p:sp>
            <p:nvSpPr>
              <p:cNvPr id="179" name="Ovaal 178">
                <a:extLst>
                  <a:ext uri="{FF2B5EF4-FFF2-40B4-BE49-F238E27FC236}">
                    <a16:creationId xmlns:a16="http://schemas.microsoft.com/office/drawing/2014/main" id="{F77B1E0B-FD5B-4AA7-9369-B0DF1C35354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17FC62A-E6B2-4FA6-A8B6-C706B7F44CA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913545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GRAPH | 1x">
    <p:spTree>
      <p:nvGrpSpPr>
        <p:cNvPr id="1" name=""/>
        <p:cNvGrpSpPr/>
        <p:nvPr/>
      </p:nvGrpSpPr>
      <p:grpSpPr>
        <a:xfrm>
          <a:off x="0" y="0"/>
          <a:ext cx="0" cy="0"/>
          <a:chOff x="0" y="0"/>
          <a:chExt cx="0" cy="0"/>
        </a:xfrm>
      </p:grpSpPr>
      <p:sp>
        <p:nvSpPr>
          <p:cNvPr id="13" name="Tijdelijke aanduiding voor grafiek 12"/>
          <p:cNvSpPr>
            <a:spLocks noGrp="1"/>
          </p:cNvSpPr>
          <p:nvPr>
            <p:ph type="chart" sz="quarter" idx="14" hasCustomPrompt="1"/>
          </p:nvPr>
        </p:nvSpPr>
        <p:spPr>
          <a:xfrm>
            <a:off x="4688114" y="1423987"/>
            <a:ext cx="7027213" cy="5010151"/>
          </a:xfrm>
          <a:prstGeom prst="rect">
            <a:avLst/>
          </a:prstGeom>
          <a:noFill/>
          <a:ln>
            <a:noFill/>
          </a:ln>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 graph</a:t>
            </a:r>
          </a:p>
        </p:txBody>
      </p:sp>
      <p:sp>
        <p:nvSpPr>
          <p:cNvPr id="4" name="Tijdelijke aanduiding voor datum 3"/>
          <p:cNvSpPr>
            <a:spLocks noGrp="1"/>
          </p:cNvSpPr>
          <p:nvPr>
            <p:ph type="dt" sz="half" idx="10"/>
          </p:nvPr>
        </p:nvSpPr>
        <p:spPr/>
        <p:txBody>
          <a:bodyPr/>
          <a:lstStyle/>
          <a:p>
            <a:fld id="{CCBC4952-596D-4888-AF6B-ACFC5023BC14}"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GRAPH | 1x</a:t>
            </a:r>
          </a:p>
        </p:txBody>
      </p:sp>
      <p:sp>
        <p:nvSpPr>
          <p:cNvPr id="2" name="Titel 1">
            <a:extLst>
              <a:ext uri="{FF2B5EF4-FFF2-40B4-BE49-F238E27FC236}">
                <a16:creationId xmlns:a16="http://schemas.microsoft.com/office/drawing/2014/main" id="{AFD1B6E4-A103-4A65-8266-DE158C0BD2EA}"/>
              </a:ext>
            </a:extLst>
          </p:cNvPr>
          <p:cNvSpPr>
            <a:spLocks noGrp="1"/>
          </p:cNvSpPr>
          <p:nvPr>
            <p:ph type="title" hasCustomPrompt="1"/>
          </p:nvPr>
        </p:nvSpPr>
        <p:spPr/>
        <p:txBody>
          <a:bodyPr/>
          <a:lstStyle/>
          <a:p>
            <a:r>
              <a:rPr lang="en-GB" dirty="0"/>
              <a:t>Add your title here</a:t>
            </a:r>
          </a:p>
        </p:txBody>
      </p:sp>
      <p:sp>
        <p:nvSpPr>
          <p:cNvPr id="266" name="Tijdelijke aanduiding voor verticale tekst 2">
            <a:extLst>
              <a:ext uri="{FF2B5EF4-FFF2-40B4-BE49-F238E27FC236}">
                <a16:creationId xmlns:a16="http://schemas.microsoft.com/office/drawing/2014/main" id="{67AF7084-FFCE-4FE5-B99F-0F975B30B484}"/>
              </a:ext>
            </a:extLst>
          </p:cNvPr>
          <p:cNvSpPr>
            <a:spLocks noGrp="1"/>
          </p:cNvSpPr>
          <p:nvPr>
            <p:ph type="body" orient="vert" idx="1" hasCustomPrompt="1"/>
          </p:nvPr>
        </p:nvSpPr>
        <p:spPr>
          <a:xfrm>
            <a:off x="446086" y="1116300"/>
            <a:ext cx="3769747" cy="5310000"/>
          </a:xfrm>
        </p:spPr>
        <p:txBody>
          <a:bodyPr vert="horz"/>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a:p>
            <a:pPr lvl="5"/>
            <a:r>
              <a:rPr lang="en-GB" dirty="0"/>
              <a:t>Header #2</a:t>
            </a:r>
          </a:p>
          <a:p>
            <a:pPr lvl="6"/>
            <a:r>
              <a:rPr lang="en-GB" dirty="0"/>
              <a:t>Source</a:t>
            </a:r>
          </a:p>
          <a:p>
            <a:pPr lvl="7"/>
            <a:r>
              <a:rPr lang="en-GB" dirty="0"/>
              <a:t>Numerical bullets</a:t>
            </a:r>
          </a:p>
          <a:p>
            <a:pPr lvl="8"/>
            <a:r>
              <a:rPr lang="en-GB" dirty="0"/>
              <a:t>Header #3</a:t>
            </a:r>
          </a:p>
        </p:txBody>
      </p:sp>
      <p:grpSp>
        <p:nvGrpSpPr>
          <p:cNvPr id="350" name="INSTRUCTIONS">
            <a:extLst>
              <a:ext uri="{FF2B5EF4-FFF2-40B4-BE49-F238E27FC236}">
                <a16:creationId xmlns:a16="http://schemas.microsoft.com/office/drawing/2014/main" id="{5E9E538A-9AAC-46F4-888C-2A990EE36B50}"/>
              </a:ext>
            </a:extLst>
          </p:cNvPr>
          <p:cNvGrpSpPr/>
          <p:nvPr userDrawn="1"/>
        </p:nvGrpSpPr>
        <p:grpSpPr>
          <a:xfrm>
            <a:off x="-3786437" y="0"/>
            <a:ext cx="3693386" cy="5359349"/>
            <a:chOff x="-3786437" y="0"/>
            <a:chExt cx="3693386" cy="5359349"/>
          </a:xfrm>
        </p:grpSpPr>
        <p:sp>
          <p:nvSpPr>
            <p:cNvPr id="351" name="Rechthoek 350">
              <a:extLst>
                <a:ext uri="{FF2B5EF4-FFF2-40B4-BE49-F238E27FC236}">
                  <a16:creationId xmlns:a16="http://schemas.microsoft.com/office/drawing/2014/main" id="{C93325F5-0AAB-4158-990C-DB11DDCE0912}"/>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352" name="Ovaal 351">
              <a:extLst>
                <a:ext uri="{FF2B5EF4-FFF2-40B4-BE49-F238E27FC236}">
                  <a16:creationId xmlns:a16="http://schemas.microsoft.com/office/drawing/2014/main" id="{41CC16B4-D8A5-4144-9870-1E5F73D0D2B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53" name="Rechthoek 352">
              <a:extLst>
                <a:ext uri="{FF2B5EF4-FFF2-40B4-BE49-F238E27FC236}">
                  <a16:creationId xmlns:a16="http://schemas.microsoft.com/office/drawing/2014/main" id="{00EF4DB3-B228-4B77-BF6B-A9C1948E454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Bullets</a:t>
              </a:r>
            </a:p>
          </p:txBody>
        </p:sp>
        <p:sp>
          <p:nvSpPr>
            <p:cNvPr id="354" name="Ovaal 353">
              <a:extLst>
                <a:ext uri="{FF2B5EF4-FFF2-40B4-BE49-F238E27FC236}">
                  <a16:creationId xmlns:a16="http://schemas.microsoft.com/office/drawing/2014/main" id="{BC81025C-0277-4C28-9748-934C2ADBB396}"/>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55" name="Rechthoek 354">
              <a:extLst>
                <a:ext uri="{FF2B5EF4-FFF2-40B4-BE49-F238E27FC236}">
                  <a16:creationId xmlns:a16="http://schemas.microsoft.com/office/drawing/2014/main" id="{75564F08-9C27-4470-A7B3-85CEA1AC17E9}"/>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56" name="Rechthoek 355">
              <a:extLst>
                <a:ext uri="{FF2B5EF4-FFF2-40B4-BE49-F238E27FC236}">
                  <a16:creationId xmlns:a16="http://schemas.microsoft.com/office/drawing/2014/main" id="{5A6E6A38-690F-4AC5-A41C-FCD54865BDA5}"/>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#1</a:t>
              </a:r>
            </a:p>
          </p:txBody>
        </p:sp>
        <p:sp>
          <p:nvSpPr>
            <p:cNvPr id="357" name="Ovaal 356">
              <a:extLst>
                <a:ext uri="{FF2B5EF4-FFF2-40B4-BE49-F238E27FC236}">
                  <a16:creationId xmlns:a16="http://schemas.microsoft.com/office/drawing/2014/main" id="{7E59E3BD-5109-46A1-82CD-9D0FE71C5E5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58" name="Rechthoek 357">
              <a:extLst>
                <a:ext uri="{FF2B5EF4-FFF2-40B4-BE49-F238E27FC236}">
                  <a16:creationId xmlns:a16="http://schemas.microsoft.com/office/drawing/2014/main" id="{F19F83E3-9061-4B37-B8F3-A1B25587089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#2</a:t>
              </a:r>
            </a:p>
          </p:txBody>
        </p:sp>
        <p:sp>
          <p:nvSpPr>
            <p:cNvPr id="359" name="Ovaal 358">
              <a:extLst>
                <a:ext uri="{FF2B5EF4-FFF2-40B4-BE49-F238E27FC236}">
                  <a16:creationId xmlns:a16="http://schemas.microsoft.com/office/drawing/2014/main" id="{2925F19F-8384-4A2B-BD46-94B9F9C8FF4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0" name="Rechthoek 359">
              <a:extLst>
                <a:ext uri="{FF2B5EF4-FFF2-40B4-BE49-F238E27FC236}">
                  <a16:creationId xmlns:a16="http://schemas.microsoft.com/office/drawing/2014/main" id="{85BF24F2-C288-45E1-8ED1-18311666521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Default text</a:t>
              </a:r>
            </a:p>
          </p:txBody>
        </p:sp>
        <p:sp>
          <p:nvSpPr>
            <p:cNvPr id="361" name="Ovaal 360">
              <a:extLst>
                <a:ext uri="{FF2B5EF4-FFF2-40B4-BE49-F238E27FC236}">
                  <a16:creationId xmlns:a16="http://schemas.microsoft.com/office/drawing/2014/main" id="{02DF36CB-40C5-4F01-B72A-8A8A803C1B8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62" name="Rechthoek 361">
              <a:extLst>
                <a:ext uri="{FF2B5EF4-FFF2-40B4-BE49-F238E27FC236}">
                  <a16:creationId xmlns:a16="http://schemas.microsoft.com/office/drawing/2014/main" id="{222634AC-EF9E-45A5-820B-39A309F4CEED}"/>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rgbClr val="23B45A"/>
                  </a:solidFill>
                  <a:effectLst/>
                  <a:uLnTx/>
                  <a:uFillTx/>
                  <a:latin typeface="Arial" panose="020B0604020202020204" pitchFamily="34" charset="0"/>
                  <a:ea typeface="+mn-ea"/>
                  <a:cs typeface="Arial" panose="020B0604020202020204" pitchFamily="34" charset="0"/>
                </a:rPr>
                <a:t>Header #1</a:t>
              </a:r>
            </a:p>
          </p:txBody>
        </p:sp>
        <p:sp>
          <p:nvSpPr>
            <p:cNvPr id="363" name="Ovaal 362">
              <a:extLst>
                <a:ext uri="{FF2B5EF4-FFF2-40B4-BE49-F238E27FC236}">
                  <a16:creationId xmlns:a16="http://schemas.microsoft.com/office/drawing/2014/main" id="{B293CBD5-B1B4-4C68-B717-A6042CC69441}"/>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64" name="Rechthoek 363">
              <a:extLst>
                <a:ext uri="{FF2B5EF4-FFF2-40B4-BE49-F238E27FC236}">
                  <a16:creationId xmlns:a16="http://schemas.microsoft.com/office/drawing/2014/main" id="{D417BDD4-9ECC-4C16-ADC6-C585D9C9B285}"/>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Source</a:t>
              </a:r>
            </a:p>
          </p:txBody>
        </p:sp>
        <p:sp>
          <p:nvSpPr>
            <p:cNvPr id="365" name="Ovaal 364">
              <a:extLst>
                <a:ext uri="{FF2B5EF4-FFF2-40B4-BE49-F238E27FC236}">
                  <a16:creationId xmlns:a16="http://schemas.microsoft.com/office/drawing/2014/main" id="{6F944754-8575-466B-928F-E3BB828A9C0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66" name="Rechthoek 365">
              <a:extLst>
                <a:ext uri="{FF2B5EF4-FFF2-40B4-BE49-F238E27FC236}">
                  <a16:creationId xmlns:a16="http://schemas.microsoft.com/office/drawing/2014/main" id="{6ECCEC90-10B4-476E-8DCB-4C9F15F20973}"/>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mn-cs"/>
                </a:rPr>
                <a:t>Numerical bullets</a:t>
              </a:r>
            </a:p>
          </p:txBody>
        </p:sp>
        <p:sp>
          <p:nvSpPr>
            <p:cNvPr id="367" name="Ovaal 366">
              <a:extLst>
                <a:ext uri="{FF2B5EF4-FFF2-40B4-BE49-F238E27FC236}">
                  <a16:creationId xmlns:a16="http://schemas.microsoft.com/office/drawing/2014/main" id="{5B76A869-CED1-4EBA-898A-FF153BE42DDC}"/>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26" name="Rechthoek 425">
              <a:extLst>
                <a:ext uri="{FF2B5EF4-FFF2-40B4-BE49-F238E27FC236}">
                  <a16:creationId xmlns:a16="http://schemas.microsoft.com/office/drawing/2014/main" id="{54BE05EF-AE90-41C0-88A6-79CB4D0DAC15}"/>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rgbClr val="23B45A"/>
                  </a:solidFill>
                  <a:effectLst/>
                  <a:uLnTx/>
                  <a:uFillTx/>
                  <a:latin typeface="Arial" panose="020B0604020202020204" pitchFamily="34" charset="0"/>
                  <a:ea typeface="+mn-ea"/>
                  <a:cs typeface="+mn-cs"/>
                </a:rPr>
                <a:t>Header #3</a:t>
              </a:r>
            </a:p>
          </p:txBody>
        </p:sp>
        <p:sp>
          <p:nvSpPr>
            <p:cNvPr id="427" name="Ovaal 426">
              <a:extLst>
                <a:ext uri="{FF2B5EF4-FFF2-40B4-BE49-F238E27FC236}">
                  <a16:creationId xmlns:a16="http://schemas.microsoft.com/office/drawing/2014/main" id="{F230A89F-66C2-402F-BF5E-02C1B2EF49F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28" name="Rechthoek 427">
              <a:extLst>
                <a:ext uri="{FF2B5EF4-FFF2-40B4-BE49-F238E27FC236}">
                  <a16:creationId xmlns:a16="http://schemas.microsoft.com/office/drawing/2014/main" id="{B78511D5-0406-4F17-A8E6-ADBF43D79DA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Header #2</a:t>
              </a:r>
            </a:p>
          </p:txBody>
        </p:sp>
        <p:grpSp>
          <p:nvGrpSpPr>
            <p:cNvPr id="429" name="VOORBEELD">
              <a:extLst>
                <a:ext uri="{FF2B5EF4-FFF2-40B4-BE49-F238E27FC236}">
                  <a16:creationId xmlns:a16="http://schemas.microsoft.com/office/drawing/2014/main" id="{5934758B-54AD-43EB-ADF3-9E9E056D3129}"/>
                </a:ext>
              </a:extLst>
            </p:cNvPr>
            <p:cNvGrpSpPr/>
            <p:nvPr userDrawn="1"/>
          </p:nvGrpSpPr>
          <p:grpSpPr>
            <a:xfrm>
              <a:off x="-3605171" y="458674"/>
              <a:ext cx="3234311" cy="558875"/>
              <a:chOff x="-3605171" y="458674"/>
              <a:chExt cx="3234311" cy="558875"/>
            </a:xfrm>
          </p:grpSpPr>
          <p:sp>
            <p:nvSpPr>
              <p:cNvPr id="434" name="Rechthoek 433">
                <a:extLst>
                  <a:ext uri="{FF2B5EF4-FFF2-40B4-BE49-F238E27FC236}">
                    <a16:creationId xmlns:a16="http://schemas.microsoft.com/office/drawing/2014/main" id="{41BDBA07-9498-42EB-A2D9-69593AF4D5D3}"/>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35" name="Rechthoek 434">
                <a:extLst>
                  <a:ext uri="{FF2B5EF4-FFF2-40B4-BE49-F238E27FC236}">
                    <a16:creationId xmlns:a16="http://schemas.microsoft.com/office/drawing/2014/main" id="{91E78BBE-3D46-4AEB-B510-C30A1351993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6" name="Groep 435">
                <a:extLst>
                  <a:ext uri="{FF2B5EF4-FFF2-40B4-BE49-F238E27FC236}">
                    <a16:creationId xmlns:a16="http://schemas.microsoft.com/office/drawing/2014/main" id="{0EECDF2A-049D-4E4A-85E6-711D486DA9DA}"/>
                  </a:ext>
                </a:extLst>
              </p:cNvPr>
              <p:cNvGrpSpPr/>
              <p:nvPr userDrawn="1"/>
            </p:nvGrpSpPr>
            <p:grpSpPr>
              <a:xfrm>
                <a:off x="-3386247" y="830871"/>
                <a:ext cx="139423" cy="109566"/>
                <a:chOff x="-2866744" y="827071"/>
                <a:chExt cx="168701" cy="132575"/>
              </a:xfrm>
            </p:grpSpPr>
            <p:grpSp>
              <p:nvGrpSpPr>
                <p:cNvPr id="467" name="Groep 466">
                  <a:extLst>
                    <a:ext uri="{FF2B5EF4-FFF2-40B4-BE49-F238E27FC236}">
                      <a16:creationId xmlns:a16="http://schemas.microsoft.com/office/drawing/2014/main" id="{40683061-8191-4629-ADE1-D657708DC6FC}"/>
                    </a:ext>
                  </a:extLst>
                </p:cNvPr>
                <p:cNvGrpSpPr/>
                <p:nvPr userDrawn="1"/>
              </p:nvGrpSpPr>
              <p:grpSpPr>
                <a:xfrm>
                  <a:off x="-2866744" y="827071"/>
                  <a:ext cx="168701" cy="132575"/>
                  <a:chOff x="-2866744" y="827071"/>
                  <a:chExt cx="168701" cy="132575"/>
                </a:xfrm>
              </p:grpSpPr>
              <p:cxnSp>
                <p:nvCxnSpPr>
                  <p:cNvPr id="469" name="Rechte verbindingslijn 468">
                    <a:extLst>
                      <a:ext uri="{FF2B5EF4-FFF2-40B4-BE49-F238E27FC236}">
                        <a16:creationId xmlns:a16="http://schemas.microsoft.com/office/drawing/2014/main" id="{FD716BE1-E7C4-475E-8A55-19F9217D9B9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70" name="Rechte verbindingslijn 469">
                    <a:extLst>
                      <a:ext uri="{FF2B5EF4-FFF2-40B4-BE49-F238E27FC236}">
                        <a16:creationId xmlns:a16="http://schemas.microsoft.com/office/drawing/2014/main" id="{E77986C4-1A63-436B-B9E0-B6AD71672F1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71" name="Rechte verbindingslijn 470">
                    <a:extLst>
                      <a:ext uri="{FF2B5EF4-FFF2-40B4-BE49-F238E27FC236}">
                        <a16:creationId xmlns:a16="http://schemas.microsoft.com/office/drawing/2014/main" id="{41620DB1-90F3-43A5-BF68-4C3C356F88A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72" name="Rechte verbindingslijn 471">
                    <a:extLst>
                      <a:ext uri="{FF2B5EF4-FFF2-40B4-BE49-F238E27FC236}">
                        <a16:creationId xmlns:a16="http://schemas.microsoft.com/office/drawing/2014/main" id="{06F46987-45A1-4D14-80AF-3F89D4C717E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73" name="Rechte verbindingslijn 472">
                    <a:extLst>
                      <a:ext uri="{FF2B5EF4-FFF2-40B4-BE49-F238E27FC236}">
                        <a16:creationId xmlns:a16="http://schemas.microsoft.com/office/drawing/2014/main" id="{BEE143A1-6C28-4F7D-81F3-BB3128384F7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68" name="Pijl: rechts 467">
                  <a:extLst>
                    <a:ext uri="{FF2B5EF4-FFF2-40B4-BE49-F238E27FC236}">
                      <a16:creationId xmlns:a16="http://schemas.microsoft.com/office/drawing/2014/main" id="{BF0A68BE-63FF-4480-9997-F6883B38241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7" name="Groep 436">
                <a:extLst>
                  <a:ext uri="{FF2B5EF4-FFF2-40B4-BE49-F238E27FC236}">
                    <a16:creationId xmlns:a16="http://schemas.microsoft.com/office/drawing/2014/main" id="{F7277F20-302C-4AAA-B2C4-293C21B38303}"/>
                  </a:ext>
                </a:extLst>
              </p:cNvPr>
              <p:cNvGrpSpPr/>
              <p:nvPr userDrawn="1"/>
            </p:nvGrpSpPr>
            <p:grpSpPr>
              <a:xfrm>
                <a:off x="-3605171" y="830871"/>
                <a:ext cx="139423" cy="109566"/>
                <a:chOff x="-2866744" y="518074"/>
                <a:chExt cx="168701" cy="132575"/>
              </a:xfrm>
            </p:grpSpPr>
            <p:grpSp>
              <p:nvGrpSpPr>
                <p:cNvPr id="460" name="Groep 459">
                  <a:extLst>
                    <a:ext uri="{FF2B5EF4-FFF2-40B4-BE49-F238E27FC236}">
                      <a16:creationId xmlns:a16="http://schemas.microsoft.com/office/drawing/2014/main" id="{C62A264E-B53B-4BC6-99B4-E1B83F2D91BD}"/>
                    </a:ext>
                  </a:extLst>
                </p:cNvPr>
                <p:cNvGrpSpPr/>
                <p:nvPr userDrawn="1"/>
              </p:nvGrpSpPr>
              <p:grpSpPr>
                <a:xfrm>
                  <a:off x="-2866744" y="518074"/>
                  <a:ext cx="168701" cy="132575"/>
                  <a:chOff x="-2866744" y="518074"/>
                  <a:chExt cx="168701" cy="132575"/>
                </a:xfrm>
              </p:grpSpPr>
              <p:cxnSp>
                <p:nvCxnSpPr>
                  <p:cNvPr id="462" name="Rechte verbindingslijn 461">
                    <a:extLst>
                      <a:ext uri="{FF2B5EF4-FFF2-40B4-BE49-F238E27FC236}">
                        <a16:creationId xmlns:a16="http://schemas.microsoft.com/office/drawing/2014/main" id="{E07ED174-FD81-48B8-838C-8ABCFCD8502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63" name="Rechte verbindingslijn 462">
                    <a:extLst>
                      <a:ext uri="{FF2B5EF4-FFF2-40B4-BE49-F238E27FC236}">
                        <a16:creationId xmlns:a16="http://schemas.microsoft.com/office/drawing/2014/main" id="{BF7D6062-E2FA-418D-B080-87CC175BDC3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64" name="Rechte verbindingslijn 463">
                    <a:extLst>
                      <a:ext uri="{FF2B5EF4-FFF2-40B4-BE49-F238E27FC236}">
                        <a16:creationId xmlns:a16="http://schemas.microsoft.com/office/drawing/2014/main" id="{5C575812-A67A-4380-8146-4A3CE3B0D9F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65" name="Rechte verbindingslijn 464">
                    <a:extLst>
                      <a:ext uri="{FF2B5EF4-FFF2-40B4-BE49-F238E27FC236}">
                        <a16:creationId xmlns:a16="http://schemas.microsoft.com/office/drawing/2014/main" id="{79921B47-BF55-415D-B4D8-DCA2D686B1A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66" name="Rechte verbindingslijn 465">
                    <a:extLst>
                      <a:ext uri="{FF2B5EF4-FFF2-40B4-BE49-F238E27FC236}">
                        <a16:creationId xmlns:a16="http://schemas.microsoft.com/office/drawing/2014/main" id="{E2FBA68E-4826-4808-BD1E-446DCE2074D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61" name="Pijl: rechts 460">
                  <a:extLst>
                    <a:ext uri="{FF2B5EF4-FFF2-40B4-BE49-F238E27FC236}">
                      <a16:creationId xmlns:a16="http://schemas.microsoft.com/office/drawing/2014/main" id="{2AFE8DF6-CFF8-4101-ABDA-D5304E8F301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38" name="Rechte verbindingslijn 437">
                <a:extLst>
                  <a:ext uri="{FF2B5EF4-FFF2-40B4-BE49-F238E27FC236}">
                    <a16:creationId xmlns:a16="http://schemas.microsoft.com/office/drawing/2014/main" id="{E7B1DAC6-3A2D-43CC-A76D-785890091D5C}"/>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39" name="Rechte verbindingslijn 438">
                <a:extLst>
                  <a:ext uri="{FF2B5EF4-FFF2-40B4-BE49-F238E27FC236}">
                    <a16:creationId xmlns:a16="http://schemas.microsoft.com/office/drawing/2014/main" id="{04F41A53-89B5-4958-9C9B-893A9435F65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40" name="Rechthoek 439">
                <a:extLst>
                  <a:ext uri="{FF2B5EF4-FFF2-40B4-BE49-F238E27FC236}">
                    <a16:creationId xmlns:a16="http://schemas.microsoft.com/office/drawing/2014/main" id="{3B75C361-9D5F-4B1D-9B6A-E45DA0FB7C3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441" name="Rechthoek 440">
                <a:extLst>
                  <a:ext uri="{FF2B5EF4-FFF2-40B4-BE49-F238E27FC236}">
                    <a16:creationId xmlns:a16="http://schemas.microsoft.com/office/drawing/2014/main" id="{CE9C2A62-79C3-42B3-8D57-02A96D5A00E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442" name="Groep 441">
                <a:extLst>
                  <a:ext uri="{FF2B5EF4-FFF2-40B4-BE49-F238E27FC236}">
                    <a16:creationId xmlns:a16="http://schemas.microsoft.com/office/drawing/2014/main" id="{1E825BD6-958C-4D7B-AE78-A34400D3568C}"/>
                  </a:ext>
                </a:extLst>
              </p:cNvPr>
              <p:cNvGrpSpPr/>
              <p:nvPr userDrawn="1"/>
            </p:nvGrpSpPr>
            <p:grpSpPr>
              <a:xfrm>
                <a:off x="-2916763" y="769168"/>
                <a:ext cx="268738" cy="248381"/>
                <a:chOff x="-2916763" y="769168"/>
                <a:chExt cx="268738" cy="248381"/>
              </a:xfrm>
            </p:grpSpPr>
            <p:sp>
              <p:nvSpPr>
                <p:cNvPr id="452" name="Rechthoek 451">
                  <a:extLst>
                    <a:ext uri="{FF2B5EF4-FFF2-40B4-BE49-F238E27FC236}">
                      <a16:creationId xmlns:a16="http://schemas.microsoft.com/office/drawing/2014/main" id="{B8CB0374-30EF-4A89-AAD3-D7885845BAD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53" name="Groep 452">
                  <a:extLst>
                    <a:ext uri="{FF2B5EF4-FFF2-40B4-BE49-F238E27FC236}">
                      <a16:creationId xmlns:a16="http://schemas.microsoft.com/office/drawing/2014/main" id="{AF044A9C-20A1-4736-94F2-1A01F734DA3A}"/>
                    </a:ext>
                  </a:extLst>
                </p:cNvPr>
                <p:cNvGrpSpPr/>
                <p:nvPr userDrawn="1"/>
              </p:nvGrpSpPr>
              <p:grpSpPr>
                <a:xfrm>
                  <a:off x="-2866744" y="827071"/>
                  <a:ext cx="168701" cy="132575"/>
                  <a:chOff x="-2866744" y="827071"/>
                  <a:chExt cx="168701" cy="132575"/>
                </a:xfrm>
              </p:grpSpPr>
              <p:cxnSp>
                <p:nvCxnSpPr>
                  <p:cNvPr id="455" name="Rechte verbindingslijn 454">
                    <a:extLst>
                      <a:ext uri="{FF2B5EF4-FFF2-40B4-BE49-F238E27FC236}">
                        <a16:creationId xmlns:a16="http://schemas.microsoft.com/office/drawing/2014/main" id="{6E6FEACF-6CFF-4D81-83F3-F6548E5D5EC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56" name="Rechte verbindingslijn 455">
                    <a:extLst>
                      <a:ext uri="{FF2B5EF4-FFF2-40B4-BE49-F238E27FC236}">
                        <a16:creationId xmlns:a16="http://schemas.microsoft.com/office/drawing/2014/main" id="{E3646C2D-3914-41F4-89F3-CF45290EA22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57" name="Rechte verbindingslijn 456">
                    <a:extLst>
                      <a:ext uri="{FF2B5EF4-FFF2-40B4-BE49-F238E27FC236}">
                        <a16:creationId xmlns:a16="http://schemas.microsoft.com/office/drawing/2014/main" id="{6DC62EE3-06E7-46BB-BE30-D36F8DFE4CB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58" name="Rechte verbindingslijn 457">
                    <a:extLst>
                      <a:ext uri="{FF2B5EF4-FFF2-40B4-BE49-F238E27FC236}">
                        <a16:creationId xmlns:a16="http://schemas.microsoft.com/office/drawing/2014/main" id="{78B9D66B-810B-4D20-A617-35C711668C1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59" name="Rechte verbindingslijn 458">
                    <a:extLst>
                      <a:ext uri="{FF2B5EF4-FFF2-40B4-BE49-F238E27FC236}">
                        <a16:creationId xmlns:a16="http://schemas.microsoft.com/office/drawing/2014/main" id="{AB629196-2A32-4ADA-A0F8-03413A5343B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54" name="Pijl: rechts 453">
                  <a:extLst>
                    <a:ext uri="{FF2B5EF4-FFF2-40B4-BE49-F238E27FC236}">
                      <a16:creationId xmlns:a16="http://schemas.microsoft.com/office/drawing/2014/main" id="{3E18B798-0AFE-45C1-BED3-F165E6CFFC5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3" name="Groep 442">
                <a:extLst>
                  <a:ext uri="{FF2B5EF4-FFF2-40B4-BE49-F238E27FC236}">
                    <a16:creationId xmlns:a16="http://schemas.microsoft.com/office/drawing/2014/main" id="{679A0D59-34AB-417E-AF83-AC2FA761E0C2}"/>
                  </a:ext>
                </a:extLst>
              </p:cNvPr>
              <p:cNvGrpSpPr/>
              <p:nvPr userDrawn="1"/>
            </p:nvGrpSpPr>
            <p:grpSpPr>
              <a:xfrm>
                <a:off x="-2916763" y="460171"/>
                <a:ext cx="268738" cy="248381"/>
                <a:chOff x="-2916763" y="460171"/>
                <a:chExt cx="268738" cy="248381"/>
              </a:xfrm>
            </p:grpSpPr>
            <p:sp>
              <p:nvSpPr>
                <p:cNvPr id="444" name="Rechthoek 443">
                  <a:extLst>
                    <a:ext uri="{FF2B5EF4-FFF2-40B4-BE49-F238E27FC236}">
                      <a16:creationId xmlns:a16="http://schemas.microsoft.com/office/drawing/2014/main" id="{C822242A-11DB-444F-BB8A-261A1A581FA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45" name="Groep 444">
                  <a:extLst>
                    <a:ext uri="{FF2B5EF4-FFF2-40B4-BE49-F238E27FC236}">
                      <a16:creationId xmlns:a16="http://schemas.microsoft.com/office/drawing/2014/main" id="{5E3AC9C0-34A2-46B4-AD97-633484DA7388}"/>
                    </a:ext>
                  </a:extLst>
                </p:cNvPr>
                <p:cNvGrpSpPr/>
                <p:nvPr userDrawn="1"/>
              </p:nvGrpSpPr>
              <p:grpSpPr>
                <a:xfrm>
                  <a:off x="-2866744" y="518074"/>
                  <a:ext cx="168701" cy="132575"/>
                  <a:chOff x="-2866744" y="518074"/>
                  <a:chExt cx="168701" cy="132575"/>
                </a:xfrm>
              </p:grpSpPr>
              <p:cxnSp>
                <p:nvCxnSpPr>
                  <p:cNvPr id="447" name="Rechte verbindingslijn 446">
                    <a:extLst>
                      <a:ext uri="{FF2B5EF4-FFF2-40B4-BE49-F238E27FC236}">
                        <a16:creationId xmlns:a16="http://schemas.microsoft.com/office/drawing/2014/main" id="{82E11C17-416B-4DED-B93F-1B53D0E0B1D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48" name="Rechte verbindingslijn 447">
                    <a:extLst>
                      <a:ext uri="{FF2B5EF4-FFF2-40B4-BE49-F238E27FC236}">
                        <a16:creationId xmlns:a16="http://schemas.microsoft.com/office/drawing/2014/main" id="{DA35D6EA-CD02-46DD-8A7C-EAE6CFE9B70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49" name="Rechte verbindingslijn 448">
                    <a:extLst>
                      <a:ext uri="{FF2B5EF4-FFF2-40B4-BE49-F238E27FC236}">
                        <a16:creationId xmlns:a16="http://schemas.microsoft.com/office/drawing/2014/main" id="{E7BB8A7F-237D-48A3-82D7-51BF81E4617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50" name="Rechte verbindingslijn 449">
                    <a:extLst>
                      <a:ext uri="{FF2B5EF4-FFF2-40B4-BE49-F238E27FC236}">
                        <a16:creationId xmlns:a16="http://schemas.microsoft.com/office/drawing/2014/main" id="{D92CD57C-A98C-41E9-A7A2-77D6BD4797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51" name="Rechte verbindingslijn 450">
                    <a:extLst>
                      <a:ext uri="{FF2B5EF4-FFF2-40B4-BE49-F238E27FC236}">
                        <a16:creationId xmlns:a16="http://schemas.microsoft.com/office/drawing/2014/main" id="{D2C69BE5-FCE2-4B26-BF8A-6A18129379B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46" name="Pijl: rechts 445">
                  <a:extLst>
                    <a:ext uri="{FF2B5EF4-FFF2-40B4-BE49-F238E27FC236}">
                      <a16:creationId xmlns:a16="http://schemas.microsoft.com/office/drawing/2014/main" id="{8B48C55C-A720-4AD2-8B07-3160C2155E7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30" name="Rechthoek 429">
              <a:extLst>
                <a:ext uri="{FF2B5EF4-FFF2-40B4-BE49-F238E27FC236}">
                  <a16:creationId xmlns:a16="http://schemas.microsoft.com/office/drawing/2014/main" id="{AEA3C0B7-5CA7-479E-8A75-EC6FF55374E8}"/>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431" name="ICOON_info">
              <a:extLst>
                <a:ext uri="{FF2B5EF4-FFF2-40B4-BE49-F238E27FC236}">
                  <a16:creationId xmlns:a16="http://schemas.microsoft.com/office/drawing/2014/main" id="{FC639DB0-C9D1-470B-B31F-AA38F6747B71}"/>
                </a:ext>
              </a:extLst>
            </p:cNvPr>
            <p:cNvGrpSpPr/>
            <p:nvPr userDrawn="1"/>
          </p:nvGrpSpPr>
          <p:grpSpPr>
            <a:xfrm>
              <a:off x="-376736" y="4400186"/>
              <a:ext cx="283685" cy="283685"/>
              <a:chOff x="-510741" y="5913713"/>
              <a:chExt cx="267555" cy="267555"/>
            </a:xfrm>
          </p:grpSpPr>
          <p:sp>
            <p:nvSpPr>
              <p:cNvPr id="432" name="Ovaal 431">
                <a:extLst>
                  <a:ext uri="{FF2B5EF4-FFF2-40B4-BE49-F238E27FC236}">
                    <a16:creationId xmlns:a16="http://schemas.microsoft.com/office/drawing/2014/main" id="{A1FE7DB9-3044-4703-8D05-FFF08C60F5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33" name="Graphic 163" descr="Informatie">
                <a:extLst>
                  <a:ext uri="{FF2B5EF4-FFF2-40B4-BE49-F238E27FC236}">
                    <a16:creationId xmlns:a16="http://schemas.microsoft.com/office/drawing/2014/main" id="{D92A4359-0173-4253-91B7-BF19BBA5036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475" name="INSTRUCTION">
            <a:extLst>
              <a:ext uri="{FF2B5EF4-FFF2-40B4-BE49-F238E27FC236}">
                <a16:creationId xmlns:a16="http://schemas.microsoft.com/office/drawing/2014/main" id="{7A79EFD7-8506-4932-A845-9069BB0C68FB}"/>
              </a:ext>
            </a:extLst>
          </p:cNvPr>
          <p:cNvGrpSpPr/>
          <p:nvPr userDrawn="1"/>
        </p:nvGrpSpPr>
        <p:grpSpPr>
          <a:xfrm>
            <a:off x="12377867" y="1"/>
            <a:ext cx="3693386" cy="6233352"/>
            <a:chOff x="-3786437" y="1"/>
            <a:chExt cx="3693386" cy="6233352"/>
          </a:xfrm>
        </p:grpSpPr>
        <p:grpSp>
          <p:nvGrpSpPr>
            <p:cNvPr id="476" name="Groep 475">
              <a:extLst>
                <a:ext uri="{FF2B5EF4-FFF2-40B4-BE49-F238E27FC236}">
                  <a16:creationId xmlns:a16="http://schemas.microsoft.com/office/drawing/2014/main" id="{CDEECBE2-99C6-4FF3-9C1F-8B6BD1C78179}"/>
                </a:ext>
              </a:extLst>
            </p:cNvPr>
            <p:cNvGrpSpPr/>
            <p:nvPr userDrawn="1"/>
          </p:nvGrpSpPr>
          <p:grpSpPr>
            <a:xfrm>
              <a:off x="-3786437" y="3752148"/>
              <a:ext cx="3693386" cy="2481205"/>
              <a:chOff x="-3786437" y="3752148"/>
              <a:chExt cx="3693386" cy="2481205"/>
            </a:xfrm>
          </p:grpSpPr>
          <p:sp>
            <p:nvSpPr>
              <p:cNvPr id="496" name="Rechthoek 495">
                <a:extLst>
                  <a:ext uri="{FF2B5EF4-FFF2-40B4-BE49-F238E27FC236}">
                    <a16:creationId xmlns:a16="http://schemas.microsoft.com/office/drawing/2014/main" id="{8DA6F752-1ECB-4DFA-B8DD-A9988582A8B7}"/>
                  </a:ext>
                </a:extLst>
              </p:cNvPr>
              <p:cNvSpPr/>
              <p:nvPr userDrawn="1"/>
            </p:nvSpPr>
            <p:spPr>
              <a:xfrm>
                <a:off x="-3786165" y="3752148"/>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CHART DATA</a:t>
                </a:r>
              </a:p>
            </p:txBody>
          </p:sp>
          <p:sp>
            <p:nvSpPr>
              <p:cNvPr id="497" name="Ovaal 496">
                <a:extLst>
                  <a:ext uri="{FF2B5EF4-FFF2-40B4-BE49-F238E27FC236}">
                    <a16:creationId xmlns:a16="http://schemas.microsoft.com/office/drawing/2014/main" id="{FFEC09AC-BFE4-4655-82A1-1B01C2A4C643}"/>
                  </a:ext>
                </a:extLst>
              </p:cNvPr>
              <p:cNvSpPr/>
              <p:nvPr userDrawn="1"/>
            </p:nvSpPr>
            <p:spPr>
              <a:xfrm>
                <a:off x="-3603587" y="421674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98" name="Rechthoek 497">
                <a:extLst>
                  <a:ext uri="{FF2B5EF4-FFF2-40B4-BE49-F238E27FC236}">
                    <a16:creationId xmlns:a16="http://schemas.microsoft.com/office/drawing/2014/main" id="{69F9A118-FE57-4D20-BE2F-AF7D2E23CA74}"/>
                  </a:ext>
                </a:extLst>
              </p:cNvPr>
              <p:cNvSpPr/>
              <p:nvPr userDrawn="1"/>
            </p:nvSpPr>
            <p:spPr>
              <a:xfrm>
                <a:off x="-3319415" y="4216747"/>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99" name="Groep 498">
                <a:extLst>
                  <a:ext uri="{FF2B5EF4-FFF2-40B4-BE49-F238E27FC236}">
                    <a16:creationId xmlns:a16="http://schemas.microsoft.com/office/drawing/2014/main" id="{8F89C843-E590-43A9-A125-E44B627DAEB2}"/>
                  </a:ext>
                </a:extLst>
              </p:cNvPr>
              <p:cNvGrpSpPr/>
              <p:nvPr userDrawn="1"/>
            </p:nvGrpSpPr>
            <p:grpSpPr>
              <a:xfrm>
                <a:off x="-3314821" y="4656539"/>
                <a:ext cx="1495189" cy="563933"/>
                <a:chOff x="-3314821" y="3310415"/>
                <a:chExt cx="1495189" cy="563933"/>
              </a:xfrm>
            </p:grpSpPr>
            <p:sp>
              <p:nvSpPr>
                <p:cNvPr id="504" name="Rechthoek 503">
                  <a:extLst>
                    <a:ext uri="{FF2B5EF4-FFF2-40B4-BE49-F238E27FC236}">
                      <a16:creationId xmlns:a16="http://schemas.microsoft.com/office/drawing/2014/main" id="{0E27D0F4-C08C-4877-B139-C58C749F2248}"/>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05" name="Rechthoek 504">
                  <a:extLst>
                    <a:ext uri="{FF2B5EF4-FFF2-40B4-BE49-F238E27FC236}">
                      <a16:creationId xmlns:a16="http://schemas.microsoft.com/office/drawing/2014/main" id="{6A30A027-6165-4EC4-AAB0-48C6A75BB6F5}"/>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6" name="Tekstvak 505">
                  <a:extLst>
                    <a:ext uri="{FF2B5EF4-FFF2-40B4-BE49-F238E27FC236}">
                      <a16:creationId xmlns:a16="http://schemas.microsoft.com/office/drawing/2014/main" id="{A2A6EAFA-D07F-4C25-AD2B-56578F75F508}"/>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507" name="Tekstvak 506">
                  <a:extLst>
                    <a:ext uri="{FF2B5EF4-FFF2-40B4-BE49-F238E27FC236}">
                      <a16:creationId xmlns:a16="http://schemas.microsoft.com/office/drawing/2014/main" id="{C118BD33-62BD-4A26-A3E5-997CC4124B80}"/>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508" name="Vrije vorm: vorm 507">
                  <a:extLst>
                    <a:ext uri="{FF2B5EF4-FFF2-40B4-BE49-F238E27FC236}">
                      <a16:creationId xmlns:a16="http://schemas.microsoft.com/office/drawing/2014/main" id="{F8868424-4DAA-446B-B463-450B1F6D101A}"/>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509" name="Groep 508">
                  <a:extLst>
                    <a:ext uri="{FF2B5EF4-FFF2-40B4-BE49-F238E27FC236}">
                      <a16:creationId xmlns:a16="http://schemas.microsoft.com/office/drawing/2014/main" id="{8E33700C-EF4E-4AC4-A56B-22BC88EDF717}"/>
                    </a:ext>
                  </a:extLst>
                </p:cNvPr>
                <p:cNvGrpSpPr/>
                <p:nvPr userDrawn="1"/>
              </p:nvGrpSpPr>
              <p:grpSpPr>
                <a:xfrm>
                  <a:off x="-3261976" y="3361742"/>
                  <a:ext cx="139861" cy="152244"/>
                  <a:chOff x="12574450" y="6053892"/>
                  <a:chExt cx="169232" cy="184215"/>
                </a:xfrm>
              </p:grpSpPr>
              <p:sp>
                <p:nvSpPr>
                  <p:cNvPr id="529" name="Rechthoek 528">
                    <a:extLst>
                      <a:ext uri="{FF2B5EF4-FFF2-40B4-BE49-F238E27FC236}">
                        <a16:creationId xmlns:a16="http://schemas.microsoft.com/office/drawing/2014/main" id="{90D5BFE0-D68C-4207-9A09-BFC5183DF582}"/>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530" name="Rechthoek 529">
                    <a:extLst>
                      <a:ext uri="{FF2B5EF4-FFF2-40B4-BE49-F238E27FC236}">
                        <a16:creationId xmlns:a16="http://schemas.microsoft.com/office/drawing/2014/main" id="{1BB604C1-1389-4639-A2C2-11A8672937F7}"/>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531" name="Rechthoek 530">
                    <a:extLst>
                      <a:ext uri="{FF2B5EF4-FFF2-40B4-BE49-F238E27FC236}">
                        <a16:creationId xmlns:a16="http://schemas.microsoft.com/office/drawing/2014/main" id="{7CBC033F-3F85-458B-B9BD-92921BA1BD16}"/>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10" name="Groep 509">
                  <a:extLst>
                    <a:ext uri="{FF2B5EF4-FFF2-40B4-BE49-F238E27FC236}">
                      <a16:creationId xmlns:a16="http://schemas.microsoft.com/office/drawing/2014/main" id="{077567D2-2775-4C0D-A412-7002164E8C57}"/>
                    </a:ext>
                  </a:extLst>
                </p:cNvPr>
                <p:cNvGrpSpPr/>
                <p:nvPr userDrawn="1"/>
              </p:nvGrpSpPr>
              <p:grpSpPr>
                <a:xfrm>
                  <a:off x="-3261070" y="3635199"/>
                  <a:ext cx="168905" cy="104490"/>
                  <a:chOff x="-3261070" y="3620931"/>
                  <a:chExt cx="193920" cy="119965"/>
                </a:xfrm>
              </p:grpSpPr>
              <p:sp>
                <p:nvSpPr>
                  <p:cNvPr id="511" name="Rechthoek 510">
                    <a:extLst>
                      <a:ext uri="{FF2B5EF4-FFF2-40B4-BE49-F238E27FC236}">
                        <a16:creationId xmlns:a16="http://schemas.microsoft.com/office/drawing/2014/main" id="{7683E8D7-E56C-44E5-B942-C7829F46C1A2}"/>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512" name="Groep 511">
                    <a:extLst>
                      <a:ext uri="{FF2B5EF4-FFF2-40B4-BE49-F238E27FC236}">
                        <a16:creationId xmlns:a16="http://schemas.microsoft.com/office/drawing/2014/main" id="{B6A315F9-526D-477F-9CA4-C06254E16489}"/>
                      </a:ext>
                    </a:extLst>
                  </p:cNvPr>
                  <p:cNvGrpSpPr/>
                  <p:nvPr userDrawn="1"/>
                </p:nvGrpSpPr>
                <p:grpSpPr>
                  <a:xfrm>
                    <a:off x="-3261070" y="3622063"/>
                    <a:ext cx="141113" cy="117345"/>
                    <a:chOff x="1094874" y="-878306"/>
                    <a:chExt cx="867364" cy="613611"/>
                  </a:xfrm>
                </p:grpSpPr>
                <p:cxnSp>
                  <p:nvCxnSpPr>
                    <p:cNvPr id="522" name="Rechte verbindingslijn 521">
                      <a:extLst>
                        <a:ext uri="{FF2B5EF4-FFF2-40B4-BE49-F238E27FC236}">
                          <a16:creationId xmlns:a16="http://schemas.microsoft.com/office/drawing/2014/main" id="{E849A861-5C59-49E2-9BA8-047B33970597}"/>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23" name="Rechte verbindingslijn 522">
                      <a:extLst>
                        <a:ext uri="{FF2B5EF4-FFF2-40B4-BE49-F238E27FC236}">
                          <a16:creationId xmlns:a16="http://schemas.microsoft.com/office/drawing/2014/main" id="{43178BBA-6E63-4C0E-AD42-F69A5FA37824}"/>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24" name="Groep 523">
                      <a:extLst>
                        <a:ext uri="{FF2B5EF4-FFF2-40B4-BE49-F238E27FC236}">
                          <a16:creationId xmlns:a16="http://schemas.microsoft.com/office/drawing/2014/main" id="{CB401F91-5B08-44E3-A657-9BDF889BB6EC}"/>
                        </a:ext>
                      </a:extLst>
                    </p:cNvPr>
                    <p:cNvGrpSpPr/>
                    <p:nvPr userDrawn="1"/>
                  </p:nvGrpSpPr>
                  <p:grpSpPr>
                    <a:xfrm>
                      <a:off x="1270535" y="-878306"/>
                      <a:ext cx="526983" cy="613611"/>
                      <a:chOff x="1270535" y="-745959"/>
                      <a:chExt cx="526983" cy="481264"/>
                    </a:xfrm>
                  </p:grpSpPr>
                  <p:cxnSp>
                    <p:nvCxnSpPr>
                      <p:cNvPr id="525" name="Rechte verbindingslijn 524">
                        <a:extLst>
                          <a:ext uri="{FF2B5EF4-FFF2-40B4-BE49-F238E27FC236}">
                            <a16:creationId xmlns:a16="http://schemas.microsoft.com/office/drawing/2014/main" id="{D45363A1-8812-4937-AA6A-B80D7E45AE73}"/>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26" name="Rechte verbindingslijn 525">
                        <a:extLst>
                          <a:ext uri="{FF2B5EF4-FFF2-40B4-BE49-F238E27FC236}">
                            <a16:creationId xmlns:a16="http://schemas.microsoft.com/office/drawing/2014/main" id="{E87EAA60-7DAD-4AC0-A5BE-943A656969F1}"/>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27" name="Rechte verbindingslijn 526">
                        <a:extLst>
                          <a:ext uri="{FF2B5EF4-FFF2-40B4-BE49-F238E27FC236}">
                            <a16:creationId xmlns:a16="http://schemas.microsoft.com/office/drawing/2014/main" id="{C47C0180-74EE-4F33-9636-8EA0A12814AE}"/>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28" name="Rechte verbindingslijn 527">
                        <a:extLst>
                          <a:ext uri="{FF2B5EF4-FFF2-40B4-BE49-F238E27FC236}">
                            <a16:creationId xmlns:a16="http://schemas.microsoft.com/office/drawing/2014/main" id="{EE40D3E0-4417-4766-ACDB-3E54815F36E9}"/>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513" name="Rechte verbindingslijn 512">
                    <a:extLst>
                      <a:ext uri="{FF2B5EF4-FFF2-40B4-BE49-F238E27FC236}">
                        <a16:creationId xmlns:a16="http://schemas.microsoft.com/office/drawing/2014/main" id="{3DCDC647-2BF6-44B9-93DE-3B086DC0A75C}"/>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14" name="Rechte verbindingslijn 513">
                    <a:extLst>
                      <a:ext uri="{FF2B5EF4-FFF2-40B4-BE49-F238E27FC236}">
                        <a16:creationId xmlns:a16="http://schemas.microsoft.com/office/drawing/2014/main" id="{2C5287BA-0BA7-4A6D-881C-4CB7C9642E87}"/>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15" name="Rechte verbindingslijn 514">
                    <a:extLst>
                      <a:ext uri="{FF2B5EF4-FFF2-40B4-BE49-F238E27FC236}">
                        <a16:creationId xmlns:a16="http://schemas.microsoft.com/office/drawing/2014/main" id="{1AEDE54B-9507-40E2-800E-B4A941F84454}"/>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16" name="Rechte verbindingslijn 515">
                    <a:extLst>
                      <a:ext uri="{FF2B5EF4-FFF2-40B4-BE49-F238E27FC236}">
                        <a16:creationId xmlns:a16="http://schemas.microsoft.com/office/drawing/2014/main" id="{14EA67FA-1BA3-4C68-BA69-D10FE9882307}"/>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517" name="Rechthoek 516">
                    <a:extLst>
                      <a:ext uri="{FF2B5EF4-FFF2-40B4-BE49-F238E27FC236}">
                        <a16:creationId xmlns:a16="http://schemas.microsoft.com/office/drawing/2014/main" id="{D3580991-BF08-480D-B5DD-B0132C5961BC}"/>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518" name="Groep 517">
                    <a:extLst>
                      <a:ext uri="{FF2B5EF4-FFF2-40B4-BE49-F238E27FC236}">
                        <a16:creationId xmlns:a16="http://schemas.microsoft.com/office/drawing/2014/main" id="{BDD0A3AA-208C-4772-AF15-56CD9FC079B1}"/>
                      </a:ext>
                    </a:extLst>
                  </p:cNvPr>
                  <p:cNvGrpSpPr/>
                  <p:nvPr userDrawn="1"/>
                </p:nvGrpSpPr>
                <p:grpSpPr>
                  <a:xfrm rot="2700000">
                    <a:off x="-3158000" y="3650045"/>
                    <a:ext cx="34350" cy="147351"/>
                    <a:chOff x="3148392" y="-836646"/>
                    <a:chExt cx="132124" cy="596095"/>
                  </a:xfrm>
                  <a:solidFill>
                    <a:srgbClr val="3399FF"/>
                  </a:solidFill>
                </p:grpSpPr>
                <p:sp>
                  <p:nvSpPr>
                    <p:cNvPr id="519" name="Rechthoek 518">
                      <a:extLst>
                        <a:ext uri="{FF2B5EF4-FFF2-40B4-BE49-F238E27FC236}">
                          <a16:creationId xmlns:a16="http://schemas.microsoft.com/office/drawing/2014/main" id="{79C68DC8-45CA-4F19-A026-945FBF792FF7}"/>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520" name="Rechthoek: afgeronde bovenhoeken 519">
                      <a:extLst>
                        <a:ext uri="{FF2B5EF4-FFF2-40B4-BE49-F238E27FC236}">
                          <a16:creationId xmlns:a16="http://schemas.microsoft.com/office/drawing/2014/main" id="{AD919664-CEC3-42CD-8218-DFF341FABC8F}"/>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521" name="Gelijkbenige driehoek 520">
                      <a:extLst>
                        <a:ext uri="{FF2B5EF4-FFF2-40B4-BE49-F238E27FC236}">
                          <a16:creationId xmlns:a16="http://schemas.microsoft.com/office/drawing/2014/main" id="{CA1DC4AF-0632-4456-BCC8-1DED4E9C015A}"/>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500" name="Rechthoek 499">
                <a:extLst>
                  <a:ext uri="{FF2B5EF4-FFF2-40B4-BE49-F238E27FC236}">
                    <a16:creationId xmlns:a16="http://schemas.microsoft.com/office/drawing/2014/main" id="{ED6EAEB5-ED87-4BD7-8F34-93852AEFAC95}"/>
                  </a:ext>
                </a:extLst>
              </p:cNvPr>
              <p:cNvSpPr/>
              <p:nvPr userDrawn="1"/>
            </p:nvSpPr>
            <p:spPr>
              <a:xfrm>
                <a:off x="-3786437" y="540535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501" name="ICOON_info">
                <a:extLst>
                  <a:ext uri="{FF2B5EF4-FFF2-40B4-BE49-F238E27FC236}">
                    <a16:creationId xmlns:a16="http://schemas.microsoft.com/office/drawing/2014/main" id="{2DF657B4-81FB-437C-A2F8-15AF59D0A248}"/>
                  </a:ext>
                </a:extLst>
              </p:cNvPr>
              <p:cNvGrpSpPr/>
              <p:nvPr userDrawn="1"/>
            </p:nvGrpSpPr>
            <p:grpSpPr>
              <a:xfrm>
                <a:off x="-376736" y="5269335"/>
                <a:ext cx="283685" cy="283685"/>
                <a:chOff x="-510741" y="5913713"/>
                <a:chExt cx="267555" cy="267555"/>
              </a:xfrm>
            </p:grpSpPr>
            <p:sp>
              <p:nvSpPr>
                <p:cNvPr id="502" name="Ovaal 501">
                  <a:extLst>
                    <a:ext uri="{FF2B5EF4-FFF2-40B4-BE49-F238E27FC236}">
                      <a16:creationId xmlns:a16="http://schemas.microsoft.com/office/drawing/2014/main" id="{331F382F-00AD-45DC-BBF2-0C50AD18B66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03" name="Graphic 163" descr="Informatie">
                  <a:extLst>
                    <a:ext uri="{FF2B5EF4-FFF2-40B4-BE49-F238E27FC236}">
                      <a16:creationId xmlns:a16="http://schemas.microsoft.com/office/drawing/2014/main" id="{D333BEAE-ACCF-43AD-8FDB-2AD5CD48094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477" name="INSTRUCTIE">
              <a:extLst>
                <a:ext uri="{FF2B5EF4-FFF2-40B4-BE49-F238E27FC236}">
                  <a16:creationId xmlns:a16="http://schemas.microsoft.com/office/drawing/2014/main" id="{F38070FD-E6E9-49AD-858B-612F8D85F6A4}"/>
                </a:ext>
              </a:extLst>
            </p:cNvPr>
            <p:cNvGrpSpPr/>
            <p:nvPr userDrawn="1"/>
          </p:nvGrpSpPr>
          <p:grpSpPr>
            <a:xfrm>
              <a:off x="-3786165" y="1"/>
              <a:ext cx="3593091" cy="3570215"/>
              <a:chOff x="-3786165" y="1"/>
              <a:chExt cx="3593091" cy="3570215"/>
            </a:xfrm>
          </p:grpSpPr>
          <p:sp>
            <p:nvSpPr>
              <p:cNvPr id="478" name="Rechthoek 477">
                <a:extLst>
                  <a:ext uri="{FF2B5EF4-FFF2-40B4-BE49-F238E27FC236}">
                    <a16:creationId xmlns:a16="http://schemas.microsoft.com/office/drawing/2014/main" id="{5094B795-BEF0-4CAE-9350-9BB766AF7AC7}"/>
                  </a:ext>
                </a:extLst>
              </p:cNvPr>
              <p:cNvSpPr/>
              <p:nvPr userDrawn="1"/>
            </p:nvSpPr>
            <p:spPr>
              <a:xfrm>
                <a:off x="-3786165" y="1"/>
                <a:ext cx="3593091" cy="357021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Insert/FORMAT A Chart</a:t>
                </a:r>
              </a:p>
            </p:txBody>
          </p:sp>
          <p:sp>
            <p:nvSpPr>
              <p:cNvPr id="479" name="Ovaal 478">
                <a:extLst>
                  <a:ext uri="{FF2B5EF4-FFF2-40B4-BE49-F238E27FC236}">
                    <a16:creationId xmlns:a16="http://schemas.microsoft.com/office/drawing/2014/main" id="{257E8E33-34DB-482B-A122-1F4A7BAC3A6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80" name="Rechthoek 479">
                <a:extLst>
                  <a:ext uri="{FF2B5EF4-FFF2-40B4-BE49-F238E27FC236}">
                    <a16:creationId xmlns:a16="http://schemas.microsoft.com/office/drawing/2014/main" id="{9DBC5721-92AF-4437-BE07-A8599B1A99C2}"/>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81" name="Ovaal 480">
                <a:extLst>
                  <a:ext uri="{FF2B5EF4-FFF2-40B4-BE49-F238E27FC236}">
                    <a16:creationId xmlns:a16="http://schemas.microsoft.com/office/drawing/2014/main" id="{CE526297-2350-4A50-B315-CD7EC3A5AA8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82" name="Rechthoek 481">
                <a:extLst>
                  <a:ext uri="{FF2B5EF4-FFF2-40B4-BE49-F238E27FC236}">
                    <a16:creationId xmlns:a16="http://schemas.microsoft.com/office/drawing/2014/main" id="{D0A3CEDB-907F-4CA7-90AD-4F0BB6883F3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83" name="Groep 482">
                <a:extLst>
                  <a:ext uri="{FF2B5EF4-FFF2-40B4-BE49-F238E27FC236}">
                    <a16:creationId xmlns:a16="http://schemas.microsoft.com/office/drawing/2014/main" id="{392BBA9C-B05F-4CA5-ABF6-3AAF3CC19B36}"/>
                  </a:ext>
                </a:extLst>
              </p:cNvPr>
              <p:cNvGrpSpPr/>
              <p:nvPr userDrawn="1"/>
            </p:nvGrpSpPr>
            <p:grpSpPr>
              <a:xfrm>
                <a:off x="-3311319" y="2164285"/>
                <a:ext cx="825500" cy="209550"/>
                <a:chOff x="13504624" y="2482850"/>
                <a:chExt cx="825500" cy="209550"/>
              </a:xfrm>
            </p:grpSpPr>
            <p:sp>
              <p:nvSpPr>
                <p:cNvPr id="493" name="Rechthoek 492">
                  <a:extLst>
                    <a:ext uri="{FF2B5EF4-FFF2-40B4-BE49-F238E27FC236}">
                      <a16:creationId xmlns:a16="http://schemas.microsoft.com/office/drawing/2014/main" id="{EA1316AD-1179-4828-8E60-47C82650C71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494" name="Rechte verbindingslijn 493">
                  <a:extLst>
                    <a:ext uri="{FF2B5EF4-FFF2-40B4-BE49-F238E27FC236}">
                      <a16:creationId xmlns:a16="http://schemas.microsoft.com/office/drawing/2014/main" id="{17504AA1-9B26-4A4F-ADA8-3107B0AAF8C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95" name="Gelijkbenige driehoek 494">
                  <a:extLst>
                    <a:ext uri="{FF2B5EF4-FFF2-40B4-BE49-F238E27FC236}">
                      <a16:creationId xmlns:a16="http://schemas.microsoft.com/office/drawing/2014/main" id="{3BCB26EB-BABE-442C-A668-05EE24F2491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grpSp>
            <p:nvGrpSpPr>
              <p:cNvPr id="484" name="Groep 483">
                <a:extLst>
                  <a:ext uri="{FF2B5EF4-FFF2-40B4-BE49-F238E27FC236}">
                    <a16:creationId xmlns:a16="http://schemas.microsoft.com/office/drawing/2014/main" id="{7AAB2FD6-1BD7-44B2-A546-748026FC8699}"/>
                  </a:ext>
                </a:extLst>
              </p:cNvPr>
              <p:cNvGrpSpPr/>
              <p:nvPr userDrawn="1"/>
            </p:nvGrpSpPr>
            <p:grpSpPr>
              <a:xfrm>
                <a:off x="-3316599" y="1232480"/>
                <a:ext cx="289372" cy="314992"/>
                <a:chOff x="7322769" y="-310267"/>
                <a:chExt cx="289372" cy="314992"/>
              </a:xfrm>
            </p:grpSpPr>
            <p:sp>
              <p:nvSpPr>
                <p:cNvPr id="490" name="Rechthoek 489">
                  <a:extLst>
                    <a:ext uri="{FF2B5EF4-FFF2-40B4-BE49-F238E27FC236}">
                      <a16:creationId xmlns:a16="http://schemas.microsoft.com/office/drawing/2014/main" id="{5ADA1599-5A61-4AFA-9015-D4B7A304DE0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491" name="Rechthoek 490">
                  <a:extLst>
                    <a:ext uri="{FF2B5EF4-FFF2-40B4-BE49-F238E27FC236}">
                      <a16:creationId xmlns:a16="http://schemas.microsoft.com/office/drawing/2014/main" id="{E533AC51-F866-48DE-BD3F-0DFB44E425B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492" name="Rechthoek 491">
                  <a:extLst>
                    <a:ext uri="{FF2B5EF4-FFF2-40B4-BE49-F238E27FC236}">
                      <a16:creationId xmlns:a16="http://schemas.microsoft.com/office/drawing/2014/main" id="{BEC31420-6AC5-45AB-BE39-B31E550E567F}"/>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485" name="Ovaal 484">
                <a:extLst>
                  <a:ext uri="{FF2B5EF4-FFF2-40B4-BE49-F238E27FC236}">
                    <a16:creationId xmlns:a16="http://schemas.microsoft.com/office/drawing/2014/main" id="{F578C1C0-7A91-4602-8C95-CF2E630A3C63}"/>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86" name="Rechthoek 485">
                <a:extLst>
                  <a:ext uri="{FF2B5EF4-FFF2-40B4-BE49-F238E27FC236}">
                    <a16:creationId xmlns:a16="http://schemas.microsoft.com/office/drawing/2014/main" id="{79CB642B-BBF0-40DB-984D-E77972C4EDD7}"/>
                  </a:ext>
                </a:extLst>
              </p:cNvPr>
              <p:cNvSpPr/>
              <p:nvPr userDrawn="1"/>
            </p:nvSpPr>
            <p:spPr>
              <a:xfrm>
                <a:off x="-3319415" y="2555610"/>
                <a:ext cx="2944682" cy="47686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487" name="Groep 486">
                <a:extLst>
                  <a:ext uri="{FF2B5EF4-FFF2-40B4-BE49-F238E27FC236}">
                    <a16:creationId xmlns:a16="http://schemas.microsoft.com/office/drawing/2014/main" id="{F436E7AA-66E0-455D-9265-9EE8237292B1}"/>
                  </a:ext>
                </a:extLst>
              </p:cNvPr>
              <p:cNvGrpSpPr/>
              <p:nvPr userDrawn="1"/>
            </p:nvGrpSpPr>
            <p:grpSpPr>
              <a:xfrm>
                <a:off x="-3312582" y="3144513"/>
                <a:ext cx="576000" cy="246597"/>
                <a:chOff x="-3312582" y="1060763"/>
                <a:chExt cx="576000" cy="246597"/>
              </a:xfrm>
            </p:grpSpPr>
            <p:sp>
              <p:nvSpPr>
                <p:cNvPr id="488" name="Rechthoek 487">
                  <a:extLst>
                    <a:ext uri="{FF2B5EF4-FFF2-40B4-BE49-F238E27FC236}">
                      <a16:creationId xmlns:a16="http://schemas.microsoft.com/office/drawing/2014/main" id="{D5F9BDF0-0885-44E6-B670-532850730EED}"/>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489" name="Rechthoek 488">
                  <a:extLst>
                    <a:ext uri="{FF2B5EF4-FFF2-40B4-BE49-F238E27FC236}">
                      <a16:creationId xmlns:a16="http://schemas.microsoft.com/office/drawing/2014/main" id="{F27D5FA1-E31B-4548-B3C5-7E75C4A94181}"/>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0815756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13" name="Tijdelijke aanduiding voor grafiek 12"/>
          <p:cNvSpPr>
            <a:spLocks noGrp="1"/>
          </p:cNvSpPr>
          <p:nvPr>
            <p:ph type="chart" sz="quarter" idx="14" hasCustomPrompt="1"/>
          </p:nvPr>
        </p:nvSpPr>
        <p:spPr>
          <a:xfrm>
            <a:off x="466725" y="1423988"/>
            <a:ext cx="11262431" cy="5010150"/>
          </a:xfrm>
          <a:prstGeom prst="rect">
            <a:avLst/>
          </a:prstGeom>
          <a:noFill/>
          <a:ln>
            <a:noFill/>
          </a:ln>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 graph</a:t>
            </a:r>
          </a:p>
        </p:txBody>
      </p:sp>
      <p:sp>
        <p:nvSpPr>
          <p:cNvPr id="4" name="Tijdelijke aanduiding voor datum 3"/>
          <p:cNvSpPr>
            <a:spLocks noGrp="1"/>
          </p:cNvSpPr>
          <p:nvPr>
            <p:ph type="dt" sz="half" idx="10"/>
          </p:nvPr>
        </p:nvSpPr>
        <p:spPr/>
        <p:txBody>
          <a:bodyPr/>
          <a:lstStyle/>
          <a:p>
            <a:fld id="{3F302B83-7FA0-406F-B61A-222C857E02E4}"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GRAPH</a:t>
            </a:r>
          </a:p>
        </p:txBody>
      </p:sp>
      <p:sp>
        <p:nvSpPr>
          <p:cNvPr id="2" name="Titel 1">
            <a:extLst>
              <a:ext uri="{FF2B5EF4-FFF2-40B4-BE49-F238E27FC236}">
                <a16:creationId xmlns:a16="http://schemas.microsoft.com/office/drawing/2014/main" id="{DEC3EA02-B255-4845-B20B-55C7CD0E8824}"/>
              </a:ext>
            </a:extLst>
          </p:cNvPr>
          <p:cNvSpPr>
            <a:spLocks noGrp="1"/>
          </p:cNvSpPr>
          <p:nvPr>
            <p:ph type="title" hasCustomPrompt="1"/>
          </p:nvPr>
        </p:nvSpPr>
        <p:spPr/>
        <p:txBody>
          <a:bodyPr/>
          <a:lstStyle/>
          <a:p>
            <a:r>
              <a:rPr lang="en-GB" dirty="0"/>
              <a:t>Add your title here</a:t>
            </a:r>
          </a:p>
        </p:txBody>
      </p:sp>
      <p:grpSp>
        <p:nvGrpSpPr>
          <p:cNvPr id="68" name="INSTRUCTION">
            <a:extLst>
              <a:ext uri="{FF2B5EF4-FFF2-40B4-BE49-F238E27FC236}">
                <a16:creationId xmlns:a16="http://schemas.microsoft.com/office/drawing/2014/main" id="{55C4FEA2-BEF5-4336-801E-5AD6E3E28BF3}"/>
              </a:ext>
            </a:extLst>
          </p:cNvPr>
          <p:cNvGrpSpPr/>
          <p:nvPr userDrawn="1"/>
        </p:nvGrpSpPr>
        <p:grpSpPr>
          <a:xfrm>
            <a:off x="12377867" y="1"/>
            <a:ext cx="3693386" cy="6233352"/>
            <a:chOff x="-3786437" y="1"/>
            <a:chExt cx="3693386" cy="6233352"/>
          </a:xfrm>
        </p:grpSpPr>
        <p:grpSp>
          <p:nvGrpSpPr>
            <p:cNvPr id="69" name="Groep 68">
              <a:extLst>
                <a:ext uri="{FF2B5EF4-FFF2-40B4-BE49-F238E27FC236}">
                  <a16:creationId xmlns:a16="http://schemas.microsoft.com/office/drawing/2014/main" id="{4B482805-C471-4299-A109-CA271EF72284}"/>
                </a:ext>
              </a:extLst>
            </p:cNvPr>
            <p:cNvGrpSpPr/>
            <p:nvPr userDrawn="1"/>
          </p:nvGrpSpPr>
          <p:grpSpPr>
            <a:xfrm>
              <a:off x="-3786437" y="3752148"/>
              <a:ext cx="3693386" cy="2481205"/>
              <a:chOff x="-3786437" y="3752148"/>
              <a:chExt cx="3693386" cy="2481205"/>
            </a:xfrm>
          </p:grpSpPr>
          <p:sp>
            <p:nvSpPr>
              <p:cNvPr id="147" name="Rechthoek 146">
                <a:extLst>
                  <a:ext uri="{FF2B5EF4-FFF2-40B4-BE49-F238E27FC236}">
                    <a16:creationId xmlns:a16="http://schemas.microsoft.com/office/drawing/2014/main" id="{348E4619-0AFD-403D-9DE2-1B1A195D32BB}"/>
                  </a:ext>
                </a:extLst>
              </p:cNvPr>
              <p:cNvSpPr/>
              <p:nvPr userDrawn="1"/>
            </p:nvSpPr>
            <p:spPr>
              <a:xfrm>
                <a:off x="-3786165" y="3752148"/>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CHART DATA</a:t>
                </a:r>
              </a:p>
            </p:txBody>
          </p:sp>
          <p:sp>
            <p:nvSpPr>
              <p:cNvPr id="148" name="Ovaal 147">
                <a:extLst>
                  <a:ext uri="{FF2B5EF4-FFF2-40B4-BE49-F238E27FC236}">
                    <a16:creationId xmlns:a16="http://schemas.microsoft.com/office/drawing/2014/main" id="{99E81CE7-C953-4E31-BAEA-1D1757EEB03C}"/>
                  </a:ext>
                </a:extLst>
              </p:cNvPr>
              <p:cNvSpPr/>
              <p:nvPr userDrawn="1"/>
            </p:nvSpPr>
            <p:spPr>
              <a:xfrm>
                <a:off x="-3603587" y="421674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9" name="Rechthoek 148">
                <a:extLst>
                  <a:ext uri="{FF2B5EF4-FFF2-40B4-BE49-F238E27FC236}">
                    <a16:creationId xmlns:a16="http://schemas.microsoft.com/office/drawing/2014/main" id="{5A164985-33D9-4B5B-BEE4-501EDBB32246}"/>
                  </a:ext>
                </a:extLst>
              </p:cNvPr>
              <p:cNvSpPr/>
              <p:nvPr userDrawn="1"/>
            </p:nvSpPr>
            <p:spPr>
              <a:xfrm>
                <a:off x="-3319415" y="4216747"/>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0" name="Groep 149">
                <a:extLst>
                  <a:ext uri="{FF2B5EF4-FFF2-40B4-BE49-F238E27FC236}">
                    <a16:creationId xmlns:a16="http://schemas.microsoft.com/office/drawing/2014/main" id="{638663CD-E3E1-4944-8A1E-EAAD4619EE1D}"/>
                  </a:ext>
                </a:extLst>
              </p:cNvPr>
              <p:cNvGrpSpPr/>
              <p:nvPr userDrawn="1"/>
            </p:nvGrpSpPr>
            <p:grpSpPr>
              <a:xfrm>
                <a:off x="-3314821" y="4656539"/>
                <a:ext cx="1495189" cy="563933"/>
                <a:chOff x="-3314821" y="3310415"/>
                <a:chExt cx="1495189" cy="563933"/>
              </a:xfrm>
            </p:grpSpPr>
            <p:sp>
              <p:nvSpPr>
                <p:cNvPr id="155" name="Rechthoek 154">
                  <a:extLst>
                    <a:ext uri="{FF2B5EF4-FFF2-40B4-BE49-F238E27FC236}">
                      <a16:creationId xmlns:a16="http://schemas.microsoft.com/office/drawing/2014/main" id="{F1594A41-85C4-4B1D-9710-A2F827C77A6C}"/>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4D6ACCE3-EAF8-4870-8756-9D40A45BC364}"/>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7" name="Tekstvak 156">
                  <a:extLst>
                    <a:ext uri="{FF2B5EF4-FFF2-40B4-BE49-F238E27FC236}">
                      <a16:creationId xmlns:a16="http://schemas.microsoft.com/office/drawing/2014/main" id="{8BD82BFE-EF30-4EC6-9DA1-919B05E5FA16}"/>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158" name="Tekstvak 157">
                  <a:extLst>
                    <a:ext uri="{FF2B5EF4-FFF2-40B4-BE49-F238E27FC236}">
                      <a16:creationId xmlns:a16="http://schemas.microsoft.com/office/drawing/2014/main" id="{60EA177B-E110-4465-8F89-C19B210EA931}"/>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159" name="Vrije vorm: vorm 158">
                  <a:extLst>
                    <a:ext uri="{FF2B5EF4-FFF2-40B4-BE49-F238E27FC236}">
                      <a16:creationId xmlns:a16="http://schemas.microsoft.com/office/drawing/2014/main" id="{09FA14EF-EB12-4251-803F-B1E5844B4FD0}"/>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60" name="Groep 159">
                  <a:extLst>
                    <a:ext uri="{FF2B5EF4-FFF2-40B4-BE49-F238E27FC236}">
                      <a16:creationId xmlns:a16="http://schemas.microsoft.com/office/drawing/2014/main" id="{50E05204-EA5E-41D8-9B4A-30E6194D0450}"/>
                    </a:ext>
                  </a:extLst>
                </p:cNvPr>
                <p:cNvGrpSpPr/>
                <p:nvPr userDrawn="1"/>
              </p:nvGrpSpPr>
              <p:grpSpPr>
                <a:xfrm>
                  <a:off x="-3261976" y="3361742"/>
                  <a:ext cx="139861" cy="152244"/>
                  <a:chOff x="12574450" y="6053892"/>
                  <a:chExt cx="169232" cy="184215"/>
                </a:xfrm>
              </p:grpSpPr>
              <p:sp>
                <p:nvSpPr>
                  <p:cNvPr id="180" name="Rechthoek 179">
                    <a:extLst>
                      <a:ext uri="{FF2B5EF4-FFF2-40B4-BE49-F238E27FC236}">
                        <a16:creationId xmlns:a16="http://schemas.microsoft.com/office/drawing/2014/main" id="{492CB944-D7E2-43FD-8F96-F2F88AD709BC}"/>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59ABCF68-B4AC-4FBD-9B0A-2EBE68583292}"/>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B282A494-D223-43C8-B16C-961F3738C5AA}"/>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61" name="Groep 160">
                  <a:extLst>
                    <a:ext uri="{FF2B5EF4-FFF2-40B4-BE49-F238E27FC236}">
                      <a16:creationId xmlns:a16="http://schemas.microsoft.com/office/drawing/2014/main" id="{EBE7AC11-9786-4C64-BE8E-D8B591DCF601}"/>
                    </a:ext>
                  </a:extLst>
                </p:cNvPr>
                <p:cNvGrpSpPr/>
                <p:nvPr userDrawn="1"/>
              </p:nvGrpSpPr>
              <p:grpSpPr>
                <a:xfrm>
                  <a:off x="-3261070" y="3635199"/>
                  <a:ext cx="168905" cy="104490"/>
                  <a:chOff x="-3261070" y="3620931"/>
                  <a:chExt cx="193920" cy="119965"/>
                </a:xfrm>
              </p:grpSpPr>
              <p:sp>
                <p:nvSpPr>
                  <p:cNvPr id="162" name="Rechthoek 161">
                    <a:extLst>
                      <a:ext uri="{FF2B5EF4-FFF2-40B4-BE49-F238E27FC236}">
                        <a16:creationId xmlns:a16="http://schemas.microsoft.com/office/drawing/2014/main" id="{A2C11B3A-94BE-43E0-9378-14797EFF33BE}"/>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163" name="Groep 162">
                    <a:extLst>
                      <a:ext uri="{FF2B5EF4-FFF2-40B4-BE49-F238E27FC236}">
                        <a16:creationId xmlns:a16="http://schemas.microsoft.com/office/drawing/2014/main" id="{B0577AA2-0386-438C-AACE-0CD1AF8B4998}"/>
                      </a:ext>
                    </a:extLst>
                  </p:cNvPr>
                  <p:cNvGrpSpPr/>
                  <p:nvPr userDrawn="1"/>
                </p:nvGrpSpPr>
                <p:grpSpPr>
                  <a:xfrm>
                    <a:off x="-3261070" y="3622063"/>
                    <a:ext cx="141113" cy="117345"/>
                    <a:chOff x="1094874" y="-878306"/>
                    <a:chExt cx="867364" cy="613611"/>
                  </a:xfrm>
                </p:grpSpPr>
                <p:cxnSp>
                  <p:nvCxnSpPr>
                    <p:cNvPr id="173" name="Rechte verbindingslijn 172">
                      <a:extLst>
                        <a:ext uri="{FF2B5EF4-FFF2-40B4-BE49-F238E27FC236}">
                          <a16:creationId xmlns:a16="http://schemas.microsoft.com/office/drawing/2014/main" id="{DC94ACE7-1BCE-484A-A613-C68BA1C42965}"/>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74" name="Rechte verbindingslijn 173">
                      <a:extLst>
                        <a:ext uri="{FF2B5EF4-FFF2-40B4-BE49-F238E27FC236}">
                          <a16:creationId xmlns:a16="http://schemas.microsoft.com/office/drawing/2014/main" id="{DCCEC817-7D61-411E-90D5-C541A21B02E4}"/>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75" name="Groep 174">
                      <a:extLst>
                        <a:ext uri="{FF2B5EF4-FFF2-40B4-BE49-F238E27FC236}">
                          <a16:creationId xmlns:a16="http://schemas.microsoft.com/office/drawing/2014/main" id="{904033E1-C937-43BF-8967-D99DA42FA59C}"/>
                        </a:ext>
                      </a:extLst>
                    </p:cNvPr>
                    <p:cNvGrpSpPr/>
                    <p:nvPr userDrawn="1"/>
                  </p:nvGrpSpPr>
                  <p:grpSpPr>
                    <a:xfrm>
                      <a:off x="1270535" y="-878306"/>
                      <a:ext cx="526983" cy="613611"/>
                      <a:chOff x="1270535" y="-745959"/>
                      <a:chExt cx="526983" cy="481264"/>
                    </a:xfrm>
                  </p:grpSpPr>
                  <p:cxnSp>
                    <p:nvCxnSpPr>
                      <p:cNvPr id="176" name="Rechte verbindingslijn 175">
                        <a:extLst>
                          <a:ext uri="{FF2B5EF4-FFF2-40B4-BE49-F238E27FC236}">
                            <a16:creationId xmlns:a16="http://schemas.microsoft.com/office/drawing/2014/main" id="{900417F4-F2C2-4227-85DF-128689027CE4}"/>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77" name="Rechte verbindingslijn 176">
                        <a:extLst>
                          <a:ext uri="{FF2B5EF4-FFF2-40B4-BE49-F238E27FC236}">
                            <a16:creationId xmlns:a16="http://schemas.microsoft.com/office/drawing/2014/main" id="{74FA3556-E98C-4B16-8871-1595586988B4}"/>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78" name="Rechte verbindingslijn 177">
                        <a:extLst>
                          <a:ext uri="{FF2B5EF4-FFF2-40B4-BE49-F238E27FC236}">
                            <a16:creationId xmlns:a16="http://schemas.microsoft.com/office/drawing/2014/main" id="{B75EF07C-899B-45DA-A15A-1838E33B6D6D}"/>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79" name="Rechte verbindingslijn 178">
                        <a:extLst>
                          <a:ext uri="{FF2B5EF4-FFF2-40B4-BE49-F238E27FC236}">
                            <a16:creationId xmlns:a16="http://schemas.microsoft.com/office/drawing/2014/main" id="{4219415D-9CE5-4264-88B8-15F6E6B1371C}"/>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64" name="Rechte verbindingslijn 163">
                    <a:extLst>
                      <a:ext uri="{FF2B5EF4-FFF2-40B4-BE49-F238E27FC236}">
                        <a16:creationId xmlns:a16="http://schemas.microsoft.com/office/drawing/2014/main" id="{BFA07A5A-C5CC-4E5D-A70E-D87F253B7639}"/>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65" name="Rechte verbindingslijn 164">
                    <a:extLst>
                      <a:ext uri="{FF2B5EF4-FFF2-40B4-BE49-F238E27FC236}">
                        <a16:creationId xmlns:a16="http://schemas.microsoft.com/office/drawing/2014/main" id="{EA00DFB6-3E9D-4069-999C-693565701448}"/>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66" name="Rechte verbindingslijn 165">
                    <a:extLst>
                      <a:ext uri="{FF2B5EF4-FFF2-40B4-BE49-F238E27FC236}">
                        <a16:creationId xmlns:a16="http://schemas.microsoft.com/office/drawing/2014/main" id="{B5EF9B9B-9C56-4212-9C76-E16A220C71E0}"/>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67" name="Rechte verbindingslijn 166">
                    <a:extLst>
                      <a:ext uri="{FF2B5EF4-FFF2-40B4-BE49-F238E27FC236}">
                        <a16:creationId xmlns:a16="http://schemas.microsoft.com/office/drawing/2014/main" id="{D9F5A578-0614-4230-95B1-93CC6EF2080D}"/>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68" name="Rechthoek 167">
                    <a:extLst>
                      <a:ext uri="{FF2B5EF4-FFF2-40B4-BE49-F238E27FC236}">
                        <a16:creationId xmlns:a16="http://schemas.microsoft.com/office/drawing/2014/main" id="{4BA9F3FB-D3DB-426E-916D-42D611CF7ACF}"/>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169" name="Groep 168">
                    <a:extLst>
                      <a:ext uri="{FF2B5EF4-FFF2-40B4-BE49-F238E27FC236}">
                        <a16:creationId xmlns:a16="http://schemas.microsoft.com/office/drawing/2014/main" id="{001C8DC6-EA53-4664-BD69-4C89DF0E9CB3}"/>
                      </a:ext>
                    </a:extLst>
                  </p:cNvPr>
                  <p:cNvGrpSpPr/>
                  <p:nvPr userDrawn="1"/>
                </p:nvGrpSpPr>
                <p:grpSpPr>
                  <a:xfrm rot="2700000">
                    <a:off x="-3158000" y="3650045"/>
                    <a:ext cx="34350" cy="147351"/>
                    <a:chOff x="3148392" y="-836646"/>
                    <a:chExt cx="132124" cy="596095"/>
                  </a:xfrm>
                  <a:solidFill>
                    <a:srgbClr val="3399FF"/>
                  </a:solidFill>
                </p:grpSpPr>
                <p:sp>
                  <p:nvSpPr>
                    <p:cNvPr id="170" name="Rechthoek 169">
                      <a:extLst>
                        <a:ext uri="{FF2B5EF4-FFF2-40B4-BE49-F238E27FC236}">
                          <a16:creationId xmlns:a16="http://schemas.microsoft.com/office/drawing/2014/main" id="{8BE7A118-44EA-4CE7-8B4E-20D341323C15}"/>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71" name="Rechthoek: afgeronde bovenhoeken 170">
                      <a:extLst>
                        <a:ext uri="{FF2B5EF4-FFF2-40B4-BE49-F238E27FC236}">
                          <a16:creationId xmlns:a16="http://schemas.microsoft.com/office/drawing/2014/main" id="{0618888D-1CD1-457E-A959-0BBD39B70F89}"/>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72" name="Gelijkbenige driehoek 171">
                      <a:extLst>
                        <a:ext uri="{FF2B5EF4-FFF2-40B4-BE49-F238E27FC236}">
                          <a16:creationId xmlns:a16="http://schemas.microsoft.com/office/drawing/2014/main" id="{DE61C582-7477-4D0B-8213-B8CA6AEF4AB6}"/>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151" name="Rechthoek 150">
                <a:extLst>
                  <a:ext uri="{FF2B5EF4-FFF2-40B4-BE49-F238E27FC236}">
                    <a16:creationId xmlns:a16="http://schemas.microsoft.com/office/drawing/2014/main" id="{0150C462-9062-4829-85A3-311C33F79A89}"/>
                  </a:ext>
                </a:extLst>
              </p:cNvPr>
              <p:cNvSpPr/>
              <p:nvPr userDrawn="1"/>
            </p:nvSpPr>
            <p:spPr>
              <a:xfrm>
                <a:off x="-3786437" y="540535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152" name="ICOON_info">
                <a:extLst>
                  <a:ext uri="{FF2B5EF4-FFF2-40B4-BE49-F238E27FC236}">
                    <a16:creationId xmlns:a16="http://schemas.microsoft.com/office/drawing/2014/main" id="{28CC4101-99CE-48D6-A02B-E00E60260F2F}"/>
                  </a:ext>
                </a:extLst>
              </p:cNvPr>
              <p:cNvGrpSpPr/>
              <p:nvPr userDrawn="1"/>
            </p:nvGrpSpPr>
            <p:grpSpPr>
              <a:xfrm>
                <a:off x="-376736" y="5269335"/>
                <a:ext cx="283685" cy="283685"/>
                <a:chOff x="-510741" y="5913713"/>
                <a:chExt cx="267555" cy="267555"/>
              </a:xfrm>
            </p:grpSpPr>
            <p:sp>
              <p:nvSpPr>
                <p:cNvPr id="153" name="Ovaal 152">
                  <a:extLst>
                    <a:ext uri="{FF2B5EF4-FFF2-40B4-BE49-F238E27FC236}">
                      <a16:creationId xmlns:a16="http://schemas.microsoft.com/office/drawing/2014/main" id="{08BE8828-4230-4716-9220-39AC1A2083F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54" name="Graphic 163" descr="Informatie">
                  <a:extLst>
                    <a:ext uri="{FF2B5EF4-FFF2-40B4-BE49-F238E27FC236}">
                      <a16:creationId xmlns:a16="http://schemas.microsoft.com/office/drawing/2014/main" id="{DEFE3310-9BC8-4D97-AE06-6341E0988C4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70" name="INSTRUCTIE">
              <a:extLst>
                <a:ext uri="{FF2B5EF4-FFF2-40B4-BE49-F238E27FC236}">
                  <a16:creationId xmlns:a16="http://schemas.microsoft.com/office/drawing/2014/main" id="{E5E366DE-EB8C-449A-97EB-983D89949D4F}"/>
                </a:ext>
              </a:extLst>
            </p:cNvPr>
            <p:cNvGrpSpPr/>
            <p:nvPr userDrawn="1"/>
          </p:nvGrpSpPr>
          <p:grpSpPr>
            <a:xfrm>
              <a:off x="-3786165" y="1"/>
              <a:ext cx="3593091" cy="3570215"/>
              <a:chOff x="-3786165" y="1"/>
              <a:chExt cx="3593091" cy="3570215"/>
            </a:xfrm>
          </p:grpSpPr>
          <p:sp>
            <p:nvSpPr>
              <p:cNvPr id="71" name="Rechthoek 70">
                <a:extLst>
                  <a:ext uri="{FF2B5EF4-FFF2-40B4-BE49-F238E27FC236}">
                    <a16:creationId xmlns:a16="http://schemas.microsoft.com/office/drawing/2014/main" id="{7F0CA386-E1DF-4FEB-9BAD-65B28665F70F}"/>
                  </a:ext>
                </a:extLst>
              </p:cNvPr>
              <p:cNvSpPr/>
              <p:nvPr userDrawn="1"/>
            </p:nvSpPr>
            <p:spPr>
              <a:xfrm>
                <a:off x="-3786165" y="1"/>
                <a:ext cx="3593091" cy="357021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Insert/FORMAT A Chart</a:t>
                </a:r>
              </a:p>
            </p:txBody>
          </p:sp>
          <p:sp>
            <p:nvSpPr>
              <p:cNvPr id="72" name="Ovaal 71">
                <a:extLst>
                  <a:ext uri="{FF2B5EF4-FFF2-40B4-BE49-F238E27FC236}">
                    <a16:creationId xmlns:a16="http://schemas.microsoft.com/office/drawing/2014/main" id="{07B71F70-370E-49EE-879E-525EF79E9AA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1" name="Rechthoek 130">
                <a:extLst>
                  <a:ext uri="{FF2B5EF4-FFF2-40B4-BE49-F238E27FC236}">
                    <a16:creationId xmlns:a16="http://schemas.microsoft.com/office/drawing/2014/main" id="{C427A3F9-DC7B-4333-9DB4-1B7082D003A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2" name="Ovaal 131">
                <a:extLst>
                  <a:ext uri="{FF2B5EF4-FFF2-40B4-BE49-F238E27FC236}">
                    <a16:creationId xmlns:a16="http://schemas.microsoft.com/office/drawing/2014/main" id="{B536CA2B-CD94-4CB2-A2F8-22D9DF984F0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3" name="Rechthoek 132">
                <a:extLst>
                  <a:ext uri="{FF2B5EF4-FFF2-40B4-BE49-F238E27FC236}">
                    <a16:creationId xmlns:a16="http://schemas.microsoft.com/office/drawing/2014/main" id="{6538C783-3589-46B8-AF79-B2FD132BC8E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4" name="Groep 133">
                <a:extLst>
                  <a:ext uri="{FF2B5EF4-FFF2-40B4-BE49-F238E27FC236}">
                    <a16:creationId xmlns:a16="http://schemas.microsoft.com/office/drawing/2014/main" id="{A3FC717A-836C-458C-9BB2-FFFB0E0DB3D0}"/>
                  </a:ext>
                </a:extLst>
              </p:cNvPr>
              <p:cNvGrpSpPr/>
              <p:nvPr userDrawn="1"/>
            </p:nvGrpSpPr>
            <p:grpSpPr>
              <a:xfrm>
                <a:off x="-3311319" y="2164285"/>
                <a:ext cx="825500" cy="209550"/>
                <a:chOff x="13504624" y="2482850"/>
                <a:chExt cx="825500" cy="209550"/>
              </a:xfrm>
            </p:grpSpPr>
            <p:sp>
              <p:nvSpPr>
                <p:cNvPr id="144" name="Rechthoek 143">
                  <a:extLst>
                    <a:ext uri="{FF2B5EF4-FFF2-40B4-BE49-F238E27FC236}">
                      <a16:creationId xmlns:a16="http://schemas.microsoft.com/office/drawing/2014/main" id="{1A490B8B-57CC-45FD-A25D-AED66E91B8E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45" name="Rechte verbindingslijn 144">
                  <a:extLst>
                    <a:ext uri="{FF2B5EF4-FFF2-40B4-BE49-F238E27FC236}">
                      <a16:creationId xmlns:a16="http://schemas.microsoft.com/office/drawing/2014/main" id="{353CEEDA-0B53-43D1-84C5-5AD62CC55FF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6" name="Gelijkbenige driehoek 145">
                  <a:extLst>
                    <a:ext uri="{FF2B5EF4-FFF2-40B4-BE49-F238E27FC236}">
                      <a16:creationId xmlns:a16="http://schemas.microsoft.com/office/drawing/2014/main" id="{679A0DDD-5178-45EC-9DE8-E96FBE4B3CC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grpSp>
            <p:nvGrpSpPr>
              <p:cNvPr id="135" name="Groep 134">
                <a:extLst>
                  <a:ext uri="{FF2B5EF4-FFF2-40B4-BE49-F238E27FC236}">
                    <a16:creationId xmlns:a16="http://schemas.microsoft.com/office/drawing/2014/main" id="{744E7EE9-4E77-4F65-AE1A-386CB890F659}"/>
                  </a:ext>
                </a:extLst>
              </p:cNvPr>
              <p:cNvGrpSpPr/>
              <p:nvPr userDrawn="1"/>
            </p:nvGrpSpPr>
            <p:grpSpPr>
              <a:xfrm>
                <a:off x="-3316599" y="1232480"/>
                <a:ext cx="289372" cy="314992"/>
                <a:chOff x="7322769" y="-310267"/>
                <a:chExt cx="289372" cy="314992"/>
              </a:xfrm>
            </p:grpSpPr>
            <p:sp>
              <p:nvSpPr>
                <p:cNvPr id="141" name="Rechthoek 140">
                  <a:extLst>
                    <a:ext uri="{FF2B5EF4-FFF2-40B4-BE49-F238E27FC236}">
                      <a16:creationId xmlns:a16="http://schemas.microsoft.com/office/drawing/2014/main" id="{86C84377-17BE-441A-ADEF-107B86CA8439}"/>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821253F0-19FF-4448-B111-43D6693E5E67}"/>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B0CFF424-BA4C-4B94-8C15-BD93D3AAE5CB}"/>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6" name="Ovaal 135">
                <a:extLst>
                  <a:ext uri="{FF2B5EF4-FFF2-40B4-BE49-F238E27FC236}">
                    <a16:creationId xmlns:a16="http://schemas.microsoft.com/office/drawing/2014/main" id="{404B2073-D9C0-4D47-BBB3-D2CB60E305C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7" name="Rechthoek 136">
                <a:extLst>
                  <a:ext uri="{FF2B5EF4-FFF2-40B4-BE49-F238E27FC236}">
                    <a16:creationId xmlns:a16="http://schemas.microsoft.com/office/drawing/2014/main" id="{D4553919-A03E-4BA4-B3A4-09158FDB9D6D}"/>
                  </a:ext>
                </a:extLst>
              </p:cNvPr>
              <p:cNvSpPr/>
              <p:nvPr userDrawn="1"/>
            </p:nvSpPr>
            <p:spPr>
              <a:xfrm>
                <a:off x="-3319415" y="2555610"/>
                <a:ext cx="2944682" cy="47686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8" name="Groep 137">
                <a:extLst>
                  <a:ext uri="{FF2B5EF4-FFF2-40B4-BE49-F238E27FC236}">
                    <a16:creationId xmlns:a16="http://schemas.microsoft.com/office/drawing/2014/main" id="{6A9B792F-8F60-4FBC-8D14-C4E18D35422D}"/>
                  </a:ext>
                </a:extLst>
              </p:cNvPr>
              <p:cNvGrpSpPr/>
              <p:nvPr userDrawn="1"/>
            </p:nvGrpSpPr>
            <p:grpSpPr>
              <a:xfrm>
                <a:off x="-3312582" y="3144513"/>
                <a:ext cx="576000" cy="246597"/>
                <a:chOff x="-3312582" y="1060763"/>
                <a:chExt cx="576000" cy="246597"/>
              </a:xfrm>
            </p:grpSpPr>
            <p:sp>
              <p:nvSpPr>
                <p:cNvPr id="139" name="Rechthoek 138">
                  <a:extLst>
                    <a:ext uri="{FF2B5EF4-FFF2-40B4-BE49-F238E27FC236}">
                      <a16:creationId xmlns:a16="http://schemas.microsoft.com/office/drawing/2014/main" id="{DD5E3692-57DC-4A75-B7E6-ABEAE2E0E69D}"/>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40" name="Rechthoek 139">
                  <a:extLst>
                    <a:ext uri="{FF2B5EF4-FFF2-40B4-BE49-F238E27FC236}">
                      <a16:creationId xmlns:a16="http://schemas.microsoft.com/office/drawing/2014/main" id="{81C7A6EF-C1C6-4F4E-B7C0-9B9BB988398B}"/>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7735223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B0718486-5732-4AE7-AB47-B22E71068B38}"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TABLE</a:t>
            </a:r>
          </a:p>
        </p:txBody>
      </p:sp>
      <p:sp>
        <p:nvSpPr>
          <p:cNvPr id="11" name="Tijdelijke aanduiding voor tabel 8"/>
          <p:cNvSpPr>
            <a:spLocks noGrp="1"/>
          </p:cNvSpPr>
          <p:nvPr>
            <p:ph type="tbl" sz="quarter" idx="15" hasCustomPrompt="1"/>
          </p:nvPr>
        </p:nvSpPr>
        <p:spPr>
          <a:xfrm>
            <a:off x="4686483" y="1427892"/>
            <a:ext cx="7059430" cy="4998408"/>
          </a:xfrm>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 table</a:t>
            </a:r>
          </a:p>
        </p:txBody>
      </p:sp>
      <p:sp>
        <p:nvSpPr>
          <p:cNvPr id="2" name="Titel 1">
            <a:extLst>
              <a:ext uri="{FF2B5EF4-FFF2-40B4-BE49-F238E27FC236}">
                <a16:creationId xmlns:a16="http://schemas.microsoft.com/office/drawing/2014/main" id="{90ED983E-BB67-48E7-B85F-11D90C44B3C8}"/>
              </a:ext>
            </a:extLst>
          </p:cNvPr>
          <p:cNvSpPr>
            <a:spLocks noGrp="1"/>
          </p:cNvSpPr>
          <p:nvPr>
            <p:ph type="title" hasCustomPrompt="1"/>
          </p:nvPr>
        </p:nvSpPr>
        <p:spPr/>
        <p:txBody>
          <a:bodyPr/>
          <a:lstStyle/>
          <a:p>
            <a:r>
              <a:rPr lang="en-GB" dirty="0"/>
              <a:t>Add your title here</a:t>
            </a:r>
          </a:p>
        </p:txBody>
      </p:sp>
      <p:sp>
        <p:nvSpPr>
          <p:cNvPr id="122" name="Tijdelijke aanduiding voor verticale tekst 2">
            <a:extLst>
              <a:ext uri="{FF2B5EF4-FFF2-40B4-BE49-F238E27FC236}">
                <a16:creationId xmlns:a16="http://schemas.microsoft.com/office/drawing/2014/main" id="{63152E00-36EC-4167-851E-E2909F0DB79C}"/>
              </a:ext>
            </a:extLst>
          </p:cNvPr>
          <p:cNvSpPr>
            <a:spLocks noGrp="1"/>
          </p:cNvSpPr>
          <p:nvPr>
            <p:ph type="body" orient="vert" idx="1" hasCustomPrompt="1"/>
          </p:nvPr>
        </p:nvSpPr>
        <p:spPr>
          <a:xfrm>
            <a:off x="446087" y="1116300"/>
            <a:ext cx="3765551" cy="5310000"/>
          </a:xfrm>
        </p:spPr>
        <p:txBody>
          <a:bodyPr vert="horz"/>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a:p>
            <a:pPr lvl="5"/>
            <a:r>
              <a:rPr lang="en-GB" dirty="0"/>
              <a:t>Header #2</a:t>
            </a:r>
          </a:p>
          <a:p>
            <a:pPr lvl="6"/>
            <a:r>
              <a:rPr lang="en-GB" dirty="0"/>
              <a:t>Source</a:t>
            </a:r>
          </a:p>
          <a:p>
            <a:pPr lvl="7"/>
            <a:r>
              <a:rPr lang="en-GB" dirty="0"/>
              <a:t>Numerical bullets</a:t>
            </a:r>
          </a:p>
          <a:p>
            <a:pPr lvl="8"/>
            <a:r>
              <a:rPr lang="en-GB" dirty="0"/>
              <a:t>Header #3</a:t>
            </a:r>
          </a:p>
        </p:txBody>
      </p:sp>
      <p:grpSp>
        <p:nvGrpSpPr>
          <p:cNvPr id="258" name="INSTRUCTIONS">
            <a:extLst>
              <a:ext uri="{FF2B5EF4-FFF2-40B4-BE49-F238E27FC236}">
                <a16:creationId xmlns:a16="http://schemas.microsoft.com/office/drawing/2014/main" id="{B8FE1C75-1561-41F4-9A05-EDCF93CDA62E}"/>
              </a:ext>
            </a:extLst>
          </p:cNvPr>
          <p:cNvGrpSpPr/>
          <p:nvPr userDrawn="1"/>
        </p:nvGrpSpPr>
        <p:grpSpPr>
          <a:xfrm>
            <a:off x="-3786437" y="0"/>
            <a:ext cx="3693386" cy="5359349"/>
            <a:chOff x="-3786437" y="0"/>
            <a:chExt cx="3693386" cy="5359349"/>
          </a:xfrm>
        </p:grpSpPr>
        <p:sp>
          <p:nvSpPr>
            <p:cNvPr id="259" name="Rechthoek 258">
              <a:extLst>
                <a:ext uri="{FF2B5EF4-FFF2-40B4-BE49-F238E27FC236}">
                  <a16:creationId xmlns:a16="http://schemas.microsoft.com/office/drawing/2014/main" id="{4762FB09-F808-4734-B8EC-82B44933AB8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260" name="Ovaal 259">
              <a:extLst>
                <a:ext uri="{FF2B5EF4-FFF2-40B4-BE49-F238E27FC236}">
                  <a16:creationId xmlns:a16="http://schemas.microsoft.com/office/drawing/2014/main" id="{050243F5-28E1-48EB-B183-CC4A431B22F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61" name="Rechthoek 260">
              <a:extLst>
                <a:ext uri="{FF2B5EF4-FFF2-40B4-BE49-F238E27FC236}">
                  <a16:creationId xmlns:a16="http://schemas.microsoft.com/office/drawing/2014/main" id="{6932F531-DFCF-439E-8B07-1D637B8A778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Bullets</a:t>
              </a:r>
            </a:p>
          </p:txBody>
        </p:sp>
        <p:sp>
          <p:nvSpPr>
            <p:cNvPr id="262" name="Ovaal 261">
              <a:extLst>
                <a:ext uri="{FF2B5EF4-FFF2-40B4-BE49-F238E27FC236}">
                  <a16:creationId xmlns:a16="http://schemas.microsoft.com/office/drawing/2014/main" id="{B06ACFBF-CF7E-475A-B43D-8B8299F57642}"/>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3" name="Rechthoek 262">
              <a:extLst>
                <a:ext uri="{FF2B5EF4-FFF2-40B4-BE49-F238E27FC236}">
                  <a16:creationId xmlns:a16="http://schemas.microsoft.com/office/drawing/2014/main" id="{DF13FA9C-ADC5-4FE7-8D85-932FE445F1EE}"/>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64" name="Rechthoek 263">
              <a:extLst>
                <a:ext uri="{FF2B5EF4-FFF2-40B4-BE49-F238E27FC236}">
                  <a16:creationId xmlns:a16="http://schemas.microsoft.com/office/drawing/2014/main" id="{55E72669-C86C-417F-985D-DDC2F604E35A}"/>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#1</a:t>
              </a:r>
            </a:p>
          </p:txBody>
        </p:sp>
        <p:sp>
          <p:nvSpPr>
            <p:cNvPr id="265" name="Ovaal 264">
              <a:extLst>
                <a:ext uri="{FF2B5EF4-FFF2-40B4-BE49-F238E27FC236}">
                  <a16:creationId xmlns:a16="http://schemas.microsoft.com/office/drawing/2014/main" id="{73DC84FE-2308-4283-A20E-8878FEBE9D56}"/>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66" name="Rechthoek 265">
              <a:extLst>
                <a:ext uri="{FF2B5EF4-FFF2-40B4-BE49-F238E27FC236}">
                  <a16:creationId xmlns:a16="http://schemas.microsoft.com/office/drawing/2014/main" id="{9545910A-CF25-4EBC-A19A-26FCA7FDEA10}"/>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#2</a:t>
              </a:r>
            </a:p>
          </p:txBody>
        </p:sp>
        <p:sp>
          <p:nvSpPr>
            <p:cNvPr id="267" name="Ovaal 266">
              <a:extLst>
                <a:ext uri="{FF2B5EF4-FFF2-40B4-BE49-F238E27FC236}">
                  <a16:creationId xmlns:a16="http://schemas.microsoft.com/office/drawing/2014/main" id="{CBB0143C-1CA8-477A-8C0E-B50D9F53FF44}"/>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8" name="Rechthoek 267">
              <a:extLst>
                <a:ext uri="{FF2B5EF4-FFF2-40B4-BE49-F238E27FC236}">
                  <a16:creationId xmlns:a16="http://schemas.microsoft.com/office/drawing/2014/main" id="{88D45110-0F23-4D52-A36C-6643B1829A8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Default text</a:t>
              </a:r>
            </a:p>
          </p:txBody>
        </p:sp>
        <p:sp>
          <p:nvSpPr>
            <p:cNvPr id="269" name="Ovaal 268">
              <a:extLst>
                <a:ext uri="{FF2B5EF4-FFF2-40B4-BE49-F238E27FC236}">
                  <a16:creationId xmlns:a16="http://schemas.microsoft.com/office/drawing/2014/main" id="{B6AA58B2-3EEB-45E7-A958-80A8787EBB9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70" name="Rechthoek 269">
              <a:extLst>
                <a:ext uri="{FF2B5EF4-FFF2-40B4-BE49-F238E27FC236}">
                  <a16:creationId xmlns:a16="http://schemas.microsoft.com/office/drawing/2014/main" id="{AEFAEC7D-BFC3-41DF-8207-3B7580D6AE1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rgbClr val="23B45A"/>
                  </a:solidFill>
                  <a:effectLst/>
                  <a:uLnTx/>
                  <a:uFillTx/>
                  <a:latin typeface="Arial" panose="020B0604020202020204" pitchFamily="34" charset="0"/>
                  <a:ea typeface="+mn-ea"/>
                  <a:cs typeface="Arial" panose="020B0604020202020204" pitchFamily="34" charset="0"/>
                </a:rPr>
                <a:t>Header #1</a:t>
              </a:r>
            </a:p>
          </p:txBody>
        </p:sp>
        <p:sp>
          <p:nvSpPr>
            <p:cNvPr id="271" name="Ovaal 270">
              <a:extLst>
                <a:ext uri="{FF2B5EF4-FFF2-40B4-BE49-F238E27FC236}">
                  <a16:creationId xmlns:a16="http://schemas.microsoft.com/office/drawing/2014/main" id="{7BDE2790-042A-42F9-99F7-EF9D2DFF969E}"/>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72" name="Rechthoek 271">
              <a:extLst>
                <a:ext uri="{FF2B5EF4-FFF2-40B4-BE49-F238E27FC236}">
                  <a16:creationId xmlns:a16="http://schemas.microsoft.com/office/drawing/2014/main" id="{A89B1902-8260-4900-A17A-F9A88C5C525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Source</a:t>
              </a:r>
            </a:p>
          </p:txBody>
        </p:sp>
        <p:sp>
          <p:nvSpPr>
            <p:cNvPr id="273" name="Ovaal 272">
              <a:extLst>
                <a:ext uri="{FF2B5EF4-FFF2-40B4-BE49-F238E27FC236}">
                  <a16:creationId xmlns:a16="http://schemas.microsoft.com/office/drawing/2014/main" id="{012B54F9-880A-4D04-9018-83030B393DE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4" name="Rechthoek 273">
              <a:extLst>
                <a:ext uri="{FF2B5EF4-FFF2-40B4-BE49-F238E27FC236}">
                  <a16:creationId xmlns:a16="http://schemas.microsoft.com/office/drawing/2014/main" id="{9B5EB056-25E4-4EFA-869C-1A003157FA9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mn-cs"/>
                </a:rPr>
                <a:t>Numerical bullets</a:t>
              </a:r>
            </a:p>
          </p:txBody>
        </p:sp>
        <p:sp>
          <p:nvSpPr>
            <p:cNvPr id="275" name="Ovaal 274">
              <a:extLst>
                <a:ext uri="{FF2B5EF4-FFF2-40B4-BE49-F238E27FC236}">
                  <a16:creationId xmlns:a16="http://schemas.microsoft.com/office/drawing/2014/main" id="{6AABE4A4-91EA-4541-8377-4576CEB838F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76" name="Rechthoek 275">
              <a:extLst>
                <a:ext uri="{FF2B5EF4-FFF2-40B4-BE49-F238E27FC236}">
                  <a16:creationId xmlns:a16="http://schemas.microsoft.com/office/drawing/2014/main" id="{77A75629-7EE2-4B36-A12B-F7B2C2740FC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rgbClr val="23B45A"/>
                  </a:solidFill>
                  <a:effectLst/>
                  <a:uLnTx/>
                  <a:uFillTx/>
                  <a:latin typeface="Arial" panose="020B0604020202020204" pitchFamily="34" charset="0"/>
                  <a:ea typeface="+mn-ea"/>
                  <a:cs typeface="+mn-cs"/>
                </a:rPr>
                <a:t>Header #3</a:t>
              </a:r>
            </a:p>
          </p:txBody>
        </p:sp>
        <p:sp>
          <p:nvSpPr>
            <p:cNvPr id="277" name="Ovaal 276">
              <a:extLst>
                <a:ext uri="{FF2B5EF4-FFF2-40B4-BE49-F238E27FC236}">
                  <a16:creationId xmlns:a16="http://schemas.microsoft.com/office/drawing/2014/main" id="{4F9AE779-55FF-48EE-8AB5-A25BFCF294D8}"/>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78" name="Rechthoek 277">
              <a:extLst>
                <a:ext uri="{FF2B5EF4-FFF2-40B4-BE49-F238E27FC236}">
                  <a16:creationId xmlns:a16="http://schemas.microsoft.com/office/drawing/2014/main" id="{E51058F0-D3B4-4A82-89BC-6696A4D6B0F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Header #2</a:t>
              </a:r>
            </a:p>
          </p:txBody>
        </p:sp>
        <p:grpSp>
          <p:nvGrpSpPr>
            <p:cNvPr id="279" name="VOORBEELD">
              <a:extLst>
                <a:ext uri="{FF2B5EF4-FFF2-40B4-BE49-F238E27FC236}">
                  <a16:creationId xmlns:a16="http://schemas.microsoft.com/office/drawing/2014/main" id="{B0ABAFE1-DCBA-4317-9357-244BC5AC2872}"/>
                </a:ext>
              </a:extLst>
            </p:cNvPr>
            <p:cNvGrpSpPr/>
            <p:nvPr userDrawn="1"/>
          </p:nvGrpSpPr>
          <p:grpSpPr>
            <a:xfrm>
              <a:off x="-3605171" y="458674"/>
              <a:ext cx="3234311" cy="558875"/>
              <a:chOff x="-3605171" y="458674"/>
              <a:chExt cx="3234311" cy="558875"/>
            </a:xfrm>
          </p:grpSpPr>
          <p:sp>
            <p:nvSpPr>
              <p:cNvPr id="284" name="Rechthoek 283">
                <a:extLst>
                  <a:ext uri="{FF2B5EF4-FFF2-40B4-BE49-F238E27FC236}">
                    <a16:creationId xmlns:a16="http://schemas.microsoft.com/office/drawing/2014/main" id="{99363CBA-2C4C-45EF-848C-B3EED8E7454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285" name="Rechthoek 284">
                <a:extLst>
                  <a:ext uri="{FF2B5EF4-FFF2-40B4-BE49-F238E27FC236}">
                    <a16:creationId xmlns:a16="http://schemas.microsoft.com/office/drawing/2014/main" id="{605F7075-FFD1-49EB-B871-362514F47B4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86" name="Groep 285">
                <a:extLst>
                  <a:ext uri="{FF2B5EF4-FFF2-40B4-BE49-F238E27FC236}">
                    <a16:creationId xmlns:a16="http://schemas.microsoft.com/office/drawing/2014/main" id="{49666DBC-3D6F-433A-BB6E-C0D3A945BC7C}"/>
                  </a:ext>
                </a:extLst>
              </p:cNvPr>
              <p:cNvGrpSpPr/>
              <p:nvPr userDrawn="1"/>
            </p:nvGrpSpPr>
            <p:grpSpPr>
              <a:xfrm>
                <a:off x="-3386247" y="830871"/>
                <a:ext cx="139423" cy="109566"/>
                <a:chOff x="-2866744" y="827071"/>
                <a:chExt cx="168701" cy="132575"/>
              </a:xfrm>
            </p:grpSpPr>
            <p:grpSp>
              <p:nvGrpSpPr>
                <p:cNvPr id="349" name="Groep 348">
                  <a:extLst>
                    <a:ext uri="{FF2B5EF4-FFF2-40B4-BE49-F238E27FC236}">
                      <a16:creationId xmlns:a16="http://schemas.microsoft.com/office/drawing/2014/main" id="{AF841964-0719-4426-A12B-B0AD6222B920}"/>
                    </a:ext>
                  </a:extLst>
                </p:cNvPr>
                <p:cNvGrpSpPr/>
                <p:nvPr userDrawn="1"/>
              </p:nvGrpSpPr>
              <p:grpSpPr>
                <a:xfrm>
                  <a:off x="-2866744" y="827071"/>
                  <a:ext cx="168701" cy="132575"/>
                  <a:chOff x="-2866744" y="827071"/>
                  <a:chExt cx="168701" cy="132575"/>
                </a:xfrm>
              </p:grpSpPr>
              <p:cxnSp>
                <p:nvCxnSpPr>
                  <p:cNvPr id="351" name="Rechte verbindingslijn 350">
                    <a:extLst>
                      <a:ext uri="{FF2B5EF4-FFF2-40B4-BE49-F238E27FC236}">
                        <a16:creationId xmlns:a16="http://schemas.microsoft.com/office/drawing/2014/main" id="{B0B45964-806A-4B27-B82F-CBC9A96642E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52" name="Rechte verbindingslijn 351">
                    <a:extLst>
                      <a:ext uri="{FF2B5EF4-FFF2-40B4-BE49-F238E27FC236}">
                        <a16:creationId xmlns:a16="http://schemas.microsoft.com/office/drawing/2014/main" id="{E6F944C5-8B74-4129-BAED-58C2CA123F8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53" name="Rechte verbindingslijn 352">
                    <a:extLst>
                      <a:ext uri="{FF2B5EF4-FFF2-40B4-BE49-F238E27FC236}">
                        <a16:creationId xmlns:a16="http://schemas.microsoft.com/office/drawing/2014/main" id="{A2BEC4DD-AC1F-4A3D-9D88-5EC37D56471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54" name="Rechte verbindingslijn 353">
                    <a:extLst>
                      <a:ext uri="{FF2B5EF4-FFF2-40B4-BE49-F238E27FC236}">
                        <a16:creationId xmlns:a16="http://schemas.microsoft.com/office/drawing/2014/main" id="{0960CC36-DA0B-4613-9E12-AEB449B2E41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55" name="Rechte verbindingslijn 354">
                    <a:extLst>
                      <a:ext uri="{FF2B5EF4-FFF2-40B4-BE49-F238E27FC236}">
                        <a16:creationId xmlns:a16="http://schemas.microsoft.com/office/drawing/2014/main" id="{E203F884-EC6C-4AA6-9456-C29D2922620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50" name="Pijl: rechts 349">
                  <a:extLst>
                    <a:ext uri="{FF2B5EF4-FFF2-40B4-BE49-F238E27FC236}">
                      <a16:creationId xmlns:a16="http://schemas.microsoft.com/office/drawing/2014/main" id="{52F86196-DB86-494A-8222-5B3D6569B7D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87" name="Groep 286">
                <a:extLst>
                  <a:ext uri="{FF2B5EF4-FFF2-40B4-BE49-F238E27FC236}">
                    <a16:creationId xmlns:a16="http://schemas.microsoft.com/office/drawing/2014/main" id="{EFCFCC03-844E-424A-9022-8C45D348CCDB}"/>
                  </a:ext>
                </a:extLst>
              </p:cNvPr>
              <p:cNvGrpSpPr/>
              <p:nvPr userDrawn="1"/>
            </p:nvGrpSpPr>
            <p:grpSpPr>
              <a:xfrm>
                <a:off x="-3605171" y="830871"/>
                <a:ext cx="139423" cy="109566"/>
                <a:chOff x="-2866744" y="518074"/>
                <a:chExt cx="168701" cy="132575"/>
              </a:xfrm>
            </p:grpSpPr>
            <p:grpSp>
              <p:nvGrpSpPr>
                <p:cNvPr id="342" name="Groep 341">
                  <a:extLst>
                    <a:ext uri="{FF2B5EF4-FFF2-40B4-BE49-F238E27FC236}">
                      <a16:creationId xmlns:a16="http://schemas.microsoft.com/office/drawing/2014/main" id="{FCB8B02D-E7C8-47AE-A344-483D9B2A0201}"/>
                    </a:ext>
                  </a:extLst>
                </p:cNvPr>
                <p:cNvGrpSpPr/>
                <p:nvPr userDrawn="1"/>
              </p:nvGrpSpPr>
              <p:grpSpPr>
                <a:xfrm>
                  <a:off x="-2866744" y="518074"/>
                  <a:ext cx="168701" cy="132575"/>
                  <a:chOff x="-2866744" y="518074"/>
                  <a:chExt cx="168701" cy="132575"/>
                </a:xfrm>
              </p:grpSpPr>
              <p:cxnSp>
                <p:nvCxnSpPr>
                  <p:cNvPr id="344" name="Rechte verbindingslijn 343">
                    <a:extLst>
                      <a:ext uri="{FF2B5EF4-FFF2-40B4-BE49-F238E27FC236}">
                        <a16:creationId xmlns:a16="http://schemas.microsoft.com/office/drawing/2014/main" id="{FBA40598-F803-4E37-9475-48DABE350F5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45" name="Rechte verbindingslijn 344">
                    <a:extLst>
                      <a:ext uri="{FF2B5EF4-FFF2-40B4-BE49-F238E27FC236}">
                        <a16:creationId xmlns:a16="http://schemas.microsoft.com/office/drawing/2014/main" id="{C719CFDB-58CD-4122-A33A-DAAEA1DE1E8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46" name="Rechte verbindingslijn 345">
                    <a:extLst>
                      <a:ext uri="{FF2B5EF4-FFF2-40B4-BE49-F238E27FC236}">
                        <a16:creationId xmlns:a16="http://schemas.microsoft.com/office/drawing/2014/main" id="{C2E836FB-DB75-4B51-B59F-F6D2BD12C3A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47" name="Rechte verbindingslijn 346">
                    <a:extLst>
                      <a:ext uri="{FF2B5EF4-FFF2-40B4-BE49-F238E27FC236}">
                        <a16:creationId xmlns:a16="http://schemas.microsoft.com/office/drawing/2014/main" id="{37FE4982-D637-425D-BC05-3D983A9BD15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48" name="Rechte verbindingslijn 347">
                    <a:extLst>
                      <a:ext uri="{FF2B5EF4-FFF2-40B4-BE49-F238E27FC236}">
                        <a16:creationId xmlns:a16="http://schemas.microsoft.com/office/drawing/2014/main" id="{B6433128-4F79-436C-A5F2-6761AC2F42D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43" name="Pijl: rechts 342">
                  <a:extLst>
                    <a:ext uri="{FF2B5EF4-FFF2-40B4-BE49-F238E27FC236}">
                      <a16:creationId xmlns:a16="http://schemas.microsoft.com/office/drawing/2014/main" id="{94BC466B-1DF2-4D46-B3F8-EDC284A287B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288" name="Rechte verbindingslijn 287">
                <a:extLst>
                  <a:ext uri="{FF2B5EF4-FFF2-40B4-BE49-F238E27FC236}">
                    <a16:creationId xmlns:a16="http://schemas.microsoft.com/office/drawing/2014/main" id="{F122486F-2FB9-4814-BA3F-332C9C67342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89" name="Rechte verbindingslijn 288">
                <a:extLst>
                  <a:ext uri="{FF2B5EF4-FFF2-40B4-BE49-F238E27FC236}">
                    <a16:creationId xmlns:a16="http://schemas.microsoft.com/office/drawing/2014/main" id="{2F300FFA-E992-4F46-8127-EB14348A242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90" name="Rechthoek 289">
                <a:extLst>
                  <a:ext uri="{FF2B5EF4-FFF2-40B4-BE49-F238E27FC236}">
                    <a16:creationId xmlns:a16="http://schemas.microsoft.com/office/drawing/2014/main" id="{67206C05-6A55-4CB9-B194-B412A71FC25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291" name="Rechthoek 290">
                <a:extLst>
                  <a:ext uri="{FF2B5EF4-FFF2-40B4-BE49-F238E27FC236}">
                    <a16:creationId xmlns:a16="http://schemas.microsoft.com/office/drawing/2014/main" id="{5005C6ED-0E36-45F3-8CCA-9852778A072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292" name="Groep 291">
                <a:extLst>
                  <a:ext uri="{FF2B5EF4-FFF2-40B4-BE49-F238E27FC236}">
                    <a16:creationId xmlns:a16="http://schemas.microsoft.com/office/drawing/2014/main" id="{B33DEAC1-33AA-437B-B3B0-2EF54D41CAA9}"/>
                  </a:ext>
                </a:extLst>
              </p:cNvPr>
              <p:cNvGrpSpPr/>
              <p:nvPr userDrawn="1"/>
            </p:nvGrpSpPr>
            <p:grpSpPr>
              <a:xfrm>
                <a:off x="-2916763" y="769168"/>
                <a:ext cx="268738" cy="248381"/>
                <a:chOff x="-2916763" y="769168"/>
                <a:chExt cx="268738" cy="248381"/>
              </a:xfrm>
            </p:grpSpPr>
            <p:sp>
              <p:nvSpPr>
                <p:cNvPr id="302" name="Rechthoek 301">
                  <a:extLst>
                    <a:ext uri="{FF2B5EF4-FFF2-40B4-BE49-F238E27FC236}">
                      <a16:creationId xmlns:a16="http://schemas.microsoft.com/office/drawing/2014/main" id="{38903E8A-4FCF-4A34-A2BF-041DFF68C69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03" name="Groep 302">
                  <a:extLst>
                    <a:ext uri="{FF2B5EF4-FFF2-40B4-BE49-F238E27FC236}">
                      <a16:creationId xmlns:a16="http://schemas.microsoft.com/office/drawing/2014/main" id="{69E6EF2D-E9FF-4B3E-AB98-8EE37781426E}"/>
                    </a:ext>
                  </a:extLst>
                </p:cNvPr>
                <p:cNvGrpSpPr/>
                <p:nvPr userDrawn="1"/>
              </p:nvGrpSpPr>
              <p:grpSpPr>
                <a:xfrm>
                  <a:off x="-2866744" y="827071"/>
                  <a:ext cx="168701" cy="132575"/>
                  <a:chOff x="-2866744" y="827071"/>
                  <a:chExt cx="168701" cy="132575"/>
                </a:xfrm>
              </p:grpSpPr>
              <p:cxnSp>
                <p:nvCxnSpPr>
                  <p:cNvPr id="305" name="Rechte verbindingslijn 304">
                    <a:extLst>
                      <a:ext uri="{FF2B5EF4-FFF2-40B4-BE49-F238E27FC236}">
                        <a16:creationId xmlns:a16="http://schemas.microsoft.com/office/drawing/2014/main" id="{6CF0B6B0-95B5-47DE-B024-FC7E35540C4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06" name="Rechte verbindingslijn 305">
                    <a:extLst>
                      <a:ext uri="{FF2B5EF4-FFF2-40B4-BE49-F238E27FC236}">
                        <a16:creationId xmlns:a16="http://schemas.microsoft.com/office/drawing/2014/main" id="{0A0DAE38-B014-4DC2-809D-60900B10D76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07" name="Rechte verbindingslijn 306">
                    <a:extLst>
                      <a:ext uri="{FF2B5EF4-FFF2-40B4-BE49-F238E27FC236}">
                        <a16:creationId xmlns:a16="http://schemas.microsoft.com/office/drawing/2014/main" id="{F46A7007-D310-44A4-AC1C-B26521F17E6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08" name="Rechte verbindingslijn 307">
                    <a:extLst>
                      <a:ext uri="{FF2B5EF4-FFF2-40B4-BE49-F238E27FC236}">
                        <a16:creationId xmlns:a16="http://schemas.microsoft.com/office/drawing/2014/main" id="{8EFE4D80-14BE-4082-B8FD-4E2E4334287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09" name="Rechte verbindingslijn 308">
                    <a:extLst>
                      <a:ext uri="{FF2B5EF4-FFF2-40B4-BE49-F238E27FC236}">
                        <a16:creationId xmlns:a16="http://schemas.microsoft.com/office/drawing/2014/main" id="{F01C5765-D4ED-48A9-9AF4-6089CA4B617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04" name="Pijl: rechts 303">
                  <a:extLst>
                    <a:ext uri="{FF2B5EF4-FFF2-40B4-BE49-F238E27FC236}">
                      <a16:creationId xmlns:a16="http://schemas.microsoft.com/office/drawing/2014/main" id="{F7C7A4B1-9A31-4141-853A-25C89F18B5A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93" name="Groep 292">
                <a:extLst>
                  <a:ext uri="{FF2B5EF4-FFF2-40B4-BE49-F238E27FC236}">
                    <a16:creationId xmlns:a16="http://schemas.microsoft.com/office/drawing/2014/main" id="{AA933013-831E-445B-8976-FD4765836F4D}"/>
                  </a:ext>
                </a:extLst>
              </p:cNvPr>
              <p:cNvGrpSpPr/>
              <p:nvPr userDrawn="1"/>
            </p:nvGrpSpPr>
            <p:grpSpPr>
              <a:xfrm>
                <a:off x="-2916763" y="460171"/>
                <a:ext cx="268738" cy="248381"/>
                <a:chOff x="-2916763" y="460171"/>
                <a:chExt cx="268738" cy="248381"/>
              </a:xfrm>
            </p:grpSpPr>
            <p:sp>
              <p:nvSpPr>
                <p:cNvPr id="294" name="Rechthoek 293">
                  <a:extLst>
                    <a:ext uri="{FF2B5EF4-FFF2-40B4-BE49-F238E27FC236}">
                      <a16:creationId xmlns:a16="http://schemas.microsoft.com/office/drawing/2014/main" id="{A59D3036-CA96-4DE9-94AA-E49F6C2402E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295" name="Groep 294">
                  <a:extLst>
                    <a:ext uri="{FF2B5EF4-FFF2-40B4-BE49-F238E27FC236}">
                      <a16:creationId xmlns:a16="http://schemas.microsoft.com/office/drawing/2014/main" id="{222F400E-889D-4487-81B3-870199089D51}"/>
                    </a:ext>
                  </a:extLst>
                </p:cNvPr>
                <p:cNvGrpSpPr/>
                <p:nvPr userDrawn="1"/>
              </p:nvGrpSpPr>
              <p:grpSpPr>
                <a:xfrm>
                  <a:off x="-2866744" y="518074"/>
                  <a:ext cx="168701" cy="132575"/>
                  <a:chOff x="-2866744" y="518074"/>
                  <a:chExt cx="168701" cy="132575"/>
                </a:xfrm>
              </p:grpSpPr>
              <p:cxnSp>
                <p:nvCxnSpPr>
                  <p:cNvPr id="297" name="Rechte verbindingslijn 296">
                    <a:extLst>
                      <a:ext uri="{FF2B5EF4-FFF2-40B4-BE49-F238E27FC236}">
                        <a16:creationId xmlns:a16="http://schemas.microsoft.com/office/drawing/2014/main" id="{3E5C49AD-6A39-4DF9-B359-A198ED26C52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98" name="Rechte verbindingslijn 297">
                    <a:extLst>
                      <a:ext uri="{FF2B5EF4-FFF2-40B4-BE49-F238E27FC236}">
                        <a16:creationId xmlns:a16="http://schemas.microsoft.com/office/drawing/2014/main" id="{3F4969A9-CBE1-42C2-B901-843F5320327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99" name="Rechte verbindingslijn 298">
                    <a:extLst>
                      <a:ext uri="{FF2B5EF4-FFF2-40B4-BE49-F238E27FC236}">
                        <a16:creationId xmlns:a16="http://schemas.microsoft.com/office/drawing/2014/main" id="{BA1476E8-E7B6-446F-AFAA-BDED742A015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00" name="Rechte verbindingslijn 299">
                    <a:extLst>
                      <a:ext uri="{FF2B5EF4-FFF2-40B4-BE49-F238E27FC236}">
                        <a16:creationId xmlns:a16="http://schemas.microsoft.com/office/drawing/2014/main" id="{343030A5-E927-47CD-AF4D-85FDE708011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01" name="Rechte verbindingslijn 300">
                    <a:extLst>
                      <a:ext uri="{FF2B5EF4-FFF2-40B4-BE49-F238E27FC236}">
                        <a16:creationId xmlns:a16="http://schemas.microsoft.com/office/drawing/2014/main" id="{AB201E9D-F050-4895-8625-46A1809F074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96" name="Pijl: rechts 295">
                  <a:extLst>
                    <a:ext uri="{FF2B5EF4-FFF2-40B4-BE49-F238E27FC236}">
                      <a16:creationId xmlns:a16="http://schemas.microsoft.com/office/drawing/2014/main" id="{30306360-D1C7-45D6-8893-D8D61E87335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280" name="Rechthoek 279">
              <a:extLst>
                <a:ext uri="{FF2B5EF4-FFF2-40B4-BE49-F238E27FC236}">
                  <a16:creationId xmlns:a16="http://schemas.microsoft.com/office/drawing/2014/main" id="{C649391F-D34A-4D44-B1F9-FEA923977A11}"/>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281" name="ICOON_info">
              <a:extLst>
                <a:ext uri="{FF2B5EF4-FFF2-40B4-BE49-F238E27FC236}">
                  <a16:creationId xmlns:a16="http://schemas.microsoft.com/office/drawing/2014/main" id="{EEA40352-0596-4CFD-8DCF-94C3DB20647E}"/>
                </a:ext>
              </a:extLst>
            </p:cNvPr>
            <p:cNvGrpSpPr/>
            <p:nvPr userDrawn="1"/>
          </p:nvGrpSpPr>
          <p:grpSpPr>
            <a:xfrm>
              <a:off x="-376736" y="4400186"/>
              <a:ext cx="283685" cy="283685"/>
              <a:chOff x="-510741" y="5913713"/>
              <a:chExt cx="267555" cy="267555"/>
            </a:xfrm>
          </p:grpSpPr>
          <p:sp>
            <p:nvSpPr>
              <p:cNvPr id="282" name="Ovaal 281">
                <a:extLst>
                  <a:ext uri="{FF2B5EF4-FFF2-40B4-BE49-F238E27FC236}">
                    <a16:creationId xmlns:a16="http://schemas.microsoft.com/office/drawing/2014/main" id="{00AA48B2-36FF-4C82-80BC-14BC9C5D23D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83" name="Graphic 163" descr="Informatie">
                <a:extLst>
                  <a:ext uri="{FF2B5EF4-FFF2-40B4-BE49-F238E27FC236}">
                    <a16:creationId xmlns:a16="http://schemas.microsoft.com/office/drawing/2014/main" id="{31ED0D8D-6C91-4C7D-BC06-0A4AB65B9AC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358" name="INSTRUCTION">
            <a:extLst>
              <a:ext uri="{FF2B5EF4-FFF2-40B4-BE49-F238E27FC236}">
                <a16:creationId xmlns:a16="http://schemas.microsoft.com/office/drawing/2014/main" id="{2CF728CC-5520-47BC-967A-BDAA2002623F}"/>
              </a:ext>
            </a:extLst>
          </p:cNvPr>
          <p:cNvGrpSpPr/>
          <p:nvPr userDrawn="1"/>
        </p:nvGrpSpPr>
        <p:grpSpPr>
          <a:xfrm>
            <a:off x="12377595" y="3"/>
            <a:ext cx="3693386" cy="6693352"/>
            <a:chOff x="-3786437" y="3"/>
            <a:chExt cx="3693386" cy="6693352"/>
          </a:xfrm>
        </p:grpSpPr>
        <p:grpSp>
          <p:nvGrpSpPr>
            <p:cNvPr id="359" name="Groep 358">
              <a:extLst>
                <a:ext uri="{FF2B5EF4-FFF2-40B4-BE49-F238E27FC236}">
                  <a16:creationId xmlns:a16="http://schemas.microsoft.com/office/drawing/2014/main" id="{0B36A5F8-1408-4B01-BEA6-42F82128487D}"/>
                </a:ext>
              </a:extLst>
            </p:cNvPr>
            <p:cNvGrpSpPr/>
            <p:nvPr userDrawn="1"/>
          </p:nvGrpSpPr>
          <p:grpSpPr>
            <a:xfrm>
              <a:off x="-3786164" y="3"/>
              <a:ext cx="3592800" cy="3209594"/>
              <a:chOff x="-3786164" y="3"/>
              <a:chExt cx="3592800" cy="3209594"/>
            </a:xfrm>
          </p:grpSpPr>
          <p:sp>
            <p:nvSpPr>
              <p:cNvPr id="425" name="Rechthoek 424">
                <a:extLst>
                  <a:ext uri="{FF2B5EF4-FFF2-40B4-BE49-F238E27FC236}">
                    <a16:creationId xmlns:a16="http://schemas.microsoft.com/office/drawing/2014/main" id="{27528668-D464-4712-B3EF-616A02D5A9DB}"/>
                  </a:ext>
                </a:extLst>
              </p:cNvPr>
              <p:cNvSpPr/>
              <p:nvPr userDrawn="1"/>
            </p:nvSpPr>
            <p:spPr>
              <a:xfrm>
                <a:off x="-3786164" y="3"/>
                <a:ext cx="3592800" cy="320959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INSERT/FORMAT TABLE</a:t>
                </a:r>
              </a:p>
            </p:txBody>
          </p:sp>
          <p:sp>
            <p:nvSpPr>
              <p:cNvPr id="426" name="Ovaal 425">
                <a:extLst>
                  <a:ext uri="{FF2B5EF4-FFF2-40B4-BE49-F238E27FC236}">
                    <a16:creationId xmlns:a16="http://schemas.microsoft.com/office/drawing/2014/main" id="{BB88E761-A7EA-4E84-B610-38BCA0E7BAD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7" name="Rechthoek 426">
                <a:extLst>
                  <a:ext uri="{FF2B5EF4-FFF2-40B4-BE49-F238E27FC236}">
                    <a16:creationId xmlns:a16="http://schemas.microsoft.com/office/drawing/2014/main" id="{13092DFE-A898-4513-9FD6-222FCB1C383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table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table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28" name="Ovaal 427">
                <a:extLst>
                  <a:ext uri="{FF2B5EF4-FFF2-40B4-BE49-F238E27FC236}">
                    <a16:creationId xmlns:a16="http://schemas.microsoft.com/office/drawing/2014/main" id="{52AC9561-A83B-4C75-BCB0-0F22EF90F79A}"/>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29" name="Rechthoek 428">
                <a:extLst>
                  <a:ext uri="{FF2B5EF4-FFF2-40B4-BE49-F238E27FC236}">
                    <a16:creationId xmlns:a16="http://schemas.microsoft.com/office/drawing/2014/main" id="{6DF0AD0E-DFB0-471F-A199-F88993CD5DC9}"/>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columns 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30" name="Groep 429">
                <a:extLst>
                  <a:ext uri="{FF2B5EF4-FFF2-40B4-BE49-F238E27FC236}">
                    <a16:creationId xmlns:a16="http://schemas.microsoft.com/office/drawing/2014/main" id="{21450C96-C2D2-4C15-8A17-079EE309D7AB}"/>
                  </a:ext>
                </a:extLst>
              </p:cNvPr>
              <p:cNvGrpSpPr/>
              <p:nvPr userDrawn="1"/>
            </p:nvGrpSpPr>
            <p:grpSpPr>
              <a:xfrm>
                <a:off x="-3311319" y="2164285"/>
                <a:ext cx="825500" cy="209550"/>
                <a:chOff x="13504624" y="2482850"/>
                <a:chExt cx="825500" cy="209550"/>
              </a:xfrm>
            </p:grpSpPr>
            <p:sp>
              <p:nvSpPr>
                <p:cNvPr id="442" name="Rechthoek 441">
                  <a:extLst>
                    <a:ext uri="{FF2B5EF4-FFF2-40B4-BE49-F238E27FC236}">
                      <a16:creationId xmlns:a16="http://schemas.microsoft.com/office/drawing/2014/main" id="{CF112E88-BB61-4F0F-91AD-501CAE16BCB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OK</a:t>
                  </a:r>
                </a:p>
              </p:txBody>
            </p:sp>
            <p:cxnSp>
              <p:nvCxnSpPr>
                <p:cNvPr id="443" name="Rechte verbindingslijn 442">
                  <a:extLst>
                    <a:ext uri="{FF2B5EF4-FFF2-40B4-BE49-F238E27FC236}">
                      <a16:creationId xmlns:a16="http://schemas.microsoft.com/office/drawing/2014/main" id="{8A5391C6-C994-40FA-9CD3-1EB8D9EFE7D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44" name="Gelijkbenige driehoek 443">
                  <a:extLst>
                    <a:ext uri="{FF2B5EF4-FFF2-40B4-BE49-F238E27FC236}">
                      <a16:creationId xmlns:a16="http://schemas.microsoft.com/office/drawing/2014/main" id="{037CA900-14C4-47D7-9C7B-B649A3092CA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431" name="Ovaal 430">
                <a:extLst>
                  <a:ext uri="{FF2B5EF4-FFF2-40B4-BE49-F238E27FC236}">
                    <a16:creationId xmlns:a16="http://schemas.microsoft.com/office/drawing/2014/main" id="{6025FF63-BBDA-434D-AE1A-4859C8658B7A}"/>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32" name="Rechthoek 431">
                <a:extLst>
                  <a:ext uri="{FF2B5EF4-FFF2-40B4-BE49-F238E27FC236}">
                    <a16:creationId xmlns:a16="http://schemas.microsoft.com/office/drawing/2014/main" id="{672C0BA1-4D50-43D2-80A6-406422DF0C6E}"/>
                  </a:ext>
                </a:extLst>
              </p:cNvPr>
              <p:cNvSpPr/>
              <p:nvPr userDrawn="1"/>
            </p:nvSpPr>
            <p:spPr>
              <a:xfrm>
                <a:off x="-3319415" y="2555610"/>
                <a:ext cx="2944682" cy="48838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Change the format of the table by selecting various parts of the table and using the various options 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‘Table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p>
            </p:txBody>
          </p:sp>
          <p:grpSp>
            <p:nvGrpSpPr>
              <p:cNvPr id="433" name="Tabel icoon">
                <a:extLst>
                  <a:ext uri="{FF2B5EF4-FFF2-40B4-BE49-F238E27FC236}">
                    <a16:creationId xmlns:a16="http://schemas.microsoft.com/office/drawing/2014/main" id="{0CD18F53-A3BB-4F03-B222-F97BD73E46F4}"/>
                  </a:ext>
                </a:extLst>
              </p:cNvPr>
              <p:cNvGrpSpPr/>
              <p:nvPr userDrawn="1"/>
            </p:nvGrpSpPr>
            <p:grpSpPr>
              <a:xfrm>
                <a:off x="-3308869" y="1240695"/>
                <a:ext cx="338201" cy="305477"/>
                <a:chOff x="6072040" y="3376043"/>
                <a:chExt cx="1227920" cy="1109109"/>
              </a:xfrm>
            </p:grpSpPr>
            <p:sp>
              <p:nvSpPr>
                <p:cNvPr id="434" name="Rechthoek 433">
                  <a:extLst>
                    <a:ext uri="{FF2B5EF4-FFF2-40B4-BE49-F238E27FC236}">
                      <a16:creationId xmlns:a16="http://schemas.microsoft.com/office/drawing/2014/main" id="{948CD1E3-0AF8-4F06-9C2D-AEE1A122E12C}"/>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chemeClr val="accent1"/>
                    </a:solidFill>
                    <a:latin typeface="Calibri" panose="020F0502020204030204" pitchFamily="34" charset="0"/>
                    <a:cs typeface="Calibri" panose="020F0502020204030204" pitchFamily="34" charset="0"/>
                  </a:endParaRPr>
                </a:p>
              </p:txBody>
            </p:sp>
            <p:sp>
              <p:nvSpPr>
                <p:cNvPr id="435" name="Rechthoek 434">
                  <a:extLst>
                    <a:ext uri="{FF2B5EF4-FFF2-40B4-BE49-F238E27FC236}">
                      <a16:creationId xmlns:a16="http://schemas.microsoft.com/office/drawing/2014/main" id="{D9745239-6FC1-4734-84C1-C5742237ED9B}"/>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chemeClr val="accent1"/>
                    </a:solidFill>
                    <a:latin typeface="Calibri" panose="020F0502020204030204" pitchFamily="34" charset="0"/>
                    <a:cs typeface="Calibri" panose="020F0502020204030204" pitchFamily="34" charset="0"/>
                  </a:endParaRPr>
                </a:p>
              </p:txBody>
            </p:sp>
            <p:cxnSp>
              <p:nvCxnSpPr>
                <p:cNvPr id="436" name="Rechte verbindingslijn 435">
                  <a:extLst>
                    <a:ext uri="{FF2B5EF4-FFF2-40B4-BE49-F238E27FC236}">
                      <a16:creationId xmlns:a16="http://schemas.microsoft.com/office/drawing/2014/main" id="{D1944756-FF9C-4F21-B230-9E20C23F007B}"/>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437" name="Rechte verbindingslijn 436">
                  <a:extLst>
                    <a:ext uri="{FF2B5EF4-FFF2-40B4-BE49-F238E27FC236}">
                      <a16:creationId xmlns:a16="http://schemas.microsoft.com/office/drawing/2014/main" id="{AA8E7B3F-DE54-44C4-B3A0-EB51A8BCF3B2}"/>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438" name="Rechte verbindingslijn 437">
                  <a:extLst>
                    <a:ext uri="{FF2B5EF4-FFF2-40B4-BE49-F238E27FC236}">
                      <a16:creationId xmlns:a16="http://schemas.microsoft.com/office/drawing/2014/main" id="{29132A00-5336-447D-87FF-876D2C7C2FD3}"/>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439" name="Rechte verbindingslijn 438">
                  <a:extLst>
                    <a:ext uri="{FF2B5EF4-FFF2-40B4-BE49-F238E27FC236}">
                      <a16:creationId xmlns:a16="http://schemas.microsoft.com/office/drawing/2014/main" id="{B60903BC-298D-4B1F-97C3-10E45EEA60F3}"/>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440" name="Rechte verbindingslijn 439">
                  <a:extLst>
                    <a:ext uri="{FF2B5EF4-FFF2-40B4-BE49-F238E27FC236}">
                      <a16:creationId xmlns:a16="http://schemas.microsoft.com/office/drawing/2014/main" id="{6ADEB979-4181-49F3-8696-985499A99CDE}"/>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441" name="Rechthoek 440">
                  <a:extLst>
                    <a:ext uri="{FF2B5EF4-FFF2-40B4-BE49-F238E27FC236}">
                      <a16:creationId xmlns:a16="http://schemas.microsoft.com/office/drawing/2014/main" id="{68798507-7A5E-43DD-B6B8-504E40C76D86}"/>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chemeClr val="accent1"/>
                    </a:solidFill>
                    <a:latin typeface="Calibri" panose="020F0502020204030204" pitchFamily="34" charset="0"/>
                    <a:cs typeface="Calibri" panose="020F0502020204030204" pitchFamily="34" charset="0"/>
                  </a:endParaRPr>
                </a:p>
              </p:txBody>
            </p:sp>
          </p:grpSp>
        </p:grpSp>
        <p:grpSp>
          <p:nvGrpSpPr>
            <p:cNvPr id="360" name="Groep 359">
              <a:extLst>
                <a:ext uri="{FF2B5EF4-FFF2-40B4-BE49-F238E27FC236}">
                  <a16:creationId xmlns:a16="http://schemas.microsoft.com/office/drawing/2014/main" id="{2F140F15-9C36-4F6C-92A5-B969FDE71F21}"/>
                </a:ext>
              </a:extLst>
            </p:cNvPr>
            <p:cNvGrpSpPr/>
            <p:nvPr userDrawn="1"/>
          </p:nvGrpSpPr>
          <p:grpSpPr>
            <a:xfrm>
              <a:off x="-3786437" y="3410167"/>
              <a:ext cx="3693386" cy="3283188"/>
              <a:chOff x="-3786437" y="3410167"/>
              <a:chExt cx="3693386" cy="3283188"/>
            </a:xfrm>
          </p:grpSpPr>
          <p:sp>
            <p:nvSpPr>
              <p:cNvPr id="361" name="Rechthoek 360">
                <a:extLst>
                  <a:ext uri="{FF2B5EF4-FFF2-40B4-BE49-F238E27FC236}">
                    <a16:creationId xmlns:a16="http://schemas.microsoft.com/office/drawing/2014/main" id="{41258FFA-18CA-4C05-91DD-5882968A2542}"/>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table</a:t>
                </a:r>
              </a:p>
            </p:txBody>
          </p:sp>
          <p:sp>
            <p:nvSpPr>
              <p:cNvPr id="362" name="Ovaal 361">
                <a:extLst>
                  <a:ext uri="{FF2B5EF4-FFF2-40B4-BE49-F238E27FC236}">
                    <a16:creationId xmlns:a16="http://schemas.microsoft.com/office/drawing/2014/main" id="{09F1CD29-8FB7-470B-A5E8-13A4E9867237}"/>
                  </a:ext>
                </a:extLst>
              </p:cNvPr>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63" name="Rechthoek 362">
                <a:extLst>
                  <a:ext uri="{FF2B5EF4-FFF2-40B4-BE49-F238E27FC236}">
                    <a16:creationId xmlns:a16="http://schemas.microsoft.com/office/drawing/2014/main" id="{9478CCF1-3778-405C-9C3C-A173F7BE82FD}"/>
                  </a:ext>
                </a:extLst>
              </p:cNvPr>
              <p:cNvSpPr/>
              <p:nvPr userDrawn="1"/>
            </p:nvSpPr>
            <p:spPr>
              <a:xfrm>
                <a:off x="-3319415" y="3874767"/>
                <a:ext cx="3054604"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64" name="Rechthoek 363">
                <a:extLst>
                  <a:ext uri="{FF2B5EF4-FFF2-40B4-BE49-F238E27FC236}">
                    <a16:creationId xmlns:a16="http://schemas.microsoft.com/office/drawing/2014/main" id="{CF0AE8F6-035D-4696-8F70-C471B439964F}"/>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365" name="ICOON_info">
                <a:extLst>
                  <a:ext uri="{FF2B5EF4-FFF2-40B4-BE49-F238E27FC236}">
                    <a16:creationId xmlns:a16="http://schemas.microsoft.com/office/drawing/2014/main" id="{220A6805-EC10-4622-8FA1-A9D34D2BCC81}"/>
                  </a:ext>
                </a:extLst>
              </p:cNvPr>
              <p:cNvGrpSpPr/>
              <p:nvPr userDrawn="1"/>
            </p:nvGrpSpPr>
            <p:grpSpPr>
              <a:xfrm>
                <a:off x="-376736" y="5729337"/>
                <a:ext cx="283685" cy="283685"/>
                <a:chOff x="-510741" y="5913713"/>
                <a:chExt cx="267555" cy="267555"/>
              </a:xfrm>
            </p:grpSpPr>
            <p:sp>
              <p:nvSpPr>
                <p:cNvPr id="423" name="Ovaal 422">
                  <a:extLst>
                    <a:ext uri="{FF2B5EF4-FFF2-40B4-BE49-F238E27FC236}">
                      <a16:creationId xmlns:a16="http://schemas.microsoft.com/office/drawing/2014/main" id="{B2C1C2A5-1CCB-4CF9-B0A1-1D24F8DEB86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24" name="Graphic 163" descr="Informatie">
                  <a:extLst>
                    <a:ext uri="{FF2B5EF4-FFF2-40B4-BE49-F238E27FC236}">
                      <a16:creationId xmlns:a16="http://schemas.microsoft.com/office/drawing/2014/main" id="{9B8F4A58-B0D8-448A-8DF2-DCFD177DB20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sp>
            <p:nvSpPr>
              <p:cNvPr id="366" name="Ovaal 365">
                <a:extLst>
                  <a:ext uri="{FF2B5EF4-FFF2-40B4-BE49-F238E27FC236}">
                    <a16:creationId xmlns:a16="http://schemas.microsoft.com/office/drawing/2014/main" id="{A5F6489D-5EB6-4BAB-8FA3-D46D4F345511}"/>
                  </a:ext>
                </a:extLst>
              </p:cNvPr>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67" name="Rechthoek 366">
                <a:extLst>
                  <a:ext uri="{FF2B5EF4-FFF2-40B4-BE49-F238E27FC236}">
                    <a16:creationId xmlns:a16="http://schemas.microsoft.com/office/drawing/2014/main" id="{E8C826CC-1962-4596-A63A-5A430518014D}"/>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368" name="Groep 367">
                <a:extLst>
                  <a:ext uri="{FF2B5EF4-FFF2-40B4-BE49-F238E27FC236}">
                    <a16:creationId xmlns:a16="http://schemas.microsoft.com/office/drawing/2014/main" id="{9B12C8EE-CDD1-4178-9088-B7728C3A4C69}"/>
                  </a:ext>
                </a:extLst>
              </p:cNvPr>
              <p:cNvGrpSpPr/>
              <p:nvPr userDrawn="1"/>
            </p:nvGrpSpPr>
            <p:grpSpPr>
              <a:xfrm>
                <a:off x="-3415313" y="4996916"/>
                <a:ext cx="3013682" cy="673634"/>
                <a:chOff x="-3415313" y="4996916"/>
                <a:chExt cx="3013682" cy="673634"/>
              </a:xfrm>
            </p:grpSpPr>
            <p:grpSp>
              <p:nvGrpSpPr>
                <p:cNvPr id="369" name="Groep 368">
                  <a:extLst>
                    <a:ext uri="{FF2B5EF4-FFF2-40B4-BE49-F238E27FC236}">
                      <a16:creationId xmlns:a16="http://schemas.microsoft.com/office/drawing/2014/main" id="{CBCDBD16-4BCE-49E3-B1B6-A6144DBFD7E7}"/>
                    </a:ext>
                  </a:extLst>
                </p:cNvPr>
                <p:cNvGrpSpPr/>
                <p:nvPr userDrawn="1"/>
              </p:nvGrpSpPr>
              <p:grpSpPr>
                <a:xfrm>
                  <a:off x="-3415313" y="5041534"/>
                  <a:ext cx="761481" cy="529523"/>
                  <a:chOff x="-3492543" y="5041534"/>
                  <a:chExt cx="761481" cy="529523"/>
                </a:xfrm>
              </p:grpSpPr>
              <p:grpSp>
                <p:nvGrpSpPr>
                  <p:cNvPr id="414" name="Groep 413">
                    <a:extLst>
                      <a:ext uri="{FF2B5EF4-FFF2-40B4-BE49-F238E27FC236}">
                        <a16:creationId xmlns:a16="http://schemas.microsoft.com/office/drawing/2014/main" id="{D47D4462-C680-45AF-82C6-F4E89C14BD7E}"/>
                      </a:ext>
                    </a:extLst>
                  </p:cNvPr>
                  <p:cNvGrpSpPr/>
                  <p:nvPr userDrawn="1"/>
                </p:nvGrpSpPr>
                <p:grpSpPr>
                  <a:xfrm>
                    <a:off x="-3307743" y="5041534"/>
                    <a:ext cx="485596" cy="437045"/>
                    <a:chOff x="-3307743" y="4999319"/>
                    <a:chExt cx="644991" cy="580504"/>
                  </a:xfrm>
                </p:grpSpPr>
                <p:grpSp>
                  <p:nvGrpSpPr>
                    <p:cNvPr id="416" name="Groep 415">
                      <a:extLst>
                        <a:ext uri="{FF2B5EF4-FFF2-40B4-BE49-F238E27FC236}">
                          <a16:creationId xmlns:a16="http://schemas.microsoft.com/office/drawing/2014/main" id="{2FCFBA32-1DB0-403E-9F19-32AC398F0663}"/>
                        </a:ext>
                      </a:extLst>
                    </p:cNvPr>
                    <p:cNvGrpSpPr/>
                    <p:nvPr userDrawn="1"/>
                  </p:nvGrpSpPr>
                  <p:grpSpPr>
                    <a:xfrm>
                      <a:off x="-3307743" y="4999319"/>
                      <a:ext cx="516835" cy="439373"/>
                      <a:chOff x="-3307743" y="4999319"/>
                      <a:chExt cx="516835" cy="439373"/>
                    </a:xfrm>
                  </p:grpSpPr>
                  <p:cxnSp>
                    <p:nvCxnSpPr>
                      <p:cNvPr id="418" name="Rechte verbindingslijn 417">
                        <a:extLst>
                          <a:ext uri="{FF2B5EF4-FFF2-40B4-BE49-F238E27FC236}">
                            <a16:creationId xmlns:a16="http://schemas.microsoft.com/office/drawing/2014/main" id="{516EEAA8-90ED-45BA-B14A-2B2E9FB8A603}"/>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9" name="Rechte verbindingslijn 418">
                        <a:extLst>
                          <a:ext uri="{FF2B5EF4-FFF2-40B4-BE49-F238E27FC236}">
                            <a16:creationId xmlns:a16="http://schemas.microsoft.com/office/drawing/2014/main" id="{C9F002CB-89F0-4728-B91E-1F92EE15C9C3}"/>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20" name="Rechte verbindingslijn 419">
                        <a:extLst>
                          <a:ext uri="{FF2B5EF4-FFF2-40B4-BE49-F238E27FC236}">
                            <a16:creationId xmlns:a16="http://schemas.microsoft.com/office/drawing/2014/main" id="{CAC4719F-F5F7-4DEA-81C7-DAD5E4652940}"/>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21" name="Rechte verbindingslijn 420">
                        <a:extLst>
                          <a:ext uri="{FF2B5EF4-FFF2-40B4-BE49-F238E27FC236}">
                            <a16:creationId xmlns:a16="http://schemas.microsoft.com/office/drawing/2014/main" id="{A670661A-7D1F-4004-A406-E7FFA1E4ECB7}"/>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22" name="Rechthoek 421">
                        <a:extLst>
                          <a:ext uri="{FF2B5EF4-FFF2-40B4-BE49-F238E27FC236}">
                            <a16:creationId xmlns:a16="http://schemas.microsoft.com/office/drawing/2014/main" id="{A08E9E78-3DDA-4A43-A8F4-D45EA54DAF1C}"/>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417" name="Vrije vorm: vorm 416">
                      <a:extLst>
                        <a:ext uri="{FF2B5EF4-FFF2-40B4-BE49-F238E27FC236}">
                          <a16:creationId xmlns:a16="http://schemas.microsoft.com/office/drawing/2014/main" id="{B005C508-989A-4CD0-A135-6E86A826CEF1}"/>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a:p>
                  </p:txBody>
                </p:sp>
              </p:grpSp>
              <p:sp>
                <p:nvSpPr>
                  <p:cNvPr id="415" name="Tekstvak 414">
                    <a:extLst>
                      <a:ext uri="{FF2B5EF4-FFF2-40B4-BE49-F238E27FC236}">
                        <a16:creationId xmlns:a16="http://schemas.microsoft.com/office/drawing/2014/main" id="{05928485-356B-41E3-9381-2494401C7755}"/>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370" name="Groep 369">
                  <a:extLst>
                    <a:ext uri="{FF2B5EF4-FFF2-40B4-BE49-F238E27FC236}">
                      <a16:creationId xmlns:a16="http://schemas.microsoft.com/office/drawing/2014/main" id="{19EE203F-A5F9-467B-95FD-8647E8DCDD0D}"/>
                    </a:ext>
                  </a:extLst>
                </p:cNvPr>
                <p:cNvGrpSpPr/>
                <p:nvPr userDrawn="1"/>
              </p:nvGrpSpPr>
              <p:grpSpPr>
                <a:xfrm>
                  <a:off x="-2582156" y="4996916"/>
                  <a:ext cx="572112" cy="673634"/>
                  <a:chOff x="-2709168" y="4996916"/>
                  <a:chExt cx="572112" cy="673634"/>
                </a:xfrm>
              </p:grpSpPr>
              <p:grpSp>
                <p:nvGrpSpPr>
                  <p:cNvPr id="404" name="Groep 403">
                    <a:extLst>
                      <a:ext uri="{FF2B5EF4-FFF2-40B4-BE49-F238E27FC236}">
                        <a16:creationId xmlns:a16="http://schemas.microsoft.com/office/drawing/2014/main" id="{E769C934-F225-4370-9403-4DB877E9DD0F}"/>
                      </a:ext>
                    </a:extLst>
                  </p:cNvPr>
                  <p:cNvGrpSpPr/>
                  <p:nvPr userDrawn="1"/>
                </p:nvGrpSpPr>
                <p:grpSpPr>
                  <a:xfrm>
                    <a:off x="-2609993" y="4996916"/>
                    <a:ext cx="389111" cy="375410"/>
                    <a:chOff x="-2542178" y="4940055"/>
                    <a:chExt cx="516835" cy="498637"/>
                  </a:xfrm>
                </p:grpSpPr>
                <p:sp>
                  <p:nvSpPr>
                    <p:cNvPr id="406" name="Rechthoek 405">
                      <a:extLst>
                        <a:ext uri="{FF2B5EF4-FFF2-40B4-BE49-F238E27FC236}">
                          <a16:creationId xmlns:a16="http://schemas.microsoft.com/office/drawing/2014/main" id="{05CB0B26-1A16-4078-9A69-2613246F6CF3}"/>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407" name="Groep 406">
                      <a:extLst>
                        <a:ext uri="{FF2B5EF4-FFF2-40B4-BE49-F238E27FC236}">
                          <a16:creationId xmlns:a16="http://schemas.microsoft.com/office/drawing/2014/main" id="{54D24576-DC60-4266-AB15-5D5BB574EF93}"/>
                        </a:ext>
                      </a:extLst>
                    </p:cNvPr>
                    <p:cNvGrpSpPr/>
                    <p:nvPr userDrawn="1"/>
                  </p:nvGrpSpPr>
                  <p:grpSpPr>
                    <a:xfrm>
                      <a:off x="-2542178" y="4999319"/>
                      <a:ext cx="516835" cy="439373"/>
                      <a:chOff x="-3307743" y="4999319"/>
                      <a:chExt cx="516835" cy="439373"/>
                    </a:xfrm>
                  </p:grpSpPr>
                  <p:cxnSp>
                    <p:nvCxnSpPr>
                      <p:cNvPr id="409" name="Rechte verbindingslijn 408">
                        <a:extLst>
                          <a:ext uri="{FF2B5EF4-FFF2-40B4-BE49-F238E27FC236}">
                            <a16:creationId xmlns:a16="http://schemas.microsoft.com/office/drawing/2014/main" id="{57C7BE29-CA56-4585-B375-AC85F44596D2}"/>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0" name="Rechte verbindingslijn 409">
                        <a:extLst>
                          <a:ext uri="{FF2B5EF4-FFF2-40B4-BE49-F238E27FC236}">
                            <a16:creationId xmlns:a16="http://schemas.microsoft.com/office/drawing/2014/main" id="{F21321F2-3D4F-4B89-9AB9-D14BDF6AEDA7}"/>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1" name="Rechte verbindingslijn 410">
                        <a:extLst>
                          <a:ext uri="{FF2B5EF4-FFF2-40B4-BE49-F238E27FC236}">
                            <a16:creationId xmlns:a16="http://schemas.microsoft.com/office/drawing/2014/main" id="{3D16A70D-88CD-4033-B2A6-69E784303E21}"/>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2" name="Rechte verbindingslijn 411">
                        <a:extLst>
                          <a:ext uri="{FF2B5EF4-FFF2-40B4-BE49-F238E27FC236}">
                            <a16:creationId xmlns:a16="http://schemas.microsoft.com/office/drawing/2014/main" id="{F4254CE4-D8F5-4E63-9C80-D09D2C6D17CF}"/>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13" name="Rechthoek 412">
                        <a:extLst>
                          <a:ext uri="{FF2B5EF4-FFF2-40B4-BE49-F238E27FC236}">
                            <a16:creationId xmlns:a16="http://schemas.microsoft.com/office/drawing/2014/main" id="{314575EA-4044-4B52-866D-45E854244886}"/>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408" name="Pijl: rechts 407">
                      <a:extLst>
                        <a:ext uri="{FF2B5EF4-FFF2-40B4-BE49-F238E27FC236}">
                          <a16:creationId xmlns:a16="http://schemas.microsoft.com/office/drawing/2014/main" id="{5DDA4A05-87C5-4372-8D3F-EEF4FC7D5817}"/>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05" name="Tekstvak 404">
                    <a:extLst>
                      <a:ext uri="{FF2B5EF4-FFF2-40B4-BE49-F238E27FC236}">
                        <a16:creationId xmlns:a16="http://schemas.microsoft.com/office/drawing/2014/main" id="{238BA6B9-23E9-41AE-96FB-E789D1080C2F}"/>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371" name="Groep 370">
                  <a:extLst>
                    <a:ext uri="{FF2B5EF4-FFF2-40B4-BE49-F238E27FC236}">
                      <a16:creationId xmlns:a16="http://schemas.microsoft.com/office/drawing/2014/main" id="{3041E76A-CE44-4E86-A4E3-4D20D30052E1}"/>
                    </a:ext>
                  </a:extLst>
                </p:cNvPr>
                <p:cNvGrpSpPr/>
                <p:nvPr userDrawn="1"/>
              </p:nvGrpSpPr>
              <p:grpSpPr>
                <a:xfrm>
                  <a:off x="-2036147" y="5039725"/>
                  <a:ext cx="572112" cy="630825"/>
                  <a:chOff x="-2099568" y="5039725"/>
                  <a:chExt cx="572112" cy="630825"/>
                </a:xfrm>
              </p:grpSpPr>
              <p:grpSp>
                <p:nvGrpSpPr>
                  <p:cNvPr id="394" name="Groep 393">
                    <a:extLst>
                      <a:ext uri="{FF2B5EF4-FFF2-40B4-BE49-F238E27FC236}">
                        <a16:creationId xmlns:a16="http://schemas.microsoft.com/office/drawing/2014/main" id="{618E3A0B-3166-4D18-BBCF-DFD834AF8B0F}"/>
                      </a:ext>
                    </a:extLst>
                  </p:cNvPr>
                  <p:cNvGrpSpPr/>
                  <p:nvPr userDrawn="1"/>
                </p:nvGrpSpPr>
                <p:grpSpPr>
                  <a:xfrm rot="10800000">
                    <a:off x="-2004261" y="5039725"/>
                    <a:ext cx="389111" cy="375410"/>
                    <a:chOff x="-2542178" y="4940055"/>
                    <a:chExt cx="516835" cy="498637"/>
                  </a:xfrm>
                </p:grpSpPr>
                <p:sp>
                  <p:nvSpPr>
                    <p:cNvPr id="396" name="Rechthoek 395">
                      <a:extLst>
                        <a:ext uri="{FF2B5EF4-FFF2-40B4-BE49-F238E27FC236}">
                          <a16:creationId xmlns:a16="http://schemas.microsoft.com/office/drawing/2014/main" id="{7DC21CD4-3A67-4C85-A318-F30D22A56DC8}"/>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397" name="Groep 396">
                      <a:extLst>
                        <a:ext uri="{FF2B5EF4-FFF2-40B4-BE49-F238E27FC236}">
                          <a16:creationId xmlns:a16="http://schemas.microsoft.com/office/drawing/2014/main" id="{30E7752A-B41B-437B-A997-7D86E5697B1B}"/>
                        </a:ext>
                      </a:extLst>
                    </p:cNvPr>
                    <p:cNvGrpSpPr/>
                    <p:nvPr userDrawn="1"/>
                  </p:nvGrpSpPr>
                  <p:grpSpPr>
                    <a:xfrm>
                      <a:off x="-2542178" y="4999319"/>
                      <a:ext cx="516835" cy="439373"/>
                      <a:chOff x="-3307743" y="4999319"/>
                      <a:chExt cx="516835" cy="439373"/>
                    </a:xfrm>
                  </p:grpSpPr>
                  <p:cxnSp>
                    <p:nvCxnSpPr>
                      <p:cNvPr id="399" name="Rechte verbindingslijn 398">
                        <a:extLst>
                          <a:ext uri="{FF2B5EF4-FFF2-40B4-BE49-F238E27FC236}">
                            <a16:creationId xmlns:a16="http://schemas.microsoft.com/office/drawing/2014/main" id="{EF1955CC-E78F-4B72-8B8E-B86F24B993A1}"/>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00" name="Rechte verbindingslijn 399">
                        <a:extLst>
                          <a:ext uri="{FF2B5EF4-FFF2-40B4-BE49-F238E27FC236}">
                            <a16:creationId xmlns:a16="http://schemas.microsoft.com/office/drawing/2014/main" id="{0DC0E6CF-A0E3-43C0-BFE8-9C1C926038ED}"/>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01" name="Rechte verbindingslijn 400">
                        <a:extLst>
                          <a:ext uri="{FF2B5EF4-FFF2-40B4-BE49-F238E27FC236}">
                            <a16:creationId xmlns:a16="http://schemas.microsoft.com/office/drawing/2014/main" id="{F4C0E253-8BAB-4DCB-B969-5B7B86FF2048}"/>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02" name="Rechte verbindingslijn 401">
                        <a:extLst>
                          <a:ext uri="{FF2B5EF4-FFF2-40B4-BE49-F238E27FC236}">
                            <a16:creationId xmlns:a16="http://schemas.microsoft.com/office/drawing/2014/main" id="{725382D4-A472-40FC-8C9E-1001D3148289}"/>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03" name="Rechthoek 402">
                        <a:extLst>
                          <a:ext uri="{FF2B5EF4-FFF2-40B4-BE49-F238E27FC236}">
                            <a16:creationId xmlns:a16="http://schemas.microsoft.com/office/drawing/2014/main" id="{EC86B2F7-ED9E-4561-9C07-F726585F39D2}"/>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398" name="Pijl: rechts 397">
                      <a:extLst>
                        <a:ext uri="{FF2B5EF4-FFF2-40B4-BE49-F238E27FC236}">
                          <a16:creationId xmlns:a16="http://schemas.microsoft.com/office/drawing/2014/main" id="{1E535132-002B-4D50-AC1F-F707C6FFDEBE}"/>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95" name="Tekstvak 394">
                    <a:extLst>
                      <a:ext uri="{FF2B5EF4-FFF2-40B4-BE49-F238E27FC236}">
                        <a16:creationId xmlns:a16="http://schemas.microsoft.com/office/drawing/2014/main" id="{0CEE9097-256C-48BE-9EB7-82EFA86F05A4}"/>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372" name="Groep 371">
                  <a:extLst>
                    <a:ext uri="{FF2B5EF4-FFF2-40B4-BE49-F238E27FC236}">
                      <a16:creationId xmlns:a16="http://schemas.microsoft.com/office/drawing/2014/main" id="{415D9F33-48F5-4FB0-B14D-313BAF86BB01}"/>
                    </a:ext>
                  </a:extLst>
                </p:cNvPr>
                <p:cNvGrpSpPr/>
                <p:nvPr userDrawn="1"/>
              </p:nvGrpSpPr>
              <p:grpSpPr>
                <a:xfrm>
                  <a:off x="-1497156" y="5039725"/>
                  <a:ext cx="572112" cy="630825"/>
                  <a:chOff x="-1501387" y="5039725"/>
                  <a:chExt cx="572112" cy="630825"/>
                </a:xfrm>
              </p:grpSpPr>
              <p:grpSp>
                <p:nvGrpSpPr>
                  <p:cNvPr id="384" name="Groep 383">
                    <a:extLst>
                      <a:ext uri="{FF2B5EF4-FFF2-40B4-BE49-F238E27FC236}">
                        <a16:creationId xmlns:a16="http://schemas.microsoft.com/office/drawing/2014/main" id="{CE2E3BEF-3D98-47D6-B049-0122291C73CB}"/>
                      </a:ext>
                    </a:extLst>
                  </p:cNvPr>
                  <p:cNvGrpSpPr/>
                  <p:nvPr userDrawn="1"/>
                </p:nvGrpSpPr>
                <p:grpSpPr>
                  <a:xfrm rot="10800000">
                    <a:off x="-1453772" y="5039725"/>
                    <a:ext cx="426738" cy="332849"/>
                    <a:chOff x="-2542179" y="4996586"/>
                    <a:chExt cx="566814" cy="442106"/>
                  </a:xfrm>
                </p:grpSpPr>
                <p:sp>
                  <p:nvSpPr>
                    <p:cNvPr id="386" name="Rechthoek 385">
                      <a:extLst>
                        <a:ext uri="{FF2B5EF4-FFF2-40B4-BE49-F238E27FC236}">
                          <a16:creationId xmlns:a16="http://schemas.microsoft.com/office/drawing/2014/main" id="{1B4D90D6-B374-42CE-AF79-03EA9422110F}"/>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387" name="Groep 386">
                      <a:extLst>
                        <a:ext uri="{FF2B5EF4-FFF2-40B4-BE49-F238E27FC236}">
                          <a16:creationId xmlns:a16="http://schemas.microsoft.com/office/drawing/2014/main" id="{93FA1EB2-35AC-40B5-8301-3CCF56359FEE}"/>
                        </a:ext>
                      </a:extLst>
                    </p:cNvPr>
                    <p:cNvGrpSpPr/>
                    <p:nvPr userDrawn="1"/>
                  </p:nvGrpSpPr>
                  <p:grpSpPr>
                    <a:xfrm>
                      <a:off x="-2542179" y="4996586"/>
                      <a:ext cx="516836" cy="442106"/>
                      <a:chOff x="-3307744" y="4996586"/>
                      <a:chExt cx="516836" cy="442106"/>
                    </a:xfrm>
                  </p:grpSpPr>
                  <p:cxnSp>
                    <p:nvCxnSpPr>
                      <p:cNvPr id="389" name="Rechte verbindingslijn 388">
                        <a:extLst>
                          <a:ext uri="{FF2B5EF4-FFF2-40B4-BE49-F238E27FC236}">
                            <a16:creationId xmlns:a16="http://schemas.microsoft.com/office/drawing/2014/main" id="{9B35B56F-6867-44C8-A303-8E203FD2D7FA}"/>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90" name="Rechte verbindingslijn 389">
                        <a:extLst>
                          <a:ext uri="{FF2B5EF4-FFF2-40B4-BE49-F238E27FC236}">
                            <a16:creationId xmlns:a16="http://schemas.microsoft.com/office/drawing/2014/main" id="{6FFE7879-9528-4A38-B451-0B42DB2BC2ED}"/>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91" name="Rechte verbindingslijn 390">
                        <a:extLst>
                          <a:ext uri="{FF2B5EF4-FFF2-40B4-BE49-F238E27FC236}">
                            <a16:creationId xmlns:a16="http://schemas.microsoft.com/office/drawing/2014/main" id="{203C7F72-290C-4E6E-B8B5-1921AC4FED04}"/>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92" name="Rechte verbindingslijn 391">
                        <a:extLst>
                          <a:ext uri="{FF2B5EF4-FFF2-40B4-BE49-F238E27FC236}">
                            <a16:creationId xmlns:a16="http://schemas.microsoft.com/office/drawing/2014/main" id="{4E29E10D-38B9-412C-B889-DD7D52621DEA}"/>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393" name="Rechthoek 392">
                        <a:extLst>
                          <a:ext uri="{FF2B5EF4-FFF2-40B4-BE49-F238E27FC236}">
                            <a16:creationId xmlns:a16="http://schemas.microsoft.com/office/drawing/2014/main" id="{1608CA43-8121-4E2D-8873-FA796FCE5E5C}"/>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388" name="Pijl: rechts 387">
                      <a:extLst>
                        <a:ext uri="{FF2B5EF4-FFF2-40B4-BE49-F238E27FC236}">
                          <a16:creationId xmlns:a16="http://schemas.microsoft.com/office/drawing/2014/main" id="{2A366585-D969-4D5D-89BD-EC0CF896537B}"/>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85" name="Tekstvak 384">
                    <a:extLst>
                      <a:ext uri="{FF2B5EF4-FFF2-40B4-BE49-F238E27FC236}">
                        <a16:creationId xmlns:a16="http://schemas.microsoft.com/office/drawing/2014/main" id="{5B541023-5530-4D3A-BC20-87974C33CE88}"/>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373" name="Groep 372">
                  <a:extLst>
                    <a:ext uri="{FF2B5EF4-FFF2-40B4-BE49-F238E27FC236}">
                      <a16:creationId xmlns:a16="http://schemas.microsoft.com/office/drawing/2014/main" id="{A5A1FA48-C2EB-47DA-A82F-C556A50F5758}"/>
                    </a:ext>
                  </a:extLst>
                </p:cNvPr>
                <p:cNvGrpSpPr/>
                <p:nvPr userDrawn="1"/>
              </p:nvGrpSpPr>
              <p:grpSpPr>
                <a:xfrm>
                  <a:off x="-973743" y="5039725"/>
                  <a:ext cx="572112" cy="630825"/>
                  <a:chOff x="-961551" y="5039725"/>
                  <a:chExt cx="572112" cy="630825"/>
                </a:xfrm>
              </p:grpSpPr>
              <p:grpSp>
                <p:nvGrpSpPr>
                  <p:cNvPr id="374" name="Groep 373">
                    <a:extLst>
                      <a:ext uri="{FF2B5EF4-FFF2-40B4-BE49-F238E27FC236}">
                        <a16:creationId xmlns:a16="http://schemas.microsoft.com/office/drawing/2014/main" id="{BF026AED-9851-4496-BAB2-89934F509366}"/>
                      </a:ext>
                    </a:extLst>
                  </p:cNvPr>
                  <p:cNvGrpSpPr/>
                  <p:nvPr userDrawn="1"/>
                </p:nvGrpSpPr>
                <p:grpSpPr>
                  <a:xfrm rot="10800000" flipH="1">
                    <a:off x="-868825" y="5039725"/>
                    <a:ext cx="426738" cy="332849"/>
                    <a:chOff x="-2542179" y="4996586"/>
                    <a:chExt cx="566814" cy="442106"/>
                  </a:xfrm>
                </p:grpSpPr>
                <p:sp>
                  <p:nvSpPr>
                    <p:cNvPr id="376" name="Rechthoek 375">
                      <a:extLst>
                        <a:ext uri="{FF2B5EF4-FFF2-40B4-BE49-F238E27FC236}">
                          <a16:creationId xmlns:a16="http://schemas.microsoft.com/office/drawing/2014/main" id="{DBCDCBF4-FAF3-4750-865A-1E413B82139F}"/>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377" name="Groep 376">
                      <a:extLst>
                        <a:ext uri="{FF2B5EF4-FFF2-40B4-BE49-F238E27FC236}">
                          <a16:creationId xmlns:a16="http://schemas.microsoft.com/office/drawing/2014/main" id="{B2AA6FBF-EDA0-45B2-903D-226848559621}"/>
                        </a:ext>
                      </a:extLst>
                    </p:cNvPr>
                    <p:cNvGrpSpPr/>
                    <p:nvPr userDrawn="1"/>
                  </p:nvGrpSpPr>
                  <p:grpSpPr>
                    <a:xfrm>
                      <a:off x="-2542179" y="4996586"/>
                      <a:ext cx="516836" cy="442106"/>
                      <a:chOff x="-3307744" y="4996586"/>
                      <a:chExt cx="516836" cy="442106"/>
                    </a:xfrm>
                  </p:grpSpPr>
                  <p:cxnSp>
                    <p:nvCxnSpPr>
                      <p:cNvPr id="379" name="Rechte verbindingslijn 378">
                        <a:extLst>
                          <a:ext uri="{FF2B5EF4-FFF2-40B4-BE49-F238E27FC236}">
                            <a16:creationId xmlns:a16="http://schemas.microsoft.com/office/drawing/2014/main" id="{8D88B68E-C3D8-47DB-9D58-34D5066E6627}"/>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80" name="Rechte verbindingslijn 379">
                        <a:extLst>
                          <a:ext uri="{FF2B5EF4-FFF2-40B4-BE49-F238E27FC236}">
                            <a16:creationId xmlns:a16="http://schemas.microsoft.com/office/drawing/2014/main" id="{947AF474-4C53-4B5D-B8A8-20AAF2EC7ECB}"/>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81" name="Rechte verbindingslijn 380">
                        <a:extLst>
                          <a:ext uri="{FF2B5EF4-FFF2-40B4-BE49-F238E27FC236}">
                            <a16:creationId xmlns:a16="http://schemas.microsoft.com/office/drawing/2014/main" id="{ACF38A1C-7012-4C75-87C4-35C310BF7773}"/>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82" name="Rechte verbindingslijn 381">
                        <a:extLst>
                          <a:ext uri="{FF2B5EF4-FFF2-40B4-BE49-F238E27FC236}">
                            <a16:creationId xmlns:a16="http://schemas.microsoft.com/office/drawing/2014/main" id="{27E0F5F4-96BF-422D-869A-AF350A13D7ED}"/>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383" name="Rechthoek 382">
                        <a:extLst>
                          <a:ext uri="{FF2B5EF4-FFF2-40B4-BE49-F238E27FC236}">
                            <a16:creationId xmlns:a16="http://schemas.microsoft.com/office/drawing/2014/main" id="{D402A83B-BF2D-423C-BFDD-F26F89F72B1F}"/>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378" name="Pijl: rechts 377">
                      <a:extLst>
                        <a:ext uri="{FF2B5EF4-FFF2-40B4-BE49-F238E27FC236}">
                          <a16:creationId xmlns:a16="http://schemas.microsoft.com/office/drawing/2014/main" id="{447A38D5-89FB-4A14-AA2C-3AE6AC2584D4}"/>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75" name="Tekstvak 374">
                    <a:extLst>
                      <a:ext uri="{FF2B5EF4-FFF2-40B4-BE49-F238E27FC236}">
                        <a16:creationId xmlns:a16="http://schemas.microsoft.com/office/drawing/2014/main" id="{1FA51643-A066-4451-B7A8-75DD2A4525D3}"/>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spTree>
    <p:extLst>
      <p:ext uri="{BB962C8B-B14F-4D97-AF65-F5344CB8AC3E}">
        <p14:creationId xmlns:p14="http://schemas.microsoft.com/office/powerpoint/2010/main" val="40459734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C188C83C-7ADE-4A8A-A6B1-801CBC850656}" type="datetimeFigureOut">
              <a:rPr lang="fr-FR" smtClean="0"/>
              <a:t>29/05/2024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85E0C9-F793-42ED-B9A4-49BD85F5A3BE}" type="slidenum">
              <a:rPr lang="fr-FR" smtClean="0"/>
              <a:t>‹N°›</a:t>
            </a:fld>
            <a:endParaRPr lang="fr-FR"/>
          </a:p>
        </p:txBody>
      </p:sp>
    </p:spTree>
    <p:extLst>
      <p:ext uri="{BB962C8B-B14F-4D97-AF65-F5344CB8AC3E}">
        <p14:creationId xmlns:p14="http://schemas.microsoft.com/office/powerpoint/2010/main" val="20750417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08CE9680-9F19-42EA-BF2B-27B9FC564A70}"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TABLE</a:t>
            </a:r>
          </a:p>
        </p:txBody>
      </p:sp>
      <p:sp>
        <p:nvSpPr>
          <p:cNvPr id="11" name="Tijdelijke aanduiding voor tabel 8"/>
          <p:cNvSpPr>
            <a:spLocks noGrp="1"/>
          </p:cNvSpPr>
          <p:nvPr>
            <p:ph type="tbl" sz="quarter" idx="15" hasCustomPrompt="1"/>
          </p:nvPr>
        </p:nvSpPr>
        <p:spPr>
          <a:xfrm>
            <a:off x="452442" y="1427892"/>
            <a:ext cx="11289616" cy="4998408"/>
          </a:xfrm>
        </p:spPr>
        <p:txBody>
          <a:bodyPr bIns="1440000" anchor="ctr"/>
          <a:lstStyle>
            <a:lvl1pPr marL="0" indent="0" algn="ctr">
              <a:lnSpc>
                <a:spcPct val="100000"/>
              </a:lnSpc>
              <a:spcBef>
                <a:spcPts val="0"/>
              </a:spcBef>
              <a:spcAft>
                <a:spcPts val="0"/>
              </a:spcAft>
              <a:buNone/>
              <a:defRPr sz="1500">
                <a:solidFill>
                  <a:schemeClr val="tx1"/>
                </a:solidFill>
              </a:defRPr>
            </a:lvl1pPr>
          </a:lstStyle>
          <a:p>
            <a:r>
              <a:rPr lang="en-GB" dirty="0"/>
              <a:t>Click on the icon below</a:t>
            </a:r>
            <a:br>
              <a:rPr lang="en-GB" dirty="0"/>
            </a:br>
            <a:r>
              <a:rPr lang="en-GB" dirty="0"/>
              <a:t>to insert a table</a:t>
            </a:r>
          </a:p>
        </p:txBody>
      </p:sp>
      <p:sp>
        <p:nvSpPr>
          <p:cNvPr id="2" name="Titel 1">
            <a:extLst>
              <a:ext uri="{FF2B5EF4-FFF2-40B4-BE49-F238E27FC236}">
                <a16:creationId xmlns:a16="http://schemas.microsoft.com/office/drawing/2014/main" id="{C1B7018A-0AEE-4D45-A177-02006921DBB3}"/>
              </a:ext>
            </a:extLst>
          </p:cNvPr>
          <p:cNvSpPr>
            <a:spLocks noGrp="1"/>
          </p:cNvSpPr>
          <p:nvPr>
            <p:ph type="title" hasCustomPrompt="1"/>
          </p:nvPr>
        </p:nvSpPr>
        <p:spPr/>
        <p:txBody>
          <a:bodyPr/>
          <a:lstStyle/>
          <a:p>
            <a:r>
              <a:rPr lang="en-GB" dirty="0"/>
              <a:t>Add your title here</a:t>
            </a:r>
          </a:p>
        </p:txBody>
      </p:sp>
      <p:grpSp>
        <p:nvGrpSpPr>
          <p:cNvPr id="73" name="INSTRUCTION">
            <a:extLst>
              <a:ext uri="{FF2B5EF4-FFF2-40B4-BE49-F238E27FC236}">
                <a16:creationId xmlns:a16="http://schemas.microsoft.com/office/drawing/2014/main" id="{E5E6F648-7E67-429B-B56D-11CC48963336}"/>
              </a:ext>
            </a:extLst>
          </p:cNvPr>
          <p:cNvGrpSpPr/>
          <p:nvPr userDrawn="1"/>
        </p:nvGrpSpPr>
        <p:grpSpPr>
          <a:xfrm>
            <a:off x="12377595" y="3"/>
            <a:ext cx="3693386" cy="6693352"/>
            <a:chOff x="-3786437" y="3"/>
            <a:chExt cx="3693386" cy="6693352"/>
          </a:xfrm>
        </p:grpSpPr>
        <p:grpSp>
          <p:nvGrpSpPr>
            <p:cNvPr id="74" name="Groep 73">
              <a:extLst>
                <a:ext uri="{FF2B5EF4-FFF2-40B4-BE49-F238E27FC236}">
                  <a16:creationId xmlns:a16="http://schemas.microsoft.com/office/drawing/2014/main" id="{00B23E22-A0DC-4D00-9CB8-AE77204F8568}"/>
                </a:ext>
              </a:extLst>
            </p:cNvPr>
            <p:cNvGrpSpPr/>
            <p:nvPr userDrawn="1"/>
          </p:nvGrpSpPr>
          <p:grpSpPr>
            <a:xfrm>
              <a:off x="-3786164" y="3"/>
              <a:ext cx="3592800" cy="3209594"/>
              <a:chOff x="-3786164" y="3"/>
              <a:chExt cx="3592800" cy="3209594"/>
            </a:xfrm>
          </p:grpSpPr>
          <p:sp>
            <p:nvSpPr>
              <p:cNvPr id="140" name="Rechthoek 139">
                <a:extLst>
                  <a:ext uri="{FF2B5EF4-FFF2-40B4-BE49-F238E27FC236}">
                    <a16:creationId xmlns:a16="http://schemas.microsoft.com/office/drawing/2014/main" id="{029160FF-78C1-4E9B-9D22-9B6092C62A12}"/>
                  </a:ext>
                </a:extLst>
              </p:cNvPr>
              <p:cNvSpPr/>
              <p:nvPr userDrawn="1"/>
            </p:nvSpPr>
            <p:spPr>
              <a:xfrm>
                <a:off x="-3786164" y="3"/>
                <a:ext cx="3592800" cy="320959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INSERT/FORMAT TABLE</a:t>
                </a:r>
              </a:p>
            </p:txBody>
          </p:sp>
          <p:sp>
            <p:nvSpPr>
              <p:cNvPr id="141" name="Ovaal 140">
                <a:extLst>
                  <a:ext uri="{FF2B5EF4-FFF2-40B4-BE49-F238E27FC236}">
                    <a16:creationId xmlns:a16="http://schemas.microsoft.com/office/drawing/2014/main" id="{30FEC1E0-2A8A-4966-8063-FB7DAC78F10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2" name="Rechthoek 141">
                <a:extLst>
                  <a:ext uri="{FF2B5EF4-FFF2-40B4-BE49-F238E27FC236}">
                    <a16:creationId xmlns:a16="http://schemas.microsoft.com/office/drawing/2014/main" id="{92AE9BF9-19E3-4721-9DC2-3FD4DD10E688}"/>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table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table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3" name="Ovaal 142">
                <a:extLst>
                  <a:ext uri="{FF2B5EF4-FFF2-40B4-BE49-F238E27FC236}">
                    <a16:creationId xmlns:a16="http://schemas.microsoft.com/office/drawing/2014/main" id="{80C7E808-4412-46F0-8E02-8474EB72745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4" name="Rechthoek 143">
                <a:extLst>
                  <a:ext uri="{FF2B5EF4-FFF2-40B4-BE49-F238E27FC236}">
                    <a16:creationId xmlns:a16="http://schemas.microsoft.com/office/drawing/2014/main" id="{6F9B392F-70B4-443E-897E-F6F651863DF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columns 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5" name="Groep 144">
                <a:extLst>
                  <a:ext uri="{FF2B5EF4-FFF2-40B4-BE49-F238E27FC236}">
                    <a16:creationId xmlns:a16="http://schemas.microsoft.com/office/drawing/2014/main" id="{A8DE68FD-0EEC-4429-99A3-84F07863DE87}"/>
                  </a:ext>
                </a:extLst>
              </p:cNvPr>
              <p:cNvGrpSpPr/>
              <p:nvPr userDrawn="1"/>
            </p:nvGrpSpPr>
            <p:grpSpPr>
              <a:xfrm>
                <a:off x="-3311319" y="2164285"/>
                <a:ext cx="825500" cy="209550"/>
                <a:chOff x="13504624" y="2482850"/>
                <a:chExt cx="825500" cy="209550"/>
              </a:xfrm>
            </p:grpSpPr>
            <p:sp>
              <p:nvSpPr>
                <p:cNvPr id="157" name="Rechthoek 156">
                  <a:extLst>
                    <a:ext uri="{FF2B5EF4-FFF2-40B4-BE49-F238E27FC236}">
                      <a16:creationId xmlns:a16="http://schemas.microsoft.com/office/drawing/2014/main" id="{F3D9D1C7-66A8-4D36-B1F4-C4CE3099B49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OK</a:t>
                  </a:r>
                </a:p>
              </p:txBody>
            </p:sp>
            <p:cxnSp>
              <p:nvCxnSpPr>
                <p:cNvPr id="158" name="Rechte verbindingslijn 157">
                  <a:extLst>
                    <a:ext uri="{FF2B5EF4-FFF2-40B4-BE49-F238E27FC236}">
                      <a16:creationId xmlns:a16="http://schemas.microsoft.com/office/drawing/2014/main" id="{D77DF44F-82C9-404E-A554-08E1F925D5F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10449B2B-6302-433A-B688-EC1AB60BB86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46" name="Ovaal 145">
                <a:extLst>
                  <a:ext uri="{FF2B5EF4-FFF2-40B4-BE49-F238E27FC236}">
                    <a16:creationId xmlns:a16="http://schemas.microsoft.com/office/drawing/2014/main" id="{888E52DC-177C-4332-B2E0-D21A7CAE2CE0}"/>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7" name="Rechthoek 146">
                <a:extLst>
                  <a:ext uri="{FF2B5EF4-FFF2-40B4-BE49-F238E27FC236}">
                    <a16:creationId xmlns:a16="http://schemas.microsoft.com/office/drawing/2014/main" id="{7B6960C7-8E52-4EA9-96F1-6AF3FD1BBE84}"/>
                  </a:ext>
                </a:extLst>
              </p:cNvPr>
              <p:cNvSpPr/>
              <p:nvPr userDrawn="1"/>
            </p:nvSpPr>
            <p:spPr>
              <a:xfrm>
                <a:off x="-3319415" y="2555610"/>
                <a:ext cx="2944682" cy="48838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Change the format of the table by selecting various parts of the table and using the various options 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‘Table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p>
            </p:txBody>
          </p:sp>
          <p:grpSp>
            <p:nvGrpSpPr>
              <p:cNvPr id="148" name="Tabel icoon">
                <a:extLst>
                  <a:ext uri="{FF2B5EF4-FFF2-40B4-BE49-F238E27FC236}">
                    <a16:creationId xmlns:a16="http://schemas.microsoft.com/office/drawing/2014/main" id="{A54167BC-A9B4-452C-B0B2-63D0315E011F}"/>
                  </a:ext>
                </a:extLst>
              </p:cNvPr>
              <p:cNvGrpSpPr/>
              <p:nvPr userDrawn="1"/>
            </p:nvGrpSpPr>
            <p:grpSpPr>
              <a:xfrm>
                <a:off x="-3308869" y="1240695"/>
                <a:ext cx="338201" cy="305477"/>
                <a:chOff x="6072040" y="3376043"/>
                <a:chExt cx="1227920" cy="1109109"/>
              </a:xfrm>
            </p:grpSpPr>
            <p:sp>
              <p:nvSpPr>
                <p:cNvPr id="149" name="Rechthoek 148">
                  <a:extLst>
                    <a:ext uri="{FF2B5EF4-FFF2-40B4-BE49-F238E27FC236}">
                      <a16:creationId xmlns:a16="http://schemas.microsoft.com/office/drawing/2014/main" id="{6E94F238-3CB8-43A9-85E7-2D2FE1BAD563}"/>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chemeClr val="accent1"/>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D70DEA78-0FF1-4795-8546-8DA896A3D302}"/>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chemeClr val="accent1"/>
                    </a:solidFill>
                    <a:latin typeface="Calibri" panose="020F0502020204030204" pitchFamily="34" charset="0"/>
                    <a:cs typeface="Calibri" panose="020F0502020204030204" pitchFamily="34" charset="0"/>
                  </a:endParaRPr>
                </a:p>
              </p:txBody>
            </p:sp>
            <p:cxnSp>
              <p:nvCxnSpPr>
                <p:cNvPr id="151" name="Rechte verbindingslijn 150">
                  <a:extLst>
                    <a:ext uri="{FF2B5EF4-FFF2-40B4-BE49-F238E27FC236}">
                      <a16:creationId xmlns:a16="http://schemas.microsoft.com/office/drawing/2014/main" id="{9E7064A0-DB36-49DB-A141-26119D38C634}"/>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52" name="Rechte verbindingslijn 151">
                  <a:extLst>
                    <a:ext uri="{FF2B5EF4-FFF2-40B4-BE49-F238E27FC236}">
                      <a16:creationId xmlns:a16="http://schemas.microsoft.com/office/drawing/2014/main" id="{9BADE628-A0F4-4216-9805-7725939B3C15}"/>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53" name="Rechte verbindingslijn 152">
                  <a:extLst>
                    <a:ext uri="{FF2B5EF4-FFF2-40B4-BE49-F238E27FC236}">
                      <a16:creationId xmlns:a16="http://schemas.microsoft.com/office/drawing/2014/main" id="{254D5103-9C01-4C77-8859-95A57B60ECD4}"/>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54" name="Rechte verbindingslijn 153">
                  <a:extLst>
                    <a:ext uri="{FF2B5EF4-FFF2-40B4-BE49-F238E27FC236}">
                      <a16:creationId xmlns:a16="http://schemas.microsoft.com/office/drawing/2014/main" id="{A3F74AFC-BC8E-4337-BAFC-288A37063840}"/>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55" name="Rechte verbindingslijn 154">
                  <a:extLst>
                    <a:ext uri="{FF2B5EF4-FFF2-40B4-BE49-F238E27FC236}">
                      <a16:creationId xmlns:a16="http://schemas.microsoft.com/office/drawing/2014/main" id="{29BB8524-8101-4494-8836-C84373ED318F}"/>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56" name="Rechthoek 155">
                  <a:extLst>
                    <a:ext uri="{FF2B5EF4-FFF2-40B4-BE49-F238E27FC236}">
                      <a16:creationId xmlns:a16="http://schemas.microsoft.com/office/drawing/2014/main" id="{E6E79AEB-F14B-4F27-B89C-50B4822A3D99}"/>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chemeClr val="accent1"/>
                    </a:solidFill>
                    <a:latin typeface="Calibri" panose="020F0502020204030204" pitchFamily="34" charset="0"/>
                    <a:cs typeface="Calibri" panose="020F0502020204030204" pitchFamily="34" charset="0"/>
                  </a:endParaRPr>
                </a:p>
              </p:txBody>
            </p:sp>
          </p:grpSp>
        </p:grpSp>
        <p:grpSp>
          <p:nvGrpSpPr>
            <p:cNvPr id="75" name="Groep 74">
              <a:extLst>
                <a:ext uri="{FF2B5EF4-FFF2-40B4-BE49-F238E27FC236}">
                  <a16:creationId xmlns:a16="http://schemas.microsoft.com/office/drawing/2014/main" id="{A70D7CA1-367E-4CA1-9976-7C39E7B64215}"/>
                </a:ext>
              </a:extLst>
            </p:cNvPr>
            <p:cNvGrpSpPr/>
            <p:nvPr userDrawn="1"/>
          </p:nvGrpSpPr>
          <p:grpSpPr>
            <a:xfrm>
              <a:off x="-3786437" y="3410167"/>
              <a:ext cx="3693386" cy="3283188"/>
              <a:chOff x="-3786437" y="3410167"/>
              <a:chExt cx="3693386" cy="3283188"/>
            </a:xfrm>
          </p:grpSpPr>
          <p:sp>
            <p:nvSpPr>
              <p:cNvPr id="76" name="Rechthoek 75">
                <a:extLst>
                  <a:ext uri="{FF2B5EF4-FFF2-40B4-BE49-F238E27FC236}">
                    <a16:creationId xmlns:a16="http://schemas.microsoft.com/office/drawing/2014/main" id="{3511004A-ECCC-49DC-BC22-58EBCDDD8841}"/>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table</a:t>
                </a:r>
              </a:p>
            </p:txBody>
          </p:sp>
          <p:sp>
            <p:nvSpPr>
              <p:cNvPr id="77" name="Ovaal 76">
                <a:extLst>
                  <a:ext uri="{FF2B5EF4-FFF2-40B4-BE49-F238E27FC236}">
                    <a16:creationId xmlns:a16="http://schemas.microsoft.com/office/drawing/2014/main" id="{C61900D6-26B4-4959-BC14-BFC06C712381}"/>
                  </a:ext>
                </a:extLst>
              </p:cNvPr>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8" name="Rechthoek 77">
                <a:extLst>
                  <a:ext uri="{FF2B5EF4-FFF2-40B4-BE49-F238E27FC236}">
                    <a16:creationId xmlns:a16="http://schemas.microsoft.com/office/drawing/2014/main" id="{829FAE24-2E8C-41FB-A961-25AA1886AB12}"/>
                  </a:ext>
                </a:extLst>
              </p:cNvPr>
              <p:cNvSpPr/>
              <p:nvPr userDrawn="1"/>
            </p:nvSpPr>
            <p:spPr>
              <a:xfrm>
                <a:off x="-3319415" y="3874767"/>
                <a:ext cx="3054604"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79" name="Rechthoek 78">
                <a:extLst>
                  <a:ext uri="{FF2B5EF4-FFF2-40B4-BE49-F238E27FC236}">
                    <a16:creationId xmlns:a16="http://schemas.microsoft.com/office/drawing/2014/main" id="{A425486B-8650-4D5C-AFD6-4D68A7AF5313}"/>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80" name="ICOON_info">
                <a:extLst>
                  <a:ext uri="{FF2B5EF4-FFF2-40B4-BE49-F238E27FC236}">
                    <a16:creationId xmlns:a16="http://schemas.microsoft.com/office/drawing/2014/main" id="{204C4866-83C0-43AE-B898-9E245531DD7D}"/>
                  </a:ext>
                </a:extLst>
              </p:cNvPr>
              <p:cNvGrpSpPr/>
              <p:nvPr userDrawn="1"/>
            </p:nvGrpSpPr>
            <p:grpSpPr>
              <a:xfrm>
                <a:off x="-376736" y="5729337"/>
                <a:ext cx="283685" cy="283685"/>
                <a:chOff x="-510741" y="5913713"/>
                <a:chExt cx="267555" cy="267555"/>
              </a:xfrm>
            </p:grpSpPr>
            <p:sp>
              <p:nvSpPr>
                <p:cNvPr id="138" name="Ovaal 137">
                  <a:extLst>
                    <a:ext uri="{FF2B5EF4-FFF2-40B4-BE49-F238E27FC236}">
                      <a16:creationId xmlns:a16="http://schemas.microsoft.com/office/drawing/2014/main" id="{6120B757-300F-4E22-A105-3F42F9A225E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9" name="Graphic 163" descr="Informatie">
                  <a:extLst>
                    <a:ext uri="{FF2B5EF4-FFF2-40B4-BE49-F238E27FC236}">
                      <a16:creationId xmlns:a16="http://schemas.microsoft.com/office/drawing/2014/main" id="{CB27A26B-52B5-48F3-A4A6-77B46B84D96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sp>
            <p:nvSpPr>
              <p:cNvPr id="81" name="Ovaal 80">
                <a:extLst>
                  <a:ext uri="{FF2B5EF4-FFF2-40B4-BE49-F238E27FC236}">
                    <a16:creationId xmlns:a16="http://schemas.microsoft.com/office/drawing/2014/main" id="{BF54C403-169D-4A6F-A92A-4CC4C7B5FA54}"/>
                  </a:ext>
                </a:extLst>
              </p:cNvPr>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D5A965F2-560E-4DBC-B868-2D1A3BCDD62A}"/>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83" name="Groep 82">
                <a:extLst>
                  <a:ext uri="{FF2B5EF4-FFF2-40B4-BE49-F238E27FC236}">
                    <a16:creationId xmlns:a16="http://schemas.microsoft.com/office/drawing/2014/main" id="{4A0E1859-A21D-4492-99C5-D8EE86D95A0B}"/>
                  </a:ext>
                </a:extLst>
              </p:cNvPr>
              <p:cNvGrpSpPr/>
              <p:nvPr userDrawn="1"/>
            </p:nvGrpSpPr>
            <p:grpSpPr>
              <a:xfrm>
                <a:off x="-3415313" y="4996916"/>
                <a:ext cx="3013682" cy="673634"/>
                <a:chOff x="-3415313" y="4996916"/>
                <a:chExt cx="3013682" cy="673634"/>
              </a:xfrm>
            </p:grpSpPr>
            <p:grpSp>
              <p:nvGrpSpPr>
                <p:cNvPr id="84" name="Groep 83">
                  <a:extLst>
                    <a:ext uri="{FF2B5EF4-FFF2-40B4-BE49-F238E27FC236}">
                      <a16:creationId xmlns:a16="http://schemas.microsoft.com/office/drawing/2014/main" id="{B4249211-D67E-4F81-BB54-ED39D8D21559}"/>
                    </a:ext>
                  </a:extLst>
                </p:cNvPr>
                <p:cNvGrpSpPr/>
                <p:nvPr userDrawn="1"/>
              </p:nvGrpSpPr>
              <p:grpSpPr>
                <a:xfrm>
                  <a:off x="-3415313" y="5041534"/>
                  <a:ext cx="761481" cy="529523"/>
                  <a:chOff x="-3492543" y="5041534"/>
                  <a:chExt cx="761481" cy="529523"/>
                </a:xfrm>
              </p:grpSpPr>
              <p:grpSp>
                <p:nvGrpSpPr>
                  <p:cNvPr id="129" name="Groep 128">
                    <a:extLst>
                      <a:ext uri="{FF2B5EF4-FFF2-40B4-BE49-F238E27FC236}">
                        <a16:creationId xmlns:a16="http://schemas.microsoft.com/office/drawing/2014/main" id="{A65EE88C-1946-4CB9-8964-19755042F9A6}"/>
                      </a:ext>
                    </a:extLst>
                  </p:cNvPr>
                  <p:cNvGrpSpPr/>
                  <p:nvPr userDrawn="1"/>
                </p:nvGrpSpPr>
                <p:grpSpPr>
                  <a:xfrm>
                    <a:off x="-3307743" y="5041534"/>
                    <a:ext cx="485596" cy="437045"/>
                    <a:chOff x="-3307743" y="4999319"/>
                    <a:chExt cx="644991" cy="580504"/>
                  </a:xfrm>
                </p:grpSpPr>
                <p:grpSp>
                  <p:nvGrpSpPr>
                    <p:cNvPr id="131" name="Groep 130">
                      <a:extLst>
                        <a:ext uri="{FF2B5EF4-FFF2-40B4-BE49-F238E27FC236}">
                          <a16:creationId xmlns:a16="http://schemas.microsoft.com/office/drawing/2014/main" id="{E71E8E5E-A54C-49F2-A5D3-9803AAD855C3}"/>
                        </a:ext>
                      </a:extLst>
                    </p:cNvPr>
                    <p:cNvGrpSpPr/>
                    <p:nvPr userDrawn="1"/>
                  </p:nvGrpSpPr>
                  <p:grpSpPr>
                    <a:xfrm>
                      <a:off x="-3307743" y="4999319"/>
                      <a:ext cx="516835" cy="439373"/>
                      <a:chOff x="-3307743" y="4999319"/>
                      <a:chExt cx="516835" cy="439373"/>
                    </a:xfrm>
                  </p:grpSpPr>
                  <p:cxnSp>
                    <p:nvCxnSpPr>
                      <p:cNvPr id="133" name="Rechte verbindingslijn 132">
                        <a:extLst>
                          <a:ext uri="{FF2B5EF4-FFF2-40B4-BE49-F238E27FC236}">
                            <a16:creationId xmlns:a16="http://schemas.microsoft.com/office/drawing/2014/main" id="{FDE3C2DC-5EEF-4818-B539-C9D7296B490D}"/>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4" name="Rechte verbindingslijn 133">
                        <a:extLst>
                          <a:ext uri="{FF2B5EF4-FFF2-40B4-BE49-F238E27FC236}">
                            <a16:creationId xmlns:a16="http://schemas.microsoft.com/office/drawing/2014/main" id="{42403D84-FE49-4DE4-BC68-A78EB3DA80F7}"/>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5" name="Rechte verbindingslijn 134">
                        <a:extLst>
                          <a:ext uri="{FF2B5EF4-FFF2-40B4-BE49-F238E27FC236}">
                            <a16:creationId xmlns:a16="http://schemas.microsoft.com/office/drawing/2014/main" id="{EF35FC30-11C8-455E-A312-5AA36ADF1669}"/>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6" name="Rechte verbindingslijn 135">
                        <a:extLst>
                          <a:ext uri="{FF2B5EF4-FFF2-40B4-BE49-F238E27FC236}">
                            <a16:creationId xmlns:a16="http://schemas.microsoft.com/office/drawing/2014/main" id="{F51C662C-1084-44AC-B61E-8D52A2868BEF}"/>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37" name="Rechthoek 136">
                        <a:extLst>
                          <a:ext uri="{FF2B5EF4-FFF2-40B4-BE49-F238E27FC236}">
                            <a16:creationId xmlns:a16="http://schemas.microsoft.com/office/drawing/2014/main" id="{CA7A58F0-E8A9-4E9D-9330-3058D6A8697E}"/>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32" name="Vrije vorm: vorm 131">
                      <a:extLst>
                        <a:ext uri="{FF2B5EF4-FFF2-40B4-BE49-F238E27FC236}">
                          <a16:creationId xmlns:a16="http://schemas.microsoft.com/office/drawing/2014/main" id="{D4840FBD-FD27-470F-B232-0761FD6F55BE}"/>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a:p>
                  </p:txBody>
                </p:sp>
              </p:grpSp>
              <p:sp>
                <p:nvSpPr>
                  <p:cNvPr id="130" name="Tekstvak 129">
                    <a:extLst>
                      <a:ext uri="{FF2B5EF4-FFF2-40B4-BE49-F238E27FC236}">
                        <a16:creationId xmlns:a16="http://schemas.microsoft.com/office/drawing/2014/main" id="{56B7A981-AD7E-44D3-8A4B-A8A2C65D828C}"/>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85" name="Groep 84">
                  <a:extLst>
                    <a:ext uri="{FF2B5EF4-FFF2-40B4-BE49-F238E27FC236}">
                      <a16:creationId xmlns:a16="http://schemas.microsoft.com/office/drawing/2014/main" id="{07B53714-1A50-48F3-9269-2E2C56034A2E}"/>
                    </a:ext>
                  </a:extLst>
                </p:cNvPr>
                <p:cNvGrpSpPr/>
                <p:nvPr userDrawn="1"/>
              </p:nvGrpSpPr>
              <p:grpSpPr>
                <a:xfrm>
                  <a:off x="-2582156" y="4996916"/>
                  <a:ext cx="572112" cy="673634"/>
                  <a:chOff x="-2709168" y="4996916"/>
                  <a:chExt cx="572112" cy="673634"/>
                </a:xfrm>
              </p:grpSpPr>
              <p:grpSp>
                <p:nvGrpSpPr>
                  <p:cNvPr id="119" name="Groep 118">
                    <a:extLst>
                      <a:ext uri="{FF2B5EF4-FFF2-40B4-BE49-F238E27FC236}">
                        <a16:creationId xmlns:a16="http://schemas.microsoft.com/office/drawing/2014/main" id="{622BCB62-E8E2-4B6C-952D-7D0B144F3C20}"/>
                      </a:ext>
                    </a:extLst>
                  </p:cNvPr>
                  <p:cNvGrpSpPr/>
                  <p:nvPr userDrawn="1"/>
                </p:nvGrpSpPr>
                <p:grpSpPr>
                  <a:xfrm>
                    <a:off x="-2609993" y="4996916"/>
                    <a:ext cx="389111" cy="375410"/>
                    <a:chOff x="-2542178" y="4940055"/>
                    <a:chExt cx="516835" cy="498637"/>
                  </a:xfrm>
                </p:grpSpPr>
                <p:sp>
                  <p:nvSpPr>
                    <p:cNvPr id="121" name="Rechthoek 120">
                      <a:extLst>
                        <a:ext uri="{FF2B5EF4-FFF2-40B4-BE49-F238E27FC236}">
                          <a16:creationId xmlns:a16="http://schemas.microsoft.com/office/drawing/2014/main" id="{F97BFD57-ECC5-4892-83C8-822F9B90751C}"/>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22" name="Groep 121">
                      <a:extLst>
                        <a:ext uri="{FF2B5EF4-FFF2-40B4-BE49-F238E27FC236}">
                          <a16:creationId xmlns:a16="http://schemas.microsoft.com/office/drawing/2014/main" id="{3E34E198-582B-4610-B314-611DC60A8D30}"/>
                        </a:ext>
                      </a:extLst>
                    </p:cNvPr>
                    <p:cNvGrpSpPr/>
                    <p:nvPr userDrawn="1"/>
                  </p:nvGrpSpPr>
                  <p:grpSpPr>
                    <a:xfrm>
                      <a:off x="-2542178" y="4999319"/>
                      <a:ext cx="516835" cy="439373"/>
                      <a:chOff x="-3307743" y="4999319"/>
                      <a:chExt cx="516835" cy="439373"/>
                    </a:xfrm>
                  </p:grpSpPr>
                  <p:cxnSp>
                    <p:nvCxnSpPr>
                      <p:cNvPr id="124" name="Rechte verbindingslijn 123">
                        <a:extLst>
                          <a:ext uri="{FF2B5EF4-FFF2-40B4-BE49-F238E27FC236}">
                            <a16:creationId xmlns:a16="http://schemas.microsoft.com/office/drawing/2014/main" id="{C52A6EC5-C2A3-4707-AFC6-D87976ACD98D}"/>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5" name="Rechte verbindingslijn 124">
                        <a:extLst>
                          <a:ext uri="{FF2B5EF4-FFF2-40B4-BE49-F238E27FC236}">
                            <a16:creationId xmlns:a16="http://schemas.microsoft.com/office/drawing/2014/main" id="{22B8374F-765F-42E8-AC8A-5EE6552F9AB0}"/>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2354DED1-8189-4D1C-9D9E-08AC77DFC1C2}"/>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8B716FAF-A7E1-445D-9A01-DE5DA7469B60}"/>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28" name="Rechthoek 127">
                        <a:extLst>
                          <a:ext uri="{FF2B5EF4-FFF2-40B4-BE49-F238E27FC236}">
                            <a16:creationId xmlns:a16="http://schemas.microsoft.com/office/drawing/2014/main" id="{B3094E6D-E14A-432A-A8BD-8B4D94618E13}"/>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23" name="Pijl: rechts 122">
                      <a:extLst>
                        <a:ext uri="{FF2B5EF4-FFF2-40B4-BE49-F238E27FC236}">
                          <a16:creationId xmlns:a16="http://schemas.microsoft.com/office/drawing/2014/main" id="{5E2CF0E2-83C1-49E4-8DDE-932783751592}"/>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20" name="Tekstvak 119">
                    <a:extLst>
                      <a:ext uri="{FF2B5EF4-FFF2-40B4-BE49-F238E27FC236}">
                        <a16:creationId xmlns:a16="http://schemas.microsoft.com/office/drawing/2014/main" id="{2CCD9C18-AB9F-4BBF-AFAE-B4F57FDBD3D8}"/>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86" name="Groep 85">
                  <a:extLst>
                    <a:ext uri="{FF2B5EF4-FFF2-40B4-BE49-F238E27FC236}">
                      <a16:creationId xmlns:a16="http://schemas.microsoft.com/office/drawing/2014/main" id="{B900B8E4-A15A-4D66-8047-ED5E2A3110A6}"/>
                    </a:ext>
                  </a:extLst>
                </p:cNvPr>
                <p:cNvGrpSpPr/>
                <p:nvPr userDrawn="1"/>
              </p:nvGrpSpPr>
              <p:grpSpPr>
                <a:xfrm>
                  <a:off x="-2036147" y="5039725"/>
                  <a:ext cx="572112" cy="630825"/>
                  <a:chOff x="-2099568" y="5039725"/>
                  <a:chExt cx="572112" cy="630825"/>
                </a:xfrm>
              </p:grpSpPr>
              <p:grpSp>
                <p:nvGrpSpPr>
                  <p:cNvPr id="109" name="Groep 108">
                    <a:extLst>
                      <a:ext uri="{FF2B5EF4-FFF2-40B4-BE49-F238E27FC236}">
                        <a16:creationId xmlns:a16="http://schemas.microsoft.com/office/drawing/2014/main" id="{1F3839CB-8C83-4DAD-B984-3695EDCE596D}"/>
                      </a:ext>
                    </a:extLst>
                  </p:cNvPr>
                  <p:cNvGrpSpPr/>
                  <p:nvPr userDrawn="1"/>
                </p:nvGrpSpPr>
                <p:grpSpPr>
                  <a:xfrm rot="10800000">
                    <a:off x="-2004261" y="5039725"/>
                    <a:ext cx="389111" cy="375410"/>
                    <a:chOff x="-2542178" y="4940055"/>
                    <a:chExt cx="516835" cy="498637"/>
                  </a:xfrm>
                </p:grpSpPr>
                <p:sp>
                  <p:nvSpPr>
                    <p:cNvPr id="111" name="Rechthoek 110">
                      <a:extLst>
                        <a:ext uri="{FF2B5EF4-FFF2-40B4-BE49-F238E27FC236}">
                          <a16:creationId xmlns:a16="http://schemas.microsoft.com/office/drawing/2014/main" id="{82F6F2A9-3644-4A7E-86DD-7A0551E9AD9E}"/>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12" name="Groep 111">
                      <a:extLst>
                        <a:ext uri="{FF2B5EF4-FFF2-40B4-BE49-F238E27FC236}">
                          <a16:creationId xmlns:a16="http://schemas.microsoft.com/office/drawing/2014/main" id="{ABB3EF79-783A-405F-87F8-E71574B8E481}"/>
                        </a:ext>
                      </a:extLst>
                    </p:cNvPr>
                    <p:cNvGrpSpPr/>
                    <p:nvPr userDrawn="1"/>
                  </p:nvGrpSpPr>
                  <p:grpSpPr>
                    <a:xfrm>
                      <a:off x="-2542178" y="4999319"/>
                      <a:ext cx="516835" cy="439373"/>
                      <a:chOff x="-3307743" y="4999319"/>
                      <a:chExt cx="516835" cy="439373"/>
                    </a:xfrm>
                  </p:grpSpPr>
                  <p:cxnSp>
                    <p:nvCxnSpPr>
                      <p:cNvPr id="114" name="Rechte verbindingslijn 113">
                        <a:extLst>
                          <a:ext uri="{FF2B5EF4-FFF2-40B4-BE49-F238E27FC236}">
                            <a16:creationId xmlns:a16="http://schemas.microsoft.com/office/drawing/2014/main" id="{F07A5D71-0043-4B13-B15C-1A407C1D4216}"/>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5" name="Rechte verbindingslijn 114">
                        <a:extLst>
                          <a:ext uri="{FF2B5EF4-FFF2-40B4-BE49-F238E27FC236}">
                            <a16:creationId xmlns:a16="http://schemas.microsoft.com/office/drawing/2014/main" id="{02E3E813-D9E0-45D3-9B99-95E90A7D87C7}"/>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6" name="Rechte verbindingslijn 115">
                        <a:extLst>
                          <a:ext uri="{FF2B5EF4-FFF2-40B4-BE49-F238E27FC236}">
                            <a16:creationId xmlns:a16="http://schemas.microsoft.com/office/drawing/2014/main" id="{FE599800-A67E-429E-8538-909780703E90}"/>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7" name="Rechte verbindingslijn 116">
                        <a:extLst>
                          <a:ext uri="{FF2B5EF4-FFF2-40B4-BE49-F238E27FC236}">
                            <a16:creationId xmlns:a16="http://schemas.microsoft.com/office/drawing/2014/main" id="{B31A13A4-4A62-4FA6-805C-ED68A575EB28}"/>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18" name="Rechthoek 117">
                        <a:extLst>
                          <a:ext uri="{FF2B5EF4-FFF2-40B4-BE49-F238E27FC236}">
                            <a16:creationId xmlns:a16="http://schemas.microsoft.com/office/drawing/2014/main" id="{6D2064A9-6F41-435E-8448-B4E31D505529}"/>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13" name="Pijl: rechts 112">
                      <a:extLst>
                        <a:ext uri="{FF2B5EF4-FFF2-40B4-BE49-F238E27FC236}">
                          <a16:creationId xmlns:a16="http://schemas.microsoft.com/office/drawing/2014/main" id="{26928EF2-27DC-42C6-96A1-B0DDDE8AEFF5}"/>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10" name="Tekstvak 109">
                    <a:extLst>
                      <a:ext uri="{FF2B5EF4-FFF2-40B4-BE49-F238E27FC236}">
                        <a16:creationId xmlns:a16="http://schemas.microsoft.com/office/drawing/2014/main" id="{E6E78DAE-26E5-4DEE-88E9-FF486AF3CC17}"/>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87" name="Groep 86">
                  <a:extLst>
                    <a:ext uri="{FF2B5EF4-FFF2-40B4-BE49-F238E27FC236}">
                      <a16:creationId xmlns:a16="http://schemas.microsoft.com/office/drawing/2014/main" id="{85DE3908-ECDF-4AA0-9572-251218BF81F7}"/>
                    </a:ext>
                  </a:extLst>
                </p:cNvPr>
                <p:cNvGrpSpPr/>
                <p:nvPr userDrawn="1"/>
              </p:nvGrpSpPr>
              <p:grpSpPr>
                <a:xfrm>
                  <a:off x="-1497156" y="5039725"/>
                  <a:ext cx="572112" cy="630825"/>
                  <a:chOff x="-1501387" y="5039725"/>
                  <a:chExt cx="572112" cy="630825"/>
                </a:xfrm>
              </p:grpSpPr>
              <p:grpSp>
                <p:nvGrpSpPr>
                  <p:cNvPr id="99" name="Groep 98">
                    <a:extLst>
                      <a:ext uri="{FF2B5EF4-FFF2-40B4-BE49-F238E27FC236}">
                        <a16:creationId xmlns:a16="http://schemas.microsoft.com/office/drawing/2014/main" id="{90BADC97-42EC-4BE9-961A-6D0A8F61821F}"/>
                      </a:ext>
                    </a:extLst>
                  </p:cNvPr>
                  <p:cNvGrpSpPr/>
                  <p:nvPr userDrawn="1"/>
                </p:nvGrpSpPr>
                <p:grpSpPr>
                  <a:xfrm rot="10800000">
                    <a:off x="-1453772" y="5039725"/>
                    <a:ext cx="426738" cy="332849"/>
                    <a:chOff x="-2542179" y="4996586"/>
                    <a:chExt cx="566814" cy="442106"/>
                  </a:xfrm>
                </p:grpSpPr>
                <p:sp>
                  <p:nvSpPr>
                    <p:cNvPr id="101" name="Rechthoek 100">
                      <a:extLst>
                        <a:ext uri="{FF2B5EF4-FFF2-40B4-BE49-F238E27FC236}">
                          <a16:creationId xmlns:a16="http://schemas.microsoft.com/office/drawing/2014/main" id="{7C6461C9-D7AD-45F6-8860-D00D0CE93BC3}"/>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02" name="Groep 101">
                      <a:extLst>
                        <a:ext uri="{FF2B5EF4-FFF2-40B4-BE49-F238E27FC236}">
                          <a16:creationId xmlns:a16="http://schemas.microsoft.com/office/drawing/2014/main" id="{A9DF9335-3CFB-4B46-923B-E274558B1A5E}"/>
                        </a:ext>
                      </a:extLst>
                    </p:cNvPr>
                    <p:cNvGrpSpPr/>
                    <p:nvPr userDrawn="1"/>
                  </p:nvGrpSpPr>
                  <p:grpSpPr>
                    <a:xfrm>
                      <a:off x="-2542179" y="4996586"/>
                      <a:ext cx="516836" cy="442106"/>
                      <a:chOff x="-3307744" y="4996586"/>
                      <a:chExt cx="516836" cy="442106"/>
                    </a:xfrm>
                  </p:grpSpPr>
                  <p:cxnSp>
                    <p:nvCxnSpPr>
                      <p:cNvPr id="104" name="Rechte verbindingslijn 103">
                        <a:extLst>
                          <a:ext uri="{FF2B5EF4-FFF2-40B4-BE49-F238E27FC236}">
                            <a16:creationId xmlns:a16="http://schemas.microsoft.com/office/drawing/2014/main" id="{2FAFCF61-7CC2-493A-8A04-168BAC1BB2A4}"/>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5" name="Rechte verbindingslijn 104">
                        <a:extLst>
                          <a:ext uri="{FF2B5EF4-FFF2-40B4-BE49-F238E27FC236}">
                            <a16:creationId xmlns:a16="http://schemas.microsoft.com/office/drawing/2014/main" id="{40C0F8D6-ECD9-440D-BBF7-BC90F7B89A67}"/>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6" name="Rechte verbindingslijn 105">
                        <a:extLst>
                          <a:ext uri="{FF2B5EF4-FFF2-40B4-BE49-F238E27FC236}">
                            <a16:creationId xmlns:a16="http://schemas.microsoft.com/office/drawing/2014/main" id="{E1658BA3-C0DB-4F2E-956D-897DD40FD2AC}"/>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7" name="Rechte verbindingslijn 106">
                        <a:extLst>
                          <a:ext uri="{FF2B5EF4-FFF2-40B4-BE49-F238E27FC236}">
                            <a16:creationId xmlns:a16="http://schemas.microsoft.com/office/drawing/2014/main" id="{4339E038-152F-46B1-970E-004C9A801682}"/>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08" name="Rechthoek 107">
                        <a:extLst>
                          <a:ext uri="{FF2B5EF4-FFF2-40B4-BE49-F238E27FC236}">
                            <a16:creationId xmlns:a16="http://schemas.microsoft.com/office/drawing/2014/main" id="{F9E8B96E-0ED1-4007-BEC7-E8A4C5D87E6E}"/>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03" name="Pijl: rechts 102">
                      <a:extLst>
                        <a:ext uri="{FF2B5EF4-FFF2-40B4-BE49-F238E27FC236}">
                          <a16:creationId xmlns:a16="http://schemas.microsoft.com/office/drawing/2014/main" id="{50C9D298-9642-4CD3-8431-13DF5AB8D96D}"/>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00" name="Tekstvak 99">
                    <a:extLst>
                      <a:ext uri="{FF2B5EF4-FFF2-40B4-BE49-F238E27FC236}">
                        <a16:creationId xmlns:a16="http://schemas.microsoft.com/office/drawing/2014/main" id="{42CB3CBB-F31E-47FA-8F94-92B7678A7106}"/>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88" name="Groep 87">
                  <a:extLst>
                    <a:ext uri="{FF2B5EF4-FFF2-40B4-BE49-F238E27FC236}">
                      <a16:creationId xmlns:a16="http://schemas.microsoft.com/office/drawing/2014/main" id="{B268D312-EE9B-4002-B83E-F51295FD125E}"/>
                    </a:ext>
                  </a:extLst>
                </p:cNvPr>
                <p:cNvGrpSpPr/>
                <p:nvPr userDrawn="1"/>
              </p:nvGrpSpPr>
              <p:grpSpPr>
                <a:xfrm>
                  <a:off x="-973743" y="5039725"/>
                  <a:ext cx="572112" cy="630825"/>
                  <a:chOff x="-961551" y="5039725"/>
                  <a:chExt cx="572112" cy="630825"/>
                </a:xfrm>
              </p:grpSpPr>
              <p:grpSp>
                <p:nvGrpSpPr>
                  <p:cNvPr id="89" name="Groep 88">
                    <a:extLst>
                      <a:ext uri="{FF2B5EF4-FFF2-40B4-BE49-F238E27FC236}">
                        <a16:creationId xmlns:a16="http://schemas.microsoft.com/office/drawing/2014/main" id="{BFAD3578-AB0F-44D9-BE58-2F4B9E61ADE3}"/>
                      </a:ext>
                    </a:extLst>
                  </p:cNvPr>
                  <p:cNvGrpSpPr/>
                  <p:nvPr userDrawn="1"/>
                </p:nvGrpSpPr>
                <p:grpSpPr>
                  <a:xfrm rot="10800000" flipH="1">
                    <a:off x="-868825" y="5039725"/>
                    <a:ext cx="426738" cy="332849"/>
                    <a:chOff x="-2542179" y="4996586"/>
                    <a:chExt cx="566814" cy="442106"/>
                  </a:xfrm>
                </p:grpSpPr>
                <p:sp>
                  <p:nvSpPr>
                    <p:cNvPr id="91" name="Rechthoek 90">
                      <a:extLst>
                        <a:ext uri="{FF2B5EF4-FFF2-40B4-BE49-F238E27FC236}">
                          <a16:creationId xmlns:a16="http://schemas.microsoft.com/office/drawing/2014/main" id="{E37C19E8-AB96-400D-BB4C-31AC9DA17220}"/>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92" name="Groep 91">
                      <a:extLst>
                        <a:ext uri="{FF2B5EF4-FFF2-40B4-BE49-F238E27FC236}">
                          <a16:creationId xmlns:a16="http://schemas.microsoft.com/office/drawing/2014/main" id="{4A7970D8-F4A3-4DDE-A053-01925AEECF21}"/>
                        </a:ext>
                      </a:extLst>
                    </p:cNvPr>
                    <p:cNvGrpSpPr/>
                    <p:nvPr userDrawn="1"/>
                  </p:nvGrpSpPr>
                  <p:grpSpPr>
                    <a:xfrm>
                      <a:off x="-2542179" y="4996586"/>
                      <a:ext cx="516836" cy="442106"/>
                      <a:chOff x="-3307744" y="4996586"/>
                      <a:chExt cx="516836" cy="442106"/>
                    </a:xfrm>
                  </p:grpSpPr>
                  <p:cxnSp>
                    <p:nvCxnSpPr>
                      <p:cNvPr id="94" name="Rechte verbindingslijn 93">
                        <a:extLst>
                          <a:ext uri="{FF2B5EF4-FFF2-40B4-BE49-F238E27FC236}">
                            <a16:creationId xmlns:a16="http://schemas.microsoft.com/office/drawing/2014/main" id="{67232D08-6A6E-4D0D-A17A-7E1DA9EE1922}"/>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95" name="Rechte verbindingslijn 94">
                        <a:extLst>
                          <a:ext uri="{FF2B5EF4-FFF2-40B4-BE49-F238E27FC236}">
                            <a16:creationId xmlns:a16="http://schemas.microsoft.com/office/drawing/2014/main" id="{0BC78F2B-7988-4839-BEB9-EAA7AB34543C}"/>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96" name="Rechte verbindingslijn 95">
                        <a:extLst>
                          <a:ext uri="{FF2B5EF4-FFF2-40B4-BE49-F238E27FC236}">
                            <a16:creationId xmlns:a16="http://schemas.microsoft.com/office/drawing/2014/main" id="{2209126E-C79C-45D7-B0DA-D454AB74FD85}"/>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97" name="Rechte verbindingslijn 96">
                        <a:extLst>
                          <a:ext uri="{FF2B5EF4-FFF2-40B4-BE49-F238E27FC236}">
                            <a16:creationId xmlns:a16="http://schemas.microsoft.com/office/drawing/2014/main" id="{43CF7AAF-2644-48A0-AFC9-7688517A0D6F}"/>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98" name="Rechthoek 97">
                        <a:extLst>
                          <a:ext uri="{FF2B5EF4-FFF2-40B4-BE49-F238E27FC236}">
                            <a16:creationId xmlns:a16="http://schemas.microsoft.com/office/drawing/2014/main" id="{5C4407FA-93FF-4430-BE21-F3B6670DEE97}"/>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93" name="Pijl: rechts 92">
                      <a:extLst>
                        <a:ext uri="{FF2B5EF4-FFF2-40B4-BE49-F238E27FC236}">
                          <a16:creationId xmlns:a16="http://schemas.microsoft.com/office/drawing/2014/main" id="{1852B566-E9E6-41CB-A600-7F296A425D63}"/>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0" name="Tekstvak 89">
                    <a:extLst>
                      <a:ext uri="{FF2B5EF4-FFF2-40B4-BE49-F238E27FC236}">
                        <a16:creationId xmlns:a16="http://schemas.microsoft.com/office/drawing/2014/main" id="{8F20CAD6-CEF5-4434-B6B8-94349C2826D5}"/>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spTree>
    <p:extLst>
      <p:ext uri="{BB962C8B-B14F-4D97-AF65-F5344CB8AC3E}">
        <p14:creationId xmlns:p14="http://schemas.microsoft.com/office/powerpoint/2010/main" val="11695846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DEO | FULL SCREEN">
    <p:spTree>
      <p:nvGrpSpPr>
        <p:cNvPr id="1" name=""/>
        <p:cNvGrpSpPr/>
        <p:nvPr/>
      </p:nvGrpSpPr>
      <p:grpSpPr>
        <a:xfrm>
          <a:off x="0" y="0"/>
          <a:ext cx="0" cy="0"/>
          <a:chOff x="0" y="0"/>
          <a:chExt cx="0" cy="0"/>
        </a:xfrm>
      </p:grpSpPr>
      <p:sp>
        <p:nvSpPr>
          <p:cNvPr id="82" name="Tijdelijke aanduiding voor media 36"/>
          <p:cNvSpPr>
            <a:spLocks noGrp="1"/>
          </p:cNvSpPr>
          <p:nvPr>
            <p:ph type="media" sz="quarter" idx="17" hasCustomPrompt="1"/>
          </p:nvPr>
        </p:nvSpPr>
        <p:spPr>
          <a:xfrm>
            <a:off x="1" y="0"/>
            <a:ext cx="12192000" cy="6858000"/>
          </a:xfrm>
          <a:prstGeom prst="rect">
            <a:avLst/>
          </a:prstGeom>
          <a:solidFill>
            <a:schemeClr val="bg1">
              <a:lumMod val="95000"/>
            </a:schemeClr>
          </a:solidFill>
          <a:ln w="3175">
            <a:noFill/>
          </a:ln>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 video</a:t>
            </a:r>
          </a:p>
        </p:txBody>
      </p:sp>
      <p:sp>
        <p:nvSpPr>
          <p:cNvPr id="4" name="Tijdelijke aanduiding voor datum 3"/>
          <p:cNvSpPr>
            <a:spLocks noGrp="1"/>
          </p:cNvSpPr>
          <p:nvPr>
            <p:ph type="dt" sz="half" idx="10"/>
          </p:nvPr>
        </p:nvSpPr>
        <p:spPr/>
        <p:txBody>
          <a:bodyPr/>
          <a:lstStyle/>
          <a:p>
            <a:fld id="{77FDB426-CFBD-4474-B636-42DE08619468}"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1113" y="-649391"/>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VIDEO | FULL SCREEN</a:t>
            </a:r>
          </a:p>
        </p:txBody>
      </p:sp>
      <p:sp>
        <p:nvSpPr>
          <p:cNvPr id="2" name="Titel 1">
            <a:extLst>
              <a:ext uri="{FF2B5EF4-FFF2-40B4-BE49-F238E27FC236}">
                <a16:creationId xmlns:a16="http://schemas.microsoft.com/office/drawing/2014/main" id="{D7C52C0E-DA5C-46F8-9C46-BDE97408AC38}"/>
              </a:ext>
            </a:extLst>
          </p:cNvPr>
          <p:cNvSpPr>
            <a:spLocks noGrp="1"/>
          </p:cNvSpPr>
          <p:nvPr>
            <p:ph type="title" hasCustomPrompt="1"/>
          </p:nvPr>
        </p:nvSpPr>
        <p:spPr/>
        <p:txBody>
          <a:bodyPr/>
          <a:lstStyle>
            <a:lvl1pPr>
              <a:defRPr>
                <a:ln w="6350">
                  <a:solidFill>
                    <a:schemeClr val="bg1"/>
                  </a:solidFill>
                </a:ln>
                <a:solidFill>
                  <a:schemeClr val="bg1"/>
                </a:solidFill>
              </a:defRPr>
            </a:lvl1pPr>
          </a:lstStyle>
          <a:p>
            <a:r>
              <a:rPr lang="en-GB" dirty="0"/>
              <a:t>Add your title here</a:t>
            </a:r>
          </a:p>
        </p:txBody>
      </p:sp>
      <p:grpSp>
        <p:nvGrpSpPr>
          <p:cNvPr id="166" name="INSTRUCTION">
            <a:extLst>
              <a:ext uri="{FF2B5EF4-FFF2-40B4-BE49-F238E27FC236}">
                <a16:creationId xmlns:a16="http://schemas.microsoft.com/office/drawing/2014/main" id="{2CBF4BC5-C502-49CE-8372-448D946BAEAE}"/>
              </a:ext>
            </a:extLst>
          </p:cNvPr>
          <p:cNvGrpSpPr/>
          <p:nvPr userDrawn="1"/>
        </p:nvGrpSpPr>
        <p:grpSpPr>
          <a:xfrm>
            <a:off x="12377595" y="1"/>
            <a:ext cx="3693386" cy="5084661"/>
            <a:chOff x="-3786437" y="1"/>
            <a:chExt cx="3693386" cy="5084661"/>
          </a:xfrm>
        </p:grpSpPr>
        <p:grpSp>
          <p:nvGrpSpPr>
            <p:cNvPr id="167" name="INSTRUCTION">
              <a:extLst>
                <a:ext uri="{FF2B5EF4-FFF2-40B4-BE49-F238E27FC236}">
                  <a16:creationId xmlns:a16="http://schemas.microsoft.com/office/drawing/2014/main" id="{4C529407-4620-4E2A-9032-80B73ED5538D}"/>
                </a:ext>
              </a:extLst>
            </p:cNvPr>
            <p:cNvGrpSpPr/>
            <p:nvPr userDrawn="1"/>
          </p:nvGrpSpPr>
          <p:grpSpPr>
            <a:xfrm>
              <a:off x="-3786437" y="1"/>
              <a:ext cx="3693386" cy="5084661"/>
              <a:chOff x="-3786437" y="1"/>
              <a:chExt cx="3693386" cy="5084661"/>
            </a:xfrm>
          </p:grpSpPr>
          <p:sp>
            <p:nvSpPr>
              <p:cNvPr id="172" name="Rechthoek 171">
                <a:extLst>
                  <a:ext uri="{FF2B5EF4-FFF2-40B4-BE49-F238E27FC236}">
                    <a16:creationId xmlns:a16="http://schemas.microsoft.com/office/drawing/2014/main" id="{2E38A089-CDA3-4444-B65A-E420FFE0EF5C}"/>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 video</a:t>
                </a:r>
              </a:p>
            </p:txBody>
          </p:sp>
          <p:sp>
            <p:nvSpPr>
              <p:cNvPr id="173" name="Rechthoek 172">
                <a:extLst>
                  <a:ext uri="{FF2B5EF4-FFF2-40B4-BE49-F238E27FC236}">
                    <a16:creationId xmlns:a16="http://schemas.microsoft.com/office/drawing/2014/main" id="{B0BC5CBB-5A0B-4F3B-8FF9-09C162BBF7CB}"/>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174" name="Ovaal 173">
                <a:extLst>
                  <a:ext uri="{FF2B5EF4-FFF2-40B4-BE49-F238E27FC236}">
                    <a16:creationId xmlns:a16="http://schemas.microsoft.com/office/drawing/2014/main" id="{37B0953A-A4BD-4095-BEE1-5FACAC23899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5" name="Rechthoek 174">
                <a:extLst>
                  <a:ext uri="{FF2B5EF4-FFF2-40B4-BE49-F238E27FC236}">
                    <a16:creationId xmlns:a16="http://schemas.microsoft.com/office/drawing/2014/main" id="{F9D2FE37-F007-46E9-BB5B-A79D8997F7D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6" name="Groep 175">
                <a:extLst>
                  <a:ext uri="{FF2B5EF4-FFF2-40B4-BE49-F238E27FC236}">
                    <a16:creationId xmlns:a16="http://schemas.microsoft.com/office/drawing/2014/main" id="{768623CB-CE85-428E-9287-FAFD7E53C9C6}"/>
                  </a:ext>
                </a:extLst>
              </p:cNvPr>
              <p:cNvGrpSpPr/>
              <p:nvPr userDrawn="1"/>
            </p:nvGrpSpPr>
            <p:grpSpPr>
              <a:xfrm>
                <a:off x="-3316179" y="1231351"/>
                <a:ext cx="294789" cy="318834"/>
                <a:chOff x="14466489" y="1001522"/>
                <a:chExt cx="290627" cy="314333"/>
              </a:xfrm>
            </p:grpSpPr>
            <p:sp>
              <p:nvSpPr>
                <p:cNvPr id="205" name="Rechthoek 204">
                  <a:extLst>
                    <a:ext uri="{FF2B5EF4-FFF2-40B4-BE49-F238E27FC236}">
                      <a16:creationId xmlns:a16="http://schemas.microsoft.com/office/drawing/2014/main" id="{609EAF2F-B712-4EDA-A84E-B2DF4040D0C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6" name="Ovaal 205">
                  <a:extLst>
                    <a:ext uri="{FF2B5EF4-FFF2-40B4-BE49-F238E27FC236}">
                      <a16:creationId xmlns:a16="http://schemas.microsoft.com/office/drawing/2014/main" id="{560156C3-E736-49CA-9703-B52B7535940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207" name="Vrije vorm: vorm 206">
                  <a:extLst>
                    <a:ext uri="{FF2B5EF4-FFF2-40B4-BE49-F238E27FC236}">
                      <a16:creationId xmlns:a16="http://schemas.microsoft.com/office/drawing/2014/main" id="{09044F45-B58F-493F-BCDA-C2B5FF676283}"/>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208" name="Rechthoek: afgeronde hoeken 207">
                  <a:extLst>
                    <a:ext uri="{FF2B5EF4-FFF2-40B4-BE49-F238E27FC236}">
                      <a16:creationId xmlns:a16="http://schemas.microsoft.com/office/drawing/2014/main" id="{8648D0CD-58C9-4CA6-AE04-7D77F9FF6B7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209" name="Rechte verbindingslijn 208">
                  <a:extLst>
                    <a:ext uri="{FF2B5EF4-FFF2-40B4-BE49-F238E27FC236}">
                      <a16:creationId xmlns:a16="http://schemas.microsoft.com/office/drawing/2014/main" id="{BA2DE038-BB48-410E-88EC-461D229A4817}"/>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10" name="Rechte verbindingslijn 209">
                  <a:extLst>
                    <a:ext uri="{FF2B5EF4-FFF2-40B4-BE49-F238E27FC236}">
                      <a16:creationId xmlns:a16="http://schemas.microsoft.com/office/drawing/2014/main" id="{0F08D0DE-AD3A-470F-AFC1-8CFE2024119B}"/>
                    </a:ext>
                  </a:extLst>
                </p:cNvPr>
                <p:cNvCxnSpPr>
                  <a:cxnSpLocks/>
                  <a:stCxn id="20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7" name="Ovaal 176">
                <a:extLst>
                  <a:ext uri="{FF2B5EF4-FFF2-40B4-BE49-F238E27FC236}">
                    <a16:creationId xmlns:a16="http://schemas.microsoft.com/office/drawing/2014/main" id="{4DC59839-4A33-4908-8B19-37B93ABD7D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8" name="Rechthoek 177">
                <a:extLst>
                  <a:ext uri="{FF2B5EF4-FFF2-40B4-BE49-F238E27FC236}">
                    <a16:creationId xmlns:a16="http://schemas.microsoft.com/office/drawing/2014/main" id="{516526BC-B14B-4CD9-AD8D-90D06F3AD43B}"/>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9" name="Groep 178">
                <a:extLst>
                  <a:ext uri="{FF2B5EF4-FFF2-40B4-BE49-F238E27FC236}">
                    <a16:creationId xmlns:a16="http://schemas.microsoft.com/office/drawing/2014/main" id="{3AF8C56D-DF10-44EF-BF2C-09C89E4C2FD3}"/>
                  </a:ext>
                </a:extLst>
              </p:cNvPr>
              <p:cNvGrpSpPr/>
              <p:nvPr userDrawn="1"/>
            </p:nvGrpSpPr>
            <p:grpSpPr>
              <a:xfrm>
                <a:off x="-3311319" y="2164285"/>
                <a:ext cx="825500" cy="209550"/>
                <a:chOff x="13504624" y="2482850"/>
                <a:chExt cx="825500" cy="209550"/>
              </a:xfrm>
            </p:grpSpPr>
            <p:sp>
              <p:nvSpPr>
                <p:cNvPr id="202" name="Rechthoek 201">
                  <a:extLst>
                    <a:ext uri="{FF2B5EF4-FFF2-40B4-BE49-F238E27FC236}">
                      <a16:creationId xmlns:a16="http://schemas.microsoft.com/office/drawing/2014/main" id="{B55C5FA7-5138-416B-BB7A-A0DE955FDA9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203" name="Rechte verbindingslijn 202">
                  <a:extLst>
                    <a:ext uri="{FF2B5EF4-FFF2-40B4-BE49-F238E27FC236}">
                      <a16:creationId xmlns:a16="http://schemas.microsoft.com/office/drawing/2014/main" id="{653208A5-7688-4B72-96F7-A55D389BC1F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04" name="Gelijkbenige driehoek 203">
                  <a:extLst>
                    <a:ext uri="{FF2B5EF4-FFF2-40B4-BE49-F238E27FC236}">
                      <a16:creationId xmlns:a16="http://schemas.microsoft.com/office/drawing/2014/main" id="{30DB9BDF-AA1C-4B8D-B396-8A5C3C47262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80" name="Ovaal 179">
                <a:extLst>
                  <a:ext uri="{FF2B5EF4-FFF2-40B4-BE49-F238E27FC236}">
                    <a16:creationId xmlns:a16="http://schemas.microsoft.com/office/drawing/2014/main" id="{B7136509-2FBA-4DE7-A6C9-811F65474803}"/>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81" name="Rechthoek 180">
                <a:extLst>
                  <a:ext uri="{FF2B5EF4-FFF2-40B4-BE49-F238E27FC236}">
                    <a16:creationId xmlns:a16="http://schemas.microsoft.com/office/drawing/2014/main" id="{C2C438BC-221D-47CC-A2AE-4C696BE887E2}"/>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video, go to the tab</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‘Video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video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video frame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brackets.</a:t>
                </a:r>
              </a:p>
            </p:txBody>
          </p:sp>
          <p:grpSp>
            <p:nvGrpSpPr>
              <p:cNvPr id="182" name="Groep 181">
                <a:extLst>
                  <a:ext uri="{FF2B5EF4-FFF2-40B4-BE49-F238E27FC236}">
                    <a16:creationId xmlns:a16="http://schemas.microsoft.com/office/drawing/2014/main" id="{D5067252-8CE9-4FB6-BDBE-A790CBEB293D}"/>
                  </a:ext>
                </a:extLst>
              </p:cNvPr>
              <p:cNvGrpSpPr/>
              <p:nvPr userDrawn="1"/>
            </p:nvGrpSpPr>
            <p:grpSpPr>
              <a:xfrm>
                <a:off x="-3441613" y="3457758"/>
                <a:ext cx="622283" cy="612920"/>
                <a:chOff x="12617641" y="3403239"/>
                <a:chExt cx="752963" cy="741634"/>
              </a:xfrm>
            </p:grpSpPr>
            <p:grpSp>
              <p:nvGrpSpPr>
                <p:cNvPr id="186" name="Groep 185">
                  <a:extLst>
                    <a:ext uri="{FF2B5EF4-FFF2-40B4-BE49-F238E27FC236}">
                      <a16:creationId xmlns:a16="http://schemas.microsoft.com/office/drawing/2014/main" id="{82D58971-5A40-4F98-B347-BAD3D75A8622}"/>
                    </a:ext>
                  </a:extLst>
                </p:cNvPr>
                <p:cNvGrpSpPr/>
                <p:nvPr userDrawn="1"/>
              </p:nvGrpSpPr>
              <p:grpSpPr>
                <a:xfrm>
                  <a:off x="12771530" y="3403239"/>
                  <a:ext cx="467176" cy="448491"/>
                  <a:chOff x="12782157" y="3403239"/>
                  <a:chExt cx="467176" cy="448491"/>
                </a:xfrm>
              </p:grpSpPr>
              <p:grpSp>
                <p:nvGrpSpPr>
                  <p:cNvPr id="189" name="Groep 188">
                    <a:extLst>
                      <a:ext uri="{FF2B5EF4-FFF2-40B4-BE49-F238E27FC236}">
                        <a16:creationId xmlns:a16="http://schemas.microsoft.com/office/drawing/2014/main" id="{0E439F94-229D-43B5-B4AD-40F2BAB32BBC}"/>
                      </a:ext>
                    </a:extLst>
                  </p:cNvPr>
                  <p:cNvGrpSpPr/>
                  <p:nvPr userDrawn="1"/>
                </p:nvGrpSpPr>
                <p:grpSpPr>
                  <a:xfrm>
                    <a:off x="12782157" y="3403239"/>
                    <a:ext cx="412976" cy="396132"/>
                    <a:chOff x="13554906" y="3320109"/>
                    <a:chExt cx="443917" cy="425811"/>
                  </a:xfrm>
                </p:grpSpPr>
                <p:grpSp>
                  <p:nvGrpSpPr>
                    <p:cNvPr id="196" name="Groep 195">
                      <a:extLst>
                        <a:ext uri="{FF2B5EF4-FFF2-40B4-BE49-F238E27FC236}">
                          <a16:creationId xmlns:a16="http://schemas.microsoft.com/office/drawing/2014/main" id="{41C92600-CF7C-4825-983B-A4BC24E17F5A}"/>
                        </a:ext>
                      </a:extLst>
                    </p:cNvPr>
                    <p:cNvGrpSpPr/>
                    <p:nvPr userDrawn="1"/>
                  </p:nvGrpSpPr>
                  <p:grpSpPr>
                    <a:xfrm>
                      <a:off x="13554906" y="3320109"/>
                      <a:ext cx="443917" cy="425811"/>
                      <a:chOff x="12909684" y="1276143"/>
                      <a:chExt cx="443917" cy="425811"/>
                    </a:xfrm>
                  </p:grpSpPr>
                  <p:sp>
                    <p:nvSpPr>
                      <p:cNvPr id="199" name="Rechthoek 198">
                        <a:extLst>
                          <a:ext uri="{FF2B5EF4-FFF2-40B4-BE49-F238E27FC236}">
                            <a16:creationId xmlns:a16="http://schemas.microsoft.com/office/drawing/2014/main" id="{595A2CF1-19A0-4D4A-8CA3-07BE9217C47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0" name="Rechthoek 199">
                        <a:extLst>
                          <a:ext uri="{FF2B5EF4-FFF2-40B4-BE49-F238E27FC236}">
                            <a16:creationId xmlns:a16="http://schemas.microsoft.com/office/drawing/2014/main" id="{CCF90DFF-9348-4986-97A5-EDB15FF6BCD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1" name="Ovaal 200">
                        <a:extLst>
                          <a:ext uri="{FF2B5EF4-FFF2-40B4-BE49-F238E27FC236}">
                            <a16:creationId xmlns:a16="http://schemas.microsoft.com/office/drawing/2014/main" id="{1465EBC7-FC34-4AE9-8126-0E9DF37FEC2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97" name="Afbeelding 196">
                      <a:extLst>
                        <a:ext uri="{FF2B5EF4-FFF2-40B4-BE49-F238E27FC236}">
                          <a16:creationId xmlns:a16="http://schemas.microsoft.com/office/drawing/2014/main" id="{D9933A51-0FF1-4D10-A248-43C18D13068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98" name="Afbeelding 197">
                      <a:extLst>
                        <a:ext uri="{FF2B5EF4-FFF2-40B4-BE49-F238E27FC236}">
                          <a16:creationId xmlns:a16="http://schemas.microsoft.com/office/drawing/2014/main" id="{71DEC062-9A92-4D25-9813-96B595664A1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90" name="Groep 189">
                    <a:extLst>
                      <a:ext uri="{FF2B5EF4-FFF2-40B4-BE49-F238E27FC236}">
                        <a16:creationId xmlns:a16="http://schemas.microsoft.com/office/drawing/2014/main" id="{12C79B11-EBD7-4CF8-BB91-B2E6A9E57249}"/>
                      </a:ext>
                    </a:extLst>
                  </p:cNvPr>
                  <p:cNvGrpSpPr/>
                  <p:nvPr userDrawn="1"/>
                </p:nvGrpSpPr>
                <p:grpSpPr>
                  <a:xfrm>
                    <a:off x="13103513" y="3705268"/>
                    <a:ext cx="145820" cy="146462"/>
                    <a:chOff x="13096169" y="3602278"/>
                    <a:chExt cx="145820" cy="146462"/>
                  </a:xfrm>
                </p:grpSpPr>
                <p:sp>
                  <p:nvSpPr>
                    <p:cNvPr id="194" name="Rechthoek 193">
                      <a:extLst>
                        <a:ext uri="{FF2B5EF4-FFF2-40B4-BE49-F238E27FC236}">
                          <a16:creationId xmlns:a16="http://schemas.microsoft.com/office/drawing/2014/main" id="{B1CB0CF9-26D4-4C42-AADF-B2722DE8A6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95" name="Rechthoek 194">
                      <a:extLst>
                        <a:ext uri="{FF2B5EF4-FFF2-40B4-BE49-F238E27FC236}">
                          <a16:creationId xmlns:a16="http://schemas.microsoft.com/office/drawing/2014/main" id="{A0609A5F-BF51-4C1F-87C5-37B50577D4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91" name="Groep 190">
                    <a:extLst>
                      <a:ext uri="{FF2B5EF4-FFF2-40B4-BE49-F238E27FC236}">
                        <a16:creationId xmlns:a16="http://schemas.microsoft.com/office/drawing/2014/main" id="{4E90610C-6643-40AA-A715-7C59B6B8CD9C}"/>
                      </a:ext>
                    </a:extLst>
                  </p:cNvPr>
                  <p:cNvGrpSpPr/>
                  <p:nvPr userDrawn="1"/>
                </p:nvGrpSpPr>
                <p:grpSpPr>
                  <a:xfrm rot="10800000">
                    <a:off x="13061402" y="3665637"/>
                    <a:ext cx="145820" cy="146462"/>
                    <a:chOff x="13096169" y="3602278"/>
                    <a:chExt cx="145820" cy="146462"/>
                  </a:xfrm>
                </p:grpSpPr>
                <p:sp>
                  <p:nvSpPr>
                    <p:cNvPr id="192" name="Rechthoek 191">
                      <a:extLst>
                        <a:ext uri="{FF2B5EF4-FFF2-40B4-BE49-F238E27FC236}">
                          <a16:creationId xmlns:a16="http://schemas.microsoft.com/office/drawing/2014/main" id="{1DE8F461-F9AA-42D6-BBEB-77B77E72074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93" name="Rechthoek 192">
                      <a:extLst>
                        <a:ext uri="{FF2B5EF4-FFF2-40B4-BE49-F238E27FC236}">
                          <a16:creationId xmlns:a16="http://schemas.microsoft.com/office/drawing/2014/main" id="{5B573F69-BBCD-4F86-938E-BB57A7843CB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87" name="Rechthoek 186">
                  <a:extLst>
                    <a:ext uri="{FF2B5EF4-FFF2-40B4-BE49-F238E27FC236}">
                      <a16:creationId xmlns:a16="http://schemas.microsoft.com/office/drawing/2014/main" id="{255E8094-AE7D-4CF2-9B81-97194B2F970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88" name="Gelijkbenige driehoek 187">
                  <a:extLst>
                    <a:ext uri="{FF2B5EF4-FFF2-40B4-BE49-F238E27FC236}">
                      <a16:creationId xmlns:a16="http://schemas.microsoft.com/office/drawing/2014/main" id="{CA3F34D0-B444-4790-A816-656A95D66E5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3" name="ICOON_info">
                <a:extLst>
                  <a:ext uri="{FF2B5EF4-FFF2-40B4-BE49-F238E27FC236}">
                    <a16:creationId xmlns:a16="http://schemas.microsoft.com/office/drawing/2014/main" id="{F276B050-D227-4B5B-869F-3625D1F9F3C6}"/>
                  </a:ext>
                </a:extLst>
              </p:cNvPr>
              <p:cNvGrpSpPr/>
              <p:nvPr userDrawn="1"/>
            </p:nvGrpSpPr>
            <p:grpSpPr>
              <a:xfrm>
                <a:off x="-376736" y="4085613"/>
                <a:ext cx="283685" cy="283685"/>
                <a:chOff x="-510741" y="5913713"/>
                <a:chExt cx="267555" cy="267555"/>
              </a:xfrm>
            </p:grpSpPr>
            <p:sp>
              <p:nvSpPr>
                <p:cNvPr id="184" name="Ovaal 183">
                  <a:extLst>
                    <a:ext uri="{FF2B5EF4-FFF2-40B4-BE49-F238E27FC236}">
                      <a16:creationId xmlns:a16="http://schemas.microsoft.com/office/drawing/2014/main" id="{027C47AD-B5A4-4191-B2D4-23564B277B3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85" name="Graphic 163" descr="Informatie">
                  <a:extLst>
                    <a:ext uri="{FF2B5EF4-FFF2-40B4-BE49-F238E27FC236}">
                      <a16:creationId xmlns:a16="http://schemas.microsoft.com/office/drawing/2014/main" id="{2297C4E6-9E96-4164-8647-600B2076BF3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168" name="Video icoon">
              <a:extLst>
                <a:ext uri="{FF2B5EF4-FFF2-40B4-BE49-F238E27FC236}">
                  <a16:creationId xmlns:a16="http://schemas.microsoft.com/office/drawing/2014/main" id="{3245BE03-8165-4BF4-819D-15EE52813BE7}"/>
                </a:ext>
              </a:extLst>
            </p:cNvPr>
            <p:cNvGrpSpPr/>
            <p:nvPr userDrawn="1"/>
          </p:nvGrpSpPr>
          <p:grpSpPr>
            <a:xfrm>
              <a:off x="-3310781" y="1231352"/>
              <a:ext cx="311450" cy="313414"/>
              <a:chOff x="8066315" y="1676399"/>
              <a:chExt cx="1371600" cy="1380253"/>
            </a:xfrm>
          </p:grpSpPr>
          <p:sp>
            <p:nvSpPr>
              <p:cNvPr id="169" name="Rechthoek 168">
                <a:extLst>
                  <a:ext uri="{FF2B5EF4-FFF2-40B4-BE49-F238E27FC236}">
                    <a16:creationId xmlns:a16="http://schemas.microsoft.com/office/drawing/2014/main" id="{32A74278-7141-4D21-8BC1-CF48880C8A5C}"/>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70" name="Vrije vorm 112">
                <a:extLst>
                  <a:ext uri="{FF2B5EF4-FFF2-40B4-BE49-F238E27FC236}">
                    <a16:creationId xmlns:a16="http://schemas.microsoft.com/office/drawing/2014/main" id="{2571848B-6245-4965-9C85-A985618C0585}"/>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71" name="Vrije vorm 113">
                <a:extLst>
                  <a:ext uri="{FF2B5EF4-FFF2-40B4-BE49-F238E27FC236}">
                    <a16:creationId xmlns:a16="http://schemas.microsoft.com/office/drawing/2014/main" id="{CD5667A5-E697-4693-BDB5-8C52367ECCCD}"/>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1278402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77134D45-5475-4AC9-A650-C5B2868A296D}"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TITLE ONLY</a:t>
            </a:r>
          </a:p>
        </p:txBody>
      </p:sp>
      <p:sp>
        <p:nvSpPr>
          <p:cNvPr id="3" name="Titel 2">
            <a:extLst>
              <a:ext uri="{FF2B5EF4-FFF2-40B4-BE49-F238E27FC236}">
                <a16:creationId xmlns:a16="http://schemas.microsoft.com/office/drawing/2014/main" id="{79373B14-4A03-42AD-9356-B2A1A88A53A8}"/>
              </a:ext>
            </a:extLst>
          </p:cNvPr>
          <p:cNvSpPr>
            <a:spLocks noGrp="1"/>
          </p:cNvSpPr>
          <p:nvPr>
            <p:ph type="title" hasCustomPrompt="1"/>
          </p:nvPr>
        </p:nvSpPr>
        <p:spPr/>
        <p:txBody>
          <a:bodyPr/>
          <a:lstStyle/>
          <a:p>
            <a:r>
              <a:rPr lang="en-GB" dirty="0"/>
              <a:t>Add your title here</a:t>
            </a:r>
          </a:p>
        </p:txBody>
      </p:sp>
    </p:spTree>
    <p:extLst>
      <p:ext uri="{BB962C8B-B14F-4D97-AF65-F5344CB8AC3E}">
        <p14:creationId xmlns:p14="http://schemas.microsoft.com/office/powerpoint/2010/main" val="42518505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RODUCTION | 1X">
    <p:bg>
      <p:bgPr>
        <a:solidFill>
          <a:schemeClr val="tx2"/>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913D4C31-0BAB-40C0-9A54-81CCF3D33A12}"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INTRODUCTION | 1X</a:t>
            </a:r>
          </a:p>
        </p:txBody>
      </p:sp>
      <p:sp>
        <p:nvSpPr>
          <p:cNvPr id="8" name="Titel 7">
            <a:extLst>
              <a:ext uri="{FF2B5EF4-FFF2-40B4-BE49-F238E27FC236}">
                <a16:creationId xmlns:a16="http://schemas.microsoft.com/office/drawing/2014/main" id="{B1783990-4061-4C01-A33C-5E373142FF31}"/>
              </a:ext>
            </a:extLst>
          </p:cNvPr>
          <p:cNvSpPr>
            <a:spLocks noGrp="1"/>
          </p:cNvSpPr>
          <p:nvPr>
            <p:ph type="title" hasCustomPrompt="1"/>
          </p:nvPr>
        </p:nvSpPr>
        <p:spPr>
          <a:xfrm>
            <a:off x="446032" y="3430757"/>
            <a:ext cx="3762221" cy="1092300"/>
          </a:xfrm>
        </p:spPr>
        <p:txBody>
          <a:bodyPr anchor="b"/>
          <a:lstStyle>
            <a:lvl1pPr>
              <a:lnSpc>
                <a:spcPct val="80000"/>
              </a:lnSpc>
              <a:defRPr sz="3600" baseline="0">
                <a:ln w="6350">
                  <a:solidFill>
                    <a:schemeClr val="bg1"/>
                  </a:solidFill>
                </a:ln>
                <a:solidFill>
                  <a:schemeClr val="bg1"/>
                </a:solidFill>
              </a:defRPr>
            </a:lvl1pPr>
          </a:lstStyle>
          <a:p>
            <a:r>
              <a:rPr lang="en-GB" dirty="0"/>
              <a:t>Name </a:t>
            </a:r>
            <a:br>
              <a:rPr lang="en-GB" dirty="0"/>
            </a:br>
            <a:r>
              <a:rPr lang="en-GB" dirty="0"/>
              <a:t>Last name</a:t>
            </a:r>
          </a:p>
        </p:txBody>
      </p:sp>
      <p:sp>
        <p:nvSpPr>
          <p:cNvPr id="89" name="Tijdelijke aanduiding voor verticale tekst 2">
            <a:extLst>
              <a:ext uri="{FF2B5EF4-FFF2-40B4-BE49-F238E27FC236}">
                <a16:creationId xmlns:a16="http://schemas.microsoft.com/office/drawing/2014/main" id="{45B1F675-BD2C-4B95-9978-3BD4B74FB9B4}"/>
              </a:ext>
            </a:extLst>
          </p:cNvPr>
          <p:cNvSpPr>
            <a:spLocks noGrp="1"/>
          </p:cNvSpPr>
          <p:nvPr>
            <p:ph type="body" orient="vert" idx="1" hasCustomPrompt="1"/>
          </p:nvPr>
        </p:nvSpPr>
        <p:spPr>
          <a:xfrm>
            <a:off x="446087" y="4918308"/>
            <a:ext cx="3762376" cy="828000"/>
          </a:xfrm>
        </p:spPr>
        <p:txBody>
          <a:bodyPr vert="horz"/>
          <a:lstStyle>
            <a:lvl1pPr marL="0" indent="0">
              <a:buFont typeface="Arial" panose="020B0604020202020204" pitchFamily="34" charset="0"/>
              <a:buNone/>
              <a:defRPr sz="1600">
                <a:solidFill>
                  <a:schemeClr val="bg1"/>
                </a:solidFill>
              </a:defRPr>
            </a:lvl1pPr>
          </a:lstStyle>
          <a:p>
            <a:pPr lvl="0"/>
            <a:r>
              <a:rPr lang="en-GB" dirty="0"/>
              <a:t>Add your text here</a:t>
            </a:r>
          </a:p>
        </p:txBody>
      </p:sp>
      <p:sp>
        <p:nvSpPr>
          <p:cNvPr id="74" name="Tijdelijke aanduiding voor afbeelding 8">
            <a:extLst>
              <a:ext uri="{FF2B5EF4-FFF2-40B4-BE49-F238E27FC236}">
                <a16:creationId xmlns:a16="http://schemas.microsoft.com/office/drawing/2014/main" id="{51005DAB-483A-4404-9DD9-64CF64028B2F}"/>
              </a:ext>
            </a:extLst>
          </p:cNvPr>
          <p:cNvSpPr>
            <a:spLocks noGrp="1"/>
          </p:cNvSpPr>
          <p:nvPr>
            <p:ph type="pic" sz="quarter" idx="14" hasCustomPrompt="1"/>
          </p:nvPr>
        </p:nvSpPr>
        <p:spPr>
          <a:xfrm>
            <a:off x="4686300" y="0"/>
            <a:ext cx="7505700" cy="6857999"/>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77" name="Tijdelijke aanduiding voor tekst 84">
            <a:extLst>
              <a:ext uri="{FF2B5EF4-FFF2-40B4-BE49-F238E27FC236}">
                <a16:creationId xmlns:a16="http://schemas.microsoft.com/office/drawing/2014/main" id="{DFABAF90-646C-4C42-859F-4D485A24EF0D}"/>
              </a:ext>
            </a:extLst>
          </p:cNvPr>
          <p:cNvSpPr>
            <a:spLocks noGrp="1"/>
          </p:cNvSpPr>
          <p:nvPr>
            <p:ph type="body" sz="quarter" idx="16" hasCustomPrompt="1"/>
          </p:nvPr>
        </p:nvSpPr>
        <p:spPr>
          <a:xfrm>
            <a:off x="446032" y="2942170"/>
            <a:ext cx="3762431" cy="477837"/>
          </a:xfrm>
          <a:noFill/>
        </p:spPr>
        <p:txBody>
          <a:bodyPr wrap="square" lIns="0" tIns="0" rIns="0" bIns="0" anchor="b">
            <a:noAutofit/>
          </a:bodyPr>
          <a:lstStyle>
            <a:lvl1pPr marL="0" indent="0">
              <a:buNone/>
              <a:defRPr sz="1200" cap="none" baseline="0">
                <a:solidFill>
                  <a:schemeClr val="bg1"/>
                </a:solidFill>
                <a:latin typeface="+mj-lt"/>
              </a:defRPr>
            </a:lvl1pPr>
          </a:lstStyle>
          <a:p>
            <a:pPr lvl="0"/>
            <a:r>
              <a:rPr lang="en-GB" dirty="0"/>
              <a:t>Job description</a:t>
            </a:r>
          </a:p>
        </p:txBody>
      </p:sp>
      <p:pic>
        <p:nvPicPr>
          <p:cNvPr id="7" name="Graphic 6">
            <a:extLst>
              <a:ext uri="{FF2B5EF4-FFF2-40B4-BE49-F238E27FC236}">
                <a16:creationId xmlns:a16="http://schemas.microsoft.com/office/drawing/2014/main" id="{D3F5EE30-3ADA-4274-8B69-9A98653C4F65}"/>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812" y="6225966"/>
            <a:ext cx="204788" cy="204788"/>
          </a:xfrm>
          <a:prstGeom prst="rect">
            <a:avLst/>
          </a:prstGeom>
        </p:spPr>
      </p:pic>
      <p:pic>
        <p:nvPicPr>
          <p:cNvPr id="11" name="Graphic 10">
            <a:extLst>
              <a:ext uri="{FF2B5EF4-FFF2-40B4-BE49-F238E27FC236}">
                <a16:creationId xmlns:a16="http://schemas.microsoft.com/office/drawing/2014/main" id="{A532310E-1D2C-42AC-992D-39B8CD3171C7}"/>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6032" y="6225966"/>
            <a:ext cx="204788" cy="204788"/>
          </a:xfrm>
          <a:prstGeom prst="rect">
            <a:avLst/>
          </a:prstGeom>
        </p:spPr>
      </p:pic>
      <p:pic>
        <p:nvPicPr>
          <p:cNvPr id="13" name="Graphic 12">
            <a:extLst>
              <a:ext uri="{FF2B5EF4-FFF2-40B4-BE49-F238E27FC236}">
                <a16:creationId xmlns:a16="http://schemas.microsoft.com/office/drawing/2014/main" id="{F97DF307-AE7D-4EE1-A6C0-2A26121AC332}"/>
              </a:ext>
            </a:extLst>
          </p:cNvPr>
          <p:cNvPicPr>
            <a:picLocks noChangeAspect="1"/>
          </p:cNvPicPr>
          <p:nvPr userDrawn="1"/>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06422" y="6225966"/>
            <a:ext cx="204788" cy="204788"/>
          </a:xfrm>
          <a:prstGeom prst="rect">
            <a:avLst/>
          </a:prstGeom>
        </p:spPr>
      </p:pic>
      <p:grpSp>
        <p:nvGrpSpPr>
          <p:cNvPr id="105" name="INSTRUCTION">
            <a:extLst>
              <a:ext uri="{FF2B5EF4-FFF2-40B4-BE49-F238E27FC236}">
                <a16:creationId xmlns:a16="http://schemas.microsoft.com/office/drawing/2014/main" id="{6CE98AFF-33D8-4ECD-95BA-DF7005EBCD79}"/>
              </a:ext>
            </a:extLst>
          </p:cNvPr>
          <p:cNvGrpSpPr/>
          <p:nvPr userDrawn="1"/>
        </p:nvGrpSpPr>
        <p:grpSpPr>
          <a:xfrm>
            <a:off x="12377595" y="1"/>
            <a:ext cx="3693386" cy="5084661"/>
            <a:chOff x="-3786437" y="1"/>
            <a:chExt cx="3693386" cy="5084661"/>
          </a:xfrm>
        </p:grpSpPr>
        <p:sp>
          <p:nvSpPr>
            <p:cNvPr id="106" name="Rechthoek 105">
              <a:extLst>
                <a:ext uri="{FF2B5EF4-FFF2-40B4-BE49-F238E27FC236}">
                  <a16:creationId xmlns:a16="http://schemas.microsoft.com/office/drawing/2014/main" id="{CCD710B1-658D-4760-A78F-0CEE9AF4525E}"/>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08" name="Rechthoek 107">
              <a:extLst>
                <a:ext uri="{FF2B5EF4-FFF2-40B4-BE49-F238E27FC236}">
                  <a16:creationId xmlns:a16="http://schemas.microsoft.com/office/drawing/2014/main" id="{1C8525EB-A865-4DDD-9D3E-0EAB7894B159}"/>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109" name="Ovaal 108">
              <a:extLst>
                <a:ext uri="{FF2B5EF4-FFF2-40B4-BE49-F238E27FC236}">
                  <a16:creationId xmlns:a16="http://schemas.microsoft.com/office/drawing/2014/main" id="{B8195C41-A9D1-4BD1-B55A-B360D496703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0" name="Rechthoek 109">
              <a:extLst>
                <a:ext uri="{FF2B5EF4-FFF2-40B4-BE49-F238E27FC236}">
                  <a16:creationId xmlns:a16="http://schemas.microsoft.com/office/drawing/2014/main" id="{67C39A3B-B90C-4843-9627-2CD0CB0F831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1" name="Groep 110">
              <a:extLst>
                <a:ext uri="{FF2B5EF4-FFF2-40B4-BE49-F238E27FC236}">
                  <a16:creationId xmlns:a16="http://schemas.microsoft.com/office/drawing/2014/main" id="{E198E46E-56EB-47B1-BB6F-D1FDF0F49E76}"/>
                </a:ext>
              </a:extLst>
            </p:cNvPr>
            <p:cNvGrpSpPr/>
            <p:nvPr userDrawn="1"/>
          </p:nvGrpSpPr>
          <p:grpSpPr>
            <a:xfrm>
              <a:off x="-3316179" y="1231351"/>
              <a:ext cx="294789" cy="318834"/>
              <a:chOff x="14466489" y="1001522"/>
              <a:chExt cx="290627" cy="314333"/>
            </a:xfrm>
          </p:grpSpPr>
          <p:sp>
            <p:nvSpPr>
              <p:cNvPr id="184" name="Rechthoek 183">
                <a:extLst>
                  <a:ext uri="{FF2B5EF4-FFF2-40B4-BE49-F238E27FC236}">
                    <a16:creationId xmlns:a16="http://schemas.microsoft.com/office/drawing/2014/main" id="{8CE5B90A-67FD-47DC-B299-28BC6C56203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5" name="Ovaal 184">
                <a:extLst>
                  <a:ext uri="{FF2B5EF4-FFF2-40B4-BE49-F238E27FC236}">
                    <a16:creationId xmlns:a16="http://schemas.microsoft.com/office/drawing/2014/main" id="{D4F708D7-3F33-48DD-A113-79F2EB976B8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86" name="Vrije vorm: vorm 185">
                <a:extLst>
                  <a:ext uri="{FF2B5EF4-FFF2-40B4-BE49-F238E27FC236}">
                    <a16:creationId xmlns:a16="http://schemas.microsoft.com/office/drawing/2014/main" id="{B35C4218-3CC6-4531-845A-52C102084EA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87" name="Rechthoek: afgeronde hoeken 186">
                <a:extLst>
                  <a:ext uri="{FF2B5EF4-FFF2-40B4-BE49-F238E27FC236}">
                    <a16:creationId xmlns:a16="http://schemas.microsoft.com/office/drawing/2014/main" id="{BE1D83D5-9F48-4B2B-B43B-7ED043E20391}"/>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188" name="Rechte verbindingslijn 187">
                <a:extLst>
                  <a:ext uri="{FF2B5EF4-FFF2-40B4-BE49-F238E27FC236}">
                    <a16:creationId xmlns:a16="http://schemas.microsoft.com/office/drawing/2014/main" id="{60091267-70E8-43C1-A8EF-28E5555EC32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9" name="Rechte verbindingslijn 188">
                <a:extLst>
                  <a:ext uri="{FF2B5EF4-FFF2-40B4-BE49-F238E27FC236}">
                    <a16:creationId xmlns:a16="http://schemas.microsoft.com/office/drawing/2014/main" id="{E50EA986-506F-49EE-8AA7-9563E0C7B49D}"/>
                  </a:ext>
                </a:extLst>
              </p:cNvPr>
              <p:cNvCxnSpPr>
                <a:cxnSpLocks/>
                <a:stCxn id="187"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12" name="Ovaal 111">
              <a:extLst>
                <a:ext uri="{FF2B5EF4-FFF2-40B4-BE49-F238E27FC236}">
                  <a16:creationId xmlns:a16="http://schemas.microsoft.com/office/drawing/2014/main" id="{892ACDFE-D925-4931-814F-1DC69A48B68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3" name="Rechthoek 112">
              <a:extLst>
                <a:ext uri="{FF2B5EF4-FFF2-40B4-BE49-F238E27FC236}">
                  <a16:creationId xmlns:a16="http://schemas.microsoft.com/office/drawing/2014/main" id="{775BDAF5-21AD-4D60-8D6B-13A4B31C489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4" name="Groep 153">
              <a:extLst>
                <a:ext uri="{FF2B5EF4-FFF2-40B4-BE49-F238E27FC236}">
                  <a16:creationId xmlns:a16="http://schemas.microsoft.com/office/drawing/2014/main" id="{E6E32140-6A71-4CCE-8701-0928AFB38E38}"/>
                </a:ext>
              </a:extLst>
            </p:cNvPr>
            <p:cNvGrpSpPr/>
            <p:nvPr userDrawn="1"/>
          </p:nvGrpSpPr>
          <p:grpSpPr>
            <a:xfrm>
              <a:off x="-3311319" y="2164285"/>
              <a:ext cx="825500" cy="209550"/>
              <a:chOff x="13504624" y="2482850"/>
              <a:chExt cx="825500" cy="209550"/>
            </a:xfrm>
          </p:grpSpPr>
          <p:sp>
            <p:nvSpPr>
              <p:cNvPr id="181" name="Rechthoek 180">
                <a:extLst>
                  <a:ext uri="{FF2B5EF4-FFF2-40B4-BE49-F238E27FC236}">
                    <a16:creationId xmlns:a16="http://schemas.microsoft.com/office/drawing/2014/main" id="{500C1E62-758A-4001-8586-1CE95F91282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82" name="Rechte verbindingslijn 181">
                <a:extLst>
                  <a:ext uri="{FF2B5EF4-FFF2-40B4-BE49-F238E27FC236}">
                    <a16:creationId xmlns:a16="http://schemas.microsoft.com/office/drawing/2014/main" id="{4835F1F7-53AC-436D-A687-A643FA7B9CB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3" name="Gelijkbenige driehoek 182">
                <a:extLst>
                  <a:ext uri="{FF2B5EF4-FFF2-40B4-BE49-F238E27FC236}">
                    <a16:creationId xmlns:a16="http://schemas.microsoft.com/office/drawing/2014/main" id="{AFDDD567-AE6A-44BA-818C-691E7EACA50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55" name="Ovaal 154">
              <a:extLst>
                <a:ext uri="{FF2B5EF4-FFF2-40B4-BE49-F238E27FC236}">
                  <a16:creationId xmlns:a16="http://schemas.microsoft.com/office/drawing/2014/main" id="{EAA38A54-6B34-4489-A44A-71AA060758FD}"/>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0" name="Rechthoek 159">
              <a:extLst>
                <a:ext uri="{FF2B5EF4-FFF2-40B4-BE49-F238E27FC236}">
                  <a16:creationId xmlns:a16="http://schemas.microsoft.com/office/drawing/2014/main" id="{CE792074-B714-426B-A71F-31F7D3D7DEBB}"/>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61" name="Groep 160">
              <a:extLst>
                <a:ext uri="{FF2B5EF4-FFF2-40B4-BE49-F238E27FC236}">
                  <a16:creationId xmlns:a16="http://schemas.microsoft.com/office/drawing/2014/main" id="{EE1BAA72-051F-4431-8205-D418D56680BE}"/>
                </a:ext>
              </a:extLst>
            </p:cNvPr>
            <p:cNvGrpSpPr/>
            <p:nvPr userDrawn="1"/>
          </p:nvGrpSpPr>
          <p:grpSpPr>
            <a:xfrm>
              <a:off x="-3441613" y="3457758"/>
              <a:ext cx="622283" cy="612920"/>
              <a:chOff x="12617641" y="3403239"/>
              <a:chExt cx="752963" cy="741634"/>
            </a:xfrm>
          </p:grpSpPr>
          <p:grpSp>
            <p:nvGrpSpPr>
              <p:cNvPr id="165" name="Groep 164">
                <a:extLst>
                  <a:ext uri="{FF2B5EF4-FFF2-40B4-BE49-F238E27FC236}">
                    <a16:creationId xmlns:a16="http://schemas.microsoft.com/office/drawing/2014/main" id="{5E7753B9-C7B5-4D97-B5AA-F6B5F5EF12BA}"/>
                  </a:ext>
                </a:extLst>
              </p:cNvPr>
              <p:cNvGrpSpPr/>
              <p:nvPr userDrawn="1"/>
            </p:nvGrpSpPr>
            <p:grpSpPr>
              <a:xfrm>
                <a:off x="12771530" y="3403239"/>
                <a:ext cx="467176" cy="448491"/>
                <a:chOff x="12782157" y="3403239"/>
                <a:chExt cx="467176" cy="448491"/>
              </a:xfrm>
            </p:grpSpPr>
            <p:grpSp>
              <p:nvGrpSpPr>
                <p:cNvPr id="168" name="Groep 167">
                  <a:extLst>
                    <a:ext uri="{FF2B5EF4-FFF2-40B4-BE49-F238E27FC236}">
                      <a16:creationId xmlns:a16="http://schemas.microsoft.com/office/drawing/2014/main" id="{A7BC3CA5-10A4-4219-A589-0B9A60039C3C}"/>
                    </a:ext>
                  </a:extLst>
                </p:cNvPr>
                <p:cNvGrpSpPr/>
                <p:nvPr userDrawn="1"/>
              </p:nvGrpSpPr>
              <p:grpSpPr>
                <a:xfrm>
                  <a:off x="12782157" y="3403239"/>
                  <a:ext cx="412976" cy="396132"/>
                  <a:chOff x="13554906" y="3320109"/>
                  <a:chExt cx="443917" cy="425811"/>
                </a:xfrm>
              </p:grpSpPr>
              <p:grpSp>
                <p:nvGrpSpPr>
                  <p:cNvPr id="175" name="Groep 174">
                    <a:extLst>
                      <a:ext uri="{FF2B5EF4-FFF2-40B4-BE49-F238E27FC236}">
                        <a16:creationId xmlns:a16="http://schemas.microsoft.com/office/drawing/2014/main" id="{C8AD5A2C-01E7-46F2-96CA-2D02E436C72D}"/>
                      </a:ext>
                    </a:extLst>
                  </p:cNvPr>
                  <p:cNvGrpSpPr/>
                  <p:nvPr userDrawn="1"/>
                </p:nvGrpSpPr>
                <p:grpSpPr>
                  <a:xfrm>
                    <a:off x="13554906" y="3320109"/>
                    <a:ext cx="443917" cy="425811"/>
                    <a:chOff x="12909684" y="1276143"/>
                    <a:chExt cx="443917" cy="425811"/>
                  </a:xfrm>
                </p:grpSpPr>
                <p:sp>
                  <p:nvSpPr>
                    <p:cNvPr id="178" name="Rechthoek 177">
                      <a:extLst>
                        <a:ext uri="{FF2B5EF4-FFF2-40B4-BE49-F238E27FC236}">
                          <a16:creationId xmlns:a16="http://schemas.microsoft.com/office/drawing/2014/main" id="{1276EE66-4513-4346-A094-D7BAAABB128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2E8507E6-1E98-4771-B603-5273218B123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0" name="Ovaal 179">
                      <a:extLst>
                        <a:ext uri="{FF2B5EF4-FFF2-40B4-BE49-F238E27FC236}">
                          <a16:creationId xmlns:a16="http://schemas.microsoft.com/office/drawing/2014/main" id="{441ACC49-6B02-4B52-A42B-009253B3FBF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76" name="Afbeelding 175">
                    <a:extLst>
                      <a:ext uri="{FF2B5EF4-FFF2-40B4-BE49-F238E27FC236}">
                        <a16:creationId xmlns:a16="http://schemas.microsoft.com/office/drawing/2014/main" id="{FD780F30-E0B0-4DF8-A433-EA2E2CD793DF}"/>
                      </a:ext>
                    </a:extLst>
                  </p:cNvPr>
                  <p:cNvPicPr>
                    <a:picLocks noChangeAspect="1"/>
                  </p:cNvPicPr>
                  <p:nvPr userDrawn="1"/>
                </p:nvPicPr>
                <p:blipFill>
                  <a:blip r:embed="rId8">
                    <a:duotone>
                      <a:prstClr val="black"/>
                      <a:srgbClr val="4D82B8">
                        <a:tint val="45000"/>
                        <a:satMod val="400000"/>
                      </a:srgbClr>
                    </a:duotone>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77" name="Afbeelding 176">
                    <a:extLst>
                      <a:ext uri="{FF2B5EF4-FFF2-40B4-BE49-F238E27FC236}">
                        <a16:creationId xmlns:a16="http://schemas.microsoft.com/office/drawing/2014/main" id="{6249B5CF-5F3B-4FC7-8D44-BBF4EB96A9C2}"/>
                      </a:ext>
                    </a:extLst>
                  </p:cNvPr>
                  <p:cNvPicPr>
                    <a:picLocks noChangeAspect="1"/>
                  </p:cNvPicPr>
                  <p:nvPr userDrawn="1"/>
                </p:nvPicPr>
                <p:blipFill>
                  <a:blip r:embed="rId8">
                    <a:duotone>
                      <a:prstClr val="black"/>
                      <a:srgbClr val="4D82B8">
                        <a:tint val="45000"/>
                        <a:satMod val="400000"/>
                      </a:srgbClr>
                    </a:duotone>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69" name="Groep 168">
                  <a:extLst>
                    <a:ext uri="{FF2B5EF4-FFF2-40B4-BE49-F238E27FC236}">
                      <a16:creationId xmlns:a16="http://schemas.microsoft.com/office/drawing/2014/main" id="{A3F59DF4-1A1B-4B74-AF9E-CC88BB4EC5EC}"/>
                    </a:ext>
                  </a:extLst>
                </p:cNvPr>
                <p:cNvGrpSpPr/>
                <p:nvPr userDrawn="1"/>
              </p:nvGrpSpPr>
              <p:grpSpPr>
                <a:xfrm>
                  <a:off x="13103513" y="3705268"/>
                  <a:ext cx="145820" cy="146462"/>
                  <a:chOff x="13096169" y="3602278"/>
                  <a:chExt cx="145820" cy="146462"/>
                </a:xfrm>
              </p:grpSpPr>
              <p:sp>
                <p:nvSpPr>
                  <p:cNvPr id="173" name="Rechthoek 172">
                    <a:extLst>
                      <a:ext uri="{FF2B5EF4-FFF2-40B4-BE49-F238E27FC236}">
                        <a16:creationId xmlns:a16="http://schemas.microsoft.com/office/drawing/2014/main" id="{C01A8597-CD88-4036-B143-F86136A0507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FABCADAA-633F-4800-8C54-E81FE31791A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0" name="Groep 169">
                  <a:extLst>
                    <a:ext uri="{FF2B5EF4-FFF2-40B4-BE49-F238E27FC236}">
                      <a16:creationId xmlns:a16="http://schemas.microsoft.com/office/drawing/2014/main" id="{F4A31B57-B768-4401-AAF4-F9977A021457}"/>
                    </a:ext>
                  </a:extLst>
                </p:cNvPr>
                <p:cNvGrpSpPr/>
                <p:nvPr userDrawn="1"/>
              </p:nvGrpSpPr>
              <p:grpSpPr>
                <a:xfrm rot="10800000">
                  <a:off x="13061402" y="3665637"/>
                  <a:ext cx="145820" cy="146462"/>
                  <a:chOff x="13096169" y="3602278"/>
                  <a:chExt cx="145820" cy="146462"/>
                </a:xfrm>
              </p:grpSpPr>
              <p:sp>
                <p:nvSpPr>
                  <p:cNvPr id="171" name="Rechthoek 170">
                    <a:extLst>
                      <a:ext uri="{FF2B5EF4-FFF2-40B4-BE49-F238E27FC236}">
                        <a16:creationId xmlns:a16="http://schemas.microsoft.com/office/drawing/2014/main" id="{DC42D58E-42A7-4CF8-BA98-4DF16CB8E0C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F47258C2-EA59-474D-BA7C-2ECA0FA5DD4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66" name="Rechthoek 165">
                <a:extLst>
                  <a:ext uri="{FF2B5EF4-FFF2-40B4-BE49-F238E27FC236}">
                    <a16:creationId xmlns:a16="http://schemas.microsoft.com/office/drawing/2014/main" id="{E9A4F3F0-53A0-4630-B18D-323A329E27F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67" name="Gelijkbenige driehoek 166">
                <a:extLst>
                  <a:ext uri="{FF2B5EF4-FFF2-40B4-BE49-F238E27FC236}">
                    <a16:creationId xmlns:a16="http://schemas.microsoft.com/office/drawing/2014/main" id="{E8FB995E-7475-4D60-9A6B-17716F3B752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62" name="ICOON_info">
              <a:extLst>
                <a:ext uri="{FF2B5EF4-FFF2-40B4-BE49-F238E27FC236}">
                  <a16:creationId xmlns:a16="http://schemas.microsoft.com/office/drawing/2014/main" id="{5A406B0B-F2A7-4E3B-9804-ED28CF5832EB}"/>
                </a:ext>
              </a:extLst>
            </p:cNvPr>
            <p:cNvGrpSpPr/>
            <p:nvPr userDrawn="1"/>
          </p:nvGrpSpPr>
          <p:grpSpPr>
            <a:xfrm>
              <a:off x="-376736" y="4085613"/>
              <a:ext cx="283685" cy="283685"/>
              <a:chOff x="-510741" y="5913713"/>
              <a:chExt cx="267555" cy="267555"/>
            </a:xfrm>
          </p:grpSpPr>
          <p:sp>
            <p:nvSpPr>
              <p:cNvPr id="163" name="Ovaal 162">
                <a:extLst>
                  <a:ext uri="{FF2B5EF4-FFF2-40B4-BE49-F238E27FC236}">
                    <a16:creationId xmlns:a16="http://schemas.microsoft.com/office/drawing/2014/main" id="{ABF09272-6AB7-4BFD-8E1D-C80B13DED3B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64" name="Graphic 163" descr="Informatie">
                <a:extLst>
                  <a:ext uri="{FF2B5EF4-FFF2-40B4-BE49-F238E27FC236}">
                    <a16:creationId xmlns:a16="http://schemas.microsoft.com/office/drawing/2014/main" id="{4E2BB473-19EA-46BB-956C-A18535153D1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797495855"/>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RODUCTION | 4x">
    <p:bg>
      <p:bgPr>
        <a:solidFill>
          <a:schemeClr val="tx2"/>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3B4FBE9F-30D0-4D39-89D5-51452BAB6966}"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INTRODUCTION | 4x</a:t>
            </a:r>
          </a:p>
        </p:txBody>
      </p:sp>
      <p:sp>
        <p:nvSpPr>
          <p:cNvPr id="8" name="Titel 7">
            <a:extLst>
              <a:ext uri="{FF2B5EF4-FFF2-40B4-BE49-F238E27FC236}">
                <a16:creationId xmlns:a16="http://schemas.microsoft.com/office/drawing/2014/main" id="{5BADE44B-3C84-431F-969E-13A644851AEE}"/>
              </a:ext>
            </a:extLst>
          </p:cNvPr>
          <p:cNvSpPr>
            <a:spLocks noGrp="1"/>
          </p:cNvSpPr>
          <p:nvPr>
            <p:ph type="title" hasCustomPrompt="1"/>
          </p:nvPr>
        </p:nvSpPr>
        <p:spPr/>
        <p:txBody>
          <a:bodyPr/>
          <a:lstStyle>
            <a:lvl1pPr>
              <a:defRPr>
                <a:ln w="6350">
                  <a:solidFill>
                    <a:schemeClr val="bg1"/>
                  </a:solidFill>
                </a:ln>
                <a:solidFill>
                  <a:schemeClr val="bg1"/>
                </a:solidFill>
              </a:defRPr>
            </a:lvl1pPr>
          </a:lstStyle>
          <a:p>
            <a:r>
              <a:rPr lang="en-GB" dirty="0"/>
              <a:t>Add your title here</a:t>
            </a:r>
          </a:p>
        </p:txBody>
      </p:sp>
      <p:grpSp>
        <p:nvGrpSpPr>
          <p:cNvPr id="87" name="INSTRUCTION">
            <a:extLst>
              <a:ext uri="{FF2B5EF4-FFF2-40B4-BE49-F238E27FC236}">
                <a16:creationId xmlns:a16="http://schemas.microsoft.com/office/drawing/2014/main" id="{5BA19822-071B-4855-BB65-2B1093F75D80}"/>
              </a:ext>
            </a:extLst>
          </p:cNvPr>
          <p:cNvGrpSpPr/>
          <p:nvPr userDrawn="1"/>
        </p:nvGrpSpPr>
        <p:grpSpPr>
          <a:xfrm>
            <a:off x="12377595" y="1"/>
            <a:ext cx="3693386" cy="5084661"/>
            <a:chOff x="-3786437" y="1"/>
            <a:chExt cx="3693386" cy="5084661"/>
          </a:xfrm>
        </p:grpSpPr>
        <p:sp>
          <p:nvSpPr>
            <p:cNvPr id="88" name="Rechthoek 87">
              <a:extLst>
                <a:ext uri="{FF2B5EF4-FFF2-40B4-BE49-F238E27FC236}">
                  <a16:creationId xmlns:a16="http://schemas.microsoft.com/office/drawing/2014/main" id="{86F02E38-0F5A-4232-A115-D9150B89CB61}"/>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9" name="Rechthoek 88">
              <a:extLst>
                <a:ext uri="{FF2B5EF4-FFF2-40B4-BE49-F238E27FC236}">
                  <a16:creationId xmlns:a16="http://schemas.microsoft.com/office/drawing/2014/main" id="{9FB3D055-F861-404D-8C75-9F414440E6B4}"/>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90" name="Ovaal 89">
              <a:extLst>
                <a:ext uri="{FF2B5EF4-FFF2-40B4-BE49-F238E27FC236}">
                  <a16:creationId xmlns:a16="http://schemas.microsoft.com/office/drawing/2014/main" id="{D9EC8E6A-4630-43C3-81E3-89CAB1FA0C6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1" name="Rechthoek 90">
              <a:extLst>
                <a:ext uri="{FF2B5EF4-FFF2-40B4-BE49-F238E27FC236}">
                  <a16:creationId xmlns:a16="http://schemas.microsoft.com/office/drawing/2014/main" id="{894CB472-3459-473B-BCEF-4923BF5FFCC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2" name="Groep 91">
              <a:extLst>
                <a:ext uri="{FF2B5EF4-FFF2-40B4-BE49-F238E27FC236}">
                  <a16:creationId xmlns:a16="http://schemas.microsoft.com/office/drawing/2014/main" id="{70D75802-7F46-4A8D-9DE2-59314E125CD0}"/>
                </a:ext>
              </a:extLst>
            </p:cNvPr>
            <p:cNvGrpSpPr/>
            <p:nvPr userDrawn="1"/>
          </p:nvGrpSpPr>
          <p:grpSpPr>
            <a:xfrm>
              <a:off x="-3316179" y="1231351"/>
              <a:ext cx="294789" cy="318834"/>
              <a:chOff x="14466489" y="1001522"/>
              <a:chExt cx="290627" cy="314333"/>
            </a:xfrm>
          </p:grpSpPr>
          <p:sp>
            <p:nvSpPr>
              <p:cNvPr id="121" name="Rechthoek 120">
                <a:extLst>
                  <a:ext uri="{FF2B5EF4-FFF2-40B4-BE49-F238E27FC236}">
                    <a16:creationId xmlns:a16="http://schemas.microsoft.com/office/drawing/2014/main" id="{EBD7EEDF-8AA7-4712-99A0-725396CE194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2" name="Ovaal 121">
                <a:extLst>
                  <a:ext uri="{FF2B5EF4-FFF2-40B4-BE49-F238E27FC236}">
                    <a16:creationId xmlns:a16="http://schemas.microsoft.com/office/drawing/2014/main" id="{530DAA74-A8C7-4A3E-B2F9-3B58D48F8EF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23" name="Vrije vorm: vorm 122">
                <a:extLst>
                  <a:ext uri="{FF2B5EF4-FFF2-40B4-BE49-F238E27FC236}">
                    <a16:creationId xmlns:a16="http://schemas.microsoft.com/office/drawing/2014/main" id="{FF9D4ACD-DBAB-488E-8F38-7FAB06689BB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24" name="Rechthoek: afgeronde hoeken 123">
                <a:extLst>
                  <a:ext uri="{FF2B5EF4-FFF2-40B4-BE49-F238E27FC236}">
                    <a16:creationId xmlns:a16="http://schemas.microsoft.com/office/drawing/2014/main" id="{509C65FB-16B5-4A95-A32B-C20A78B4317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125" name="Rechte verbindingslijn 124">
                <a:extLst>
                  <a:ext uri="{FF2B5EF4-FFF2-40B4-BE49-F238E27FC236}">
                    <a16:creationId xmlns:a16="http://schemas.microsoft.com/office/drawing/2014/main" id="{15833482-FEC9-45A9-82BB-7162789E3776}"/>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6" name="Rechte verbindingslijn 125">
                <a:extLst>
                  <a:ext uri="{FF2B5EF4-FFF2-40B4-BE49-F238E27FC236}">
                    <a16:creationId xmlns:a16="http://schemas.microsoft.com/office/drawing/2014/main" id="{EB6B41FE-CA57-4758-B2E6-10CDF30EE7EE}"/>
                  </a:ext>
                </a:extLst>
              </p:cNvPr>
              <p:cNvCxnSpPr>
                <a:cxnSpLocks/>
                <a:stCxn id="12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93" name="Ovaal 92">
              <a:extLst>
                <a:ext uri="{FF2B5EF4-FFF2-40B4-BE49-F238E27FC236}">
                  <a16:creationId xmlns:a16="http://schemas.microsoft.com/office/drawing/2014/main" id="{9A3E7FCD-C9DD-4F3D-A5E8-1E5AC23B28A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4" name="Rechthoek 93">
              <a:extLst>
                <a:ext uri="{FF2B5EF4-FFF2-40B4-BE49-F238E27FC236}">
                  <a16:creationId xmlns:a16="http://schemas.microsoft.com/office/drawing/2014/main" id="{2E8574F3-27E5-4C1C-8178-1159180A4E3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5" name="Groep 94">
              <a:extLst>
                <a:ext uri="{FF2B5EF4-FFF2-40B4-BE49-F238E27FC236}">
                  <a16:creationId xmlns:a16="http://schemas.microsoft.com/office/drawing/2014/main" id="{3E98835E-9E96-4C13-837A-2C77E1DEE3C6}"/>
                </a:ext>
              </a:extLst>
            </p:cNvPr>
            <p:cNvGrpSpPr/>
            <p:nvPr userDrawn="1"/>
          </p:nvGrpSpPr>
          <p:grpSpPr>
            <a:xfrm>
              <a:off x="-3311319" y="2164285"/>
              <a:ext cx="825500" cy="209550"/>
              <a:chOff x="13504624" y="2482850"/>
              <a:chExt cx="825500" cy="209550"/>
            </a:xfrm>
          </p:grpSpPr>
          <p:sp>
            <p:nvSpPr>
              <p:cNvPr id="118" name="Rechthoek 117">
                <a:extLst>
                  <a:ext uri="{FF2B5EF4-FFF2-40B4-BE49-F238E27FC236}">
                    <a16:creationId xmlns:a16="http://schemas.microsoft.com/office/drawing/2014/main" id="{B45696FA-32C1-4730-A660-E7992ECEE5D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19" name="Rechte verbindingslijn 118">
                <a:extLst>
                  <a:ext uri="{FF2B5EF4-FFF2-40B4-BE49-F238E27FC236}">
                    <a16:creationId xmlns:a16="http://schemas.microsoft.com/office/drawing/2014/main" id="{A4F417A7-024D-492D-8577-7C6CBC6F58A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20" name="Gelijkbenige driehoek 119">
                <a:extLst>
                  <a:ext uri="{FF2B5EF4-FFF2-40B4-BE49-F238E27FC236}">
                    <a16:creationId xmlns:a16="http://schemas.microsoft.com/office/drawing/2014/main" id="{23570A0F-53E4-44CF-8DEF-E07C871B941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96" name="Ovaal 95">
              <a:extLst>
                <a:ext uri="{FF2B5EF4-FFF2-40B4-BE49-F238E27FC236}">
                  <a16:creationId xmlns:a16="http://schemas.microsoft.com/office/drawing/2014/main" id="{DA344F32-E96B-4DF2-9202-4E7A989A78E4}"/>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7" name="Rechthoek 96">
              <a:extLst>
                <a:ext uri="{FF2B5EF4-FFF2-40B4-BE49-F238E27FC236}">
                  <a16:creationId xmlns:a16="http://schemas.microsoft.com/office/drawing/2014/main" id="{E84762C2-AEF3-4843-AD3C-8160AFEAFF7F}"/>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8" name="Groep 97">
              <a:extLst>
                <a:ext uri="{FF2B5EF4-FFF2-40B4-BE49-F238E27FC236}">
                  <a16:creationId xmlns:a16="http://schemas.microsoft.com/office/drawing/2014/main" id="{D0965C9C-5D6D-4F31-9BD0-52E655C7F403}"/>
                </a:ext>
              </a:extLst>
            </p:cNvPr>
            <p:cNvGrpSpPr/>
            <p:nvPr userDrawn="1"/>
          </p:nvGrpSpPr>
          <p:grpSpPr>
            <a:xfrm>
              <a:off x="-3441613" y="3457758"/>
              <a:ext cx="622283" cy="612920"/>
              <a:chOff x="12617641" y="3403239"/>
              <a:chExt cx="752963" cy="741634"/>
            </a:xfrm>
          </p:grpSpPr>
          <p:grpSp>
            <p:nvGrpSpPr>
              <p:cNvPr id="102" name="Groep 101">
                <a:extLst>
                  <a:ext uri="{FF2B5EF4-FFF2-40B4-BE49-F238E27FC236}">
                    <a16:creationId xmlns:a16="http://schemas.microsoft.com/office/drawing/2014/main" id="{2C4780DB-E7A5-4611-AA02-59C81BF49BA7}"/>
                  </a:ext>
                </a:extLst>
              </p:cNvPr>
              <p:cNvGrpSpPr/>
              <p:nvPr userDrawn="1"/>
            </p:nvGrpSpPr>
            <p:grpSpPr>
              <a:xfrm>
                <a:off x="12771530" y="3403239"/>
                <a:ext cx="467176" cy="448491"/>
                <a:chOff x="12782157" y="3403239"/>
                <a:chExt cx="467176" cy="448491"/>
              </a:xfrm>
            </p:grpSpPr>
            <p:grpSp>
              <p:nvGrpSpPr>
                <p:cNvPr id="105" name="Groep 104">
                  <a:extLst>
                    <a:ext uri="{FF2B5EF4-FFF2-40B4-BE49-F238E27FC236}">
                      <a16:creationId xmlns:a16="http://schemas.microsoft.com/office/drawing/2014/main" id="{D870CF6E-25D3-4FB1-B87C-908088DD7BA1}"/>
                    </a:ext>
                  </a:extLst>
                </p:cNvPr>
                <p:cNvGrpSpPr/>
                <p:nvPr userDrawn="1"/>
              </p:nvGrpSpPr>
              <p:grpSpPr>
                <a:xfrm>
                  <a:off x="12782157" y="3403239"/>
                  <a:ext cx="412976" cy="396132"/>
                  <a:chOff x="13554906" y="3320109"/>
                  <a:chExt cx="443917" cy="425811"/>
                </a:xfrm>
              </p:grpSpPr>
              <p:grpSp>
                <p:nvGrpSpPr>
                  <p:cNvPr id="112" name="Groep 111">
                    <a:extLst>
                      <a:ext uri="{FF2B5EF4-FFF2-40B4-BE49-F238E27FC236}">
                        <a16:creationId xmlns:a16="http://schemas.microsoft.com/office/drawing/2014/main" id="{7E621782-AED5-40EB-BF9B-9B48C6B21ED3}"/>
                      </a:ext>
                    </a:extLst>
                  </p:cNvPr>
                  <p:cNvGrpSpPr/>
                  <p:nvPr userDrawn="1"/>
                </p:nvGrpSpPr>
                <p:grpSpPr>
                  <a:xfrm>
                    <a:off x="13554906" y="3320109"/>
                    <a:ext cx="443917" cy="425811"/>
                    <a:chOff x="12909684" y="1276143"/>
                    <a:chExt cx="443917" cy="425811"/>
                  </a:xfrm>
                </p:grpSpPr>
                <p:sp>
                  <p:nvSpPr>
                    <p:cNvPr id="115" name="Rechthoek 114">
                      <a:extLst>
                        <a:ext uri="{FF2B5EF4-FFF2-40B4-BE49-F238E27FC236}">
                          <a16:creationId xmlns:a16="http://schemas.microsoft.com/office/drawing/2014/main" id="{A6462130-9BF7-496F-8CEB-DC921CA0BD0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F1922AAC-89EE-4C5A-992D-16FA22F20A4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7" name="Ovaal 116">
                      <a:extLst>
                        <a:ext uri="{FF2B5EF4-FFF2-40B4-BE49-F238E27FC236}">
                          <a16:creationId xmlns:a16="http://schemas.microsoft.com/office/drawing/2014/main" id="{E29C5A38-CA1D-426F-A129-CA2FC58BDD7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3" name="Afbeelding 112">
                    <a:extLst>
                      <a:ext uri="{FF2B5EF4-FFF2-40B4-BE49-F238E27FC236}">
                        <a16:creationId xmlns:a16="http://schemas.microsoft.com/office/drawing/2014/main" id="{7D1D3AC4-C8A6-4CA8-9A30-FCAE17EB5E3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4" name="Afbeelding 113">
                    <a:extLst>
                      <a:ext uri="{FF2B5EF4-FFF2-40B4-BE49-F238E27FC236}">
                        <a16:creationId xmlns:a16="http://schemas.microsoft.com/office/drawing/2014/main" id="{A2A52E29-3C17-43C8-AB82-4B1A7B56BC9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6" name="Groep 105">
                  <a:extLst>
                    <a:ext uri="{FF2B5EF4-FFF2-40B4-BE49-F238E27FC236}">
                      <a16:creationId xmlns:a16="http://schemas.microsoft.com/office/drawing/2014/main" id="{89562A51-86F2-43AA-ACA9-D32256E9A78B}"/>
                    </a:ext>
                  </a:extLst>
                </p:cNvPr>
                <p:cNvGrpSpPr/>
                <p:nvPr userDrawn="1"/>
              </p:nvGrpSpPr>
              <p:grpSpPr>
                <a:xfrm>
                  <a:off x="13103513" y="3705268"/>
                  <a:ext cx="145820" cy="146462"/>
                  <a:chOff x="13096169" y="3602278"/>
                  <a:chExt cx="145820" cy="146462"/>
                </a:xfrm>
              </p:grpSpPr>
              <p:sp>
                <p:nvSpPr>
                  <p:cNvPr id="110" name="Rechthoek 109">
                    <a:extLst>
                      <a:ext uri="{FF2B5EF4-FFF2-40B4-BE49-F238E27FC236}">
                        <a16:creationId xmlns:a16="http://schemas.microsoft.com/office/drawing/2014/main" id="{6C4FB682-00B0-49D4-9DFB-43763785CD8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66557C1D-D3D7-48D1-8C0C-71000B52596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915472B7-01CF-4A5C-AA1A-00424E4038E1}"/>
                    </a:ext>
                  </a:extLst>
                </p:cNvPr>
                <p:cNvGrpSpPr/>
                <p:nvPr userDrawn="1"/>
              </p:nvGrpSpPr>
              <p:grpSpPr>
                <a:xfrm rot="10800000">
                  <a:off x="13061402" y="3665637"/>
                  <a:ext cx="145820" cy="146462"/>
                  <a:chOff x="13096169" y="3602278"/>
                  <a:chExt cx="145820" cy="146462"/>
                </a:xfrm>
              </p:grpSpPr>
              <p:sp>
                <p:nvSpPr>
                  <p:cNvPr id="108" name="Rechthoek 107">
                    <a:extLst>
                      <a:ext uri="{FF2B5EF4-FFF2-40B4-BE49-F238E27FC236}">
                        <a16:creationId xmlns:a16="http://schemas.microsoft.com/office/drawing/2014/main" id="{B24018A4-765F-45A7-9D82-99A4BB25EBC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20079C3-E7EC-4674-8419-87BEF0224A6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3" name="Rechthoek 102">
                <a:extLst>
                  <a:ext uri="{FF2B5EF4-FFF2-40B4-BE49-F238E27FC236}">
                    <a16:creationId xmlns:a16="http://schemas.microsoft.com/office/drawing/2014/main" id="{FBE14302-EBC5-4241-9ED1-2DBAAC9E8EF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4" name="Gelijkbenige driehoek 103">
                <a:extLst>
                  <a:ext uri="{FF2B5EF4-FFF2-40B4-BE49-F238E27FC236}">
                    <a16:creationId xmlns:a16="http://schemas.microsoft.com/office/drawing/2014/main" id="{AF690C17-68A7-44F7-A523-52D416129BB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9" name="ICOON_info">
              <a:extLst>
                <a:ext uri="{FF2B5EF4-FFF2-40B4-BE49-F238E27FC236}">
                  <a16:creationId xmlns:a16="http://schemas.microsoft.com/office/drawing/2014/main" id="{2005DCE5-BFF7-41CF-93F4-D3D2C7D9EE13}"/>
                </a:ext>
              </a:extLst>
            </p:cNvPr>
            <p:cNvGrpSpPr/>
            <p:nvPr userDrawn="1"/>
          </p:nvGrpSpPr>
          <p:grpSpPr>
            <a:xfrm>
              <a:off x="-376736" y="4085613"/>
              <a:ext cx="283685" cy="283685"/>
              <a:chOff x="-510741" y="5913713"/>
              <a:chExt cx="267555" cy="267555"/>
            </a:xfrm>
          </p:grpSpPr>
          <p:sp>
            <p:nvSpPr>
              <p:cNvPr id="100" name="Ovaal 99">
                <a:extLst>
                  <a:ext uri="{FF2B5EF4-FFF2-40B4-BE49-F238E27FC236}">
                    <a16:creationId xmlns:a16="http://schemas.microsoft.com/office/drawing/2014/main" id="{7F5C9AA6-E3A9-4171-A791-E78C00D9C48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1" name="Graphic 163" descr="Informatie">
                <a:extLst>
                  <a:ext uri="{FF2B5EF4-FFF2-40B4-BE49-F238E27FC236}">
                    <a16:creationId xmlns:a16="http://schemas.microsoft.com/office/drawing/2014/main" id="{325DAAEC-3E15-4EDC-82C9-3A56CE32FE3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
        <p:nvSpPr>
          <p:cNvPr id="127" name="Tijdelijke aanduiding voor afbeelding 8">
            <a:extLst>
              <a:ext uri="{FF2B5EF4-FFF2-40B4-BE49-F238E27FC236}">
                <a16:creationId xmlns:a16="http://schemas.microsoft.com/office/drawing/2014/main" id="{3E96CDAE-9E16-4458-B2E9-7F42868A6BC4}"/>
              </a:ext>
            </a:extLst>
          </p:cNvPr>
          <p:cNvSpPr>
            <a:spLocks noGrp="1"/>
          </p:cNvSpPr>
          <p:nvPr>
            <p:ph type="pic" sz="quarter" idx="14" hasCustomPrompt="1"/>
          </p:nvPr>
        </p:nvSpPr>
        <p:spPr>
          <a:xfrm>
            <a:off x="445513" y="1438048"/>
            <a:ext cx="2355648" cy="3006725"/>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128" name="Tijdelijke aanduiding voor afbeelding 8">
            <a:extLst>
              <a:ext uri="{FF2B5EF4-FFF2-40B4-BE49-F238E27FC236}">
                <a16:creationId xmlns:a16="http://schemas.microsoft.com/office/drawing/2014/main" id="{4578F180-024A-46F5-BD73-0FA69D438B38}"/>
              </a:ext>
            </a:extLst>
          </p:cNvPr>
          <p:cNvSpPr>
            <a:spLocks noGrp="1"/>
          </p:cNvSpPr>
          <p:nvPr>
            <p:ph type="pic" sz="quarter" idx="15" hasCustomPrompt="1"/>
          </p:nvPr>
        </p:nvSpPr>
        <p:spPr>
          <a:xfrm>
            <a:off x="3427288" y="1438048"/>
            <a:ext cx="2355648" cy="3006725"/>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129" name="Tijdelijke aanduiding voor afbeelding 8">
            <a:extLst>
              <a:ext uri="{FF2B5EF4-FFF2-40B4-BE49-F238E27FC236}">
                <a16:creationId xmlns:a16="http://schemas.microsoft.com/office/drawing/2014/main" id="{4430E78F-3889-474A-83CC-4505522EEF04}"/>
              </a:ext>
            </a:extLst>
          </p:cNvPr>
          <p:cNvSpPr>
            <a:spLocks noGrp="1"/>
          </p:cNvSpPr>
          <p:nvPr>
            <p:ph type="pic" sz="quarter" idx="16" hasCustomPrompt="1"/>
          </p:nvPr>
        </p:nvSpPr>
        <p:spPr>
          <a:xfrm>
            <a:off x="6409063" y="1438048"/>
            <a:ext cx="2355648" cy="3006725"/>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130" name="Tijdelijke aanduiding voor afbeelding 8">
            <a:extLst>
              <a:ext uri="{FF2B5EF4-FFF2-40B4-BE49-F238E27FC236}">
                <a16:creationId xmlns:a16="http://schemas.microsoft.com/office/drawing/2014/main" id="{0B1BA9E2-55DC-4DDE-B986-238B94AF4424}"/>
              </a:ext>
            </a:extLst>
          </p:cNvPr>
          <p:cNvSpPr>
            <a:spLocks noGrp="1"/>
          </p:cNvSpPr>
          <p:nvPr>
            <p:ph type="pic" sz="quarter" idx="17" hasCustomPrompt="1"/>
          </p:nvPr>
        </p:nvSpPr>
        <p:spPr>
          <a:xfrm>
            <a:off x="9390839" y="1438048"/>
            <a:ext cx="2355648" cy="3006725"/>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131" name="Tijdelijke aanduiding voor verticale tekst 2">
            <a:extLst>
              <a:ext uri="{FF2B5EF4-FFF2-40B4-BE49-F238E27FC236}">
                <a16:creationId xmlns:a16="http://schemas.microsoft.com/office/drawing/2014/main" id="{92D079B3-6A35-462F-A4D1-5E8050804AF6}"/>
              </a:ext>
            </a:extLst>
          </p:cNvPr>
          <p:cNvSpPr>
            <a:spLocks noGrp="1"/>
          </p:cNvSpPr>
          <p:nvPr>
            <p:ph type="body" orient="vert" idx="1" hasCustomPrompt="1"/>
          </p:nvPr>
        </p:nvSpPr>
        <p:spPr>
          <a:xfrm>
            <a:off x="446087" y="5654352"/>
            <a:ext cx="2355074" cy="521365"/>
          </a:xfrm>
        </p:spPr>
        <p:txBody>
          <a:bodyPr vert="horz"/>
          <a:lstStyle>
            <a:lvl1pPr marL="0" indent="0">
              <a:buFont typeface="Arial" panose="020B0604020202020204" pitchFamily="34" charset="0"/>
              <a:buNone/>
              <a:defRPr sz="1200">
                <a:solidFill>
                  <a:schemeClr val="bg1"/>
                </a:solidFill>
              </a:defRPr>
            </a:lvl1pPr>
          </a:lstStyle>
          <a:p>
            <a:pPr lvl="0"/>
            <a:r>
              <a:rPr lang="en-GB" dirty="0"/>
              <a:t>Add your text here</a:t>
            </a:r>
          </a:p>
        </p:txBody>
      </p:sp>
      <p:sp>
        <p:nvSpPr>
          <p:cNvPr id="132" name="Tijdelijke aanduiding voor verticale tekst 2">
            <a:extLst>
              <a:ext uri="{FF2B5EF4-FFF2-40B4-BE49-F238E27FC236}">
                <a16:creationId xmlns:a16="http://schemas.microsoft.com/office/drawing/2014/main" id="{0A1C3A2C-E96C-4B2B-8D41-8F10E2FC8566}"/>
              </a:ext>
            </a:extLst>
          </p:cNvPr>
          <p:cNvSpPr>
            <a:spLocks noGrp="1"/>
          </p:cNvSpPr>
          <p:nvPr>
            <p:ph type="body" orient="vert" idx="18" hasCustomPrompt="1"/>
          </p:nvPr>
        </p:nvSpPr>
        <p:spPr>
          <a:xfrm>
            <a:off x="446087" y="4845642"/>
            <a:ext cx="2355074" cy="612622"/>
          </a:xfrm>
        </p:spPr>
        <p:txBody>
          <a:bodyPr vert="horz"/>
          <a:lstStyle>
            <a:lvl1pPr marL="0" indent="0">
              <a:lnSpc>
                <a:spcPct val="80000"/>
              </a:lnSpc>
              <a:spcAft>
                <a:spcPts val="0"/>
              </a:spcAft>
              <a:buFont typeface="Arial" panose="020B0604020202020204" pitchFamily="34" charset="0"/>
              <a:buNone/>
              <a:defRPr sz="2800" b="1" spc="50" baseline="0">
                <a:ln w="6350">
                  <a:solidFill>
                    <a:schemeClr val="bg1"/>
                  </a:solidFill>
                </a:ln>
                <a:solidFill>
                  <a:schemeClr val="bg1"/>
                </a:solidFill>
                <a:latin typeface="+mj-lt"/>
              </a:defRPr>
            </a:lvl1pPr>
          </a:lstStyle>
          <a:p>
            <a:pPr lvl="0"/>
            <a:r>
              <a:rPr lang="en-GB" dirty="0"/>
              <a:t>Name </a:t>
            </a:r>
            <a:br>
              <a:rPr lang="en-GB" dirty="0"/>
            </a:br>
            <a:r>
              <a:rPr lang="en-GB" dirty="0"/>
              <a:t>Last name</a:t>
            </a:r>
          </a:p>
        </p:txBody>
      </p:sp>
      <p:sp>
        <p:nvSpPr>
          <p:cNvPr id="133" name="Tijdelijke aanduiding voor verticale tekst 2">
            <a:extLst>
              <a:ext uri="{FF2B5EF4-FFF2-40B4-BE49-F238E27FC236}">
                <a16:creationId xmlns:a16="http://schemas.microsoft.com/office/drawing/2014/main" id="{87106AEB-EB1B-4568-94E7-4D6CAC1554AC}"/>
              </a:ext>
            </a:extLst>
          </p:cNvPr>
          <p:cNvSpPr>
            <a:spLocks noGrp="1"/>
          </p:cNvSpPr>
          <p:nvPr>
            <p:ph type="body" orient="vert" idx="19" hasCustomPrompt="1"/>
          </p:nvPr>
        </p:nvSpPr>
        <p:spPr>
          <a:xfrm>
            <a:off x="3427288" y="5654352"/>
            <a:ext cx="2355074" cy="521365"/>
          </a:xfrm>
        </p:spPr>
        <p:txBody>
          <a:bodyPr vert="horz"/>
          <a:lstStyle>
            <a:lvl1pPr marL="0" indent="0">
              <a:buFont typeface="Arial" panose="020B0604020202020204" pitchFamily="34" charset="0"/>
              <a:buNone/>
              <a:defRPr sz="1200">
                <a:solidFill>
                  <a:schemeClr val="bg1"/>
                </a:solidFill>
              </a:defRPr>
            </a:lvl1pPr>
          </a:lstStyle>
          <a:p>
            <a:pPr lvl="0"/>
            <a:r>
              <a:rPr lang="en-GB" dirty="0"/>
              <a:t>Add your text here</a:t>
            </a:r>
          </a:p>
        </p:txBody>
      </p:sp>
      <p:sp>
        <p:nvSpPr>
          <p:cNvPr id="134" name="Tijdelijke aanduiding voor verticale tekst 2">
            <a:extLst>
              <a:ext uri="{FF2B5EF4-FFF2-40B4-BE49-F238E27FC236}">
                <a16:creationId xmlns:a16="http://schemas.microsoft.com/office/drawing/2014/main" id="{CAC226D9-EF88-4402-9322-3960EC606068}"/>
              </a:ext>
            </a:extLst>
          </p:cNvPr>
          <p:cNvSpPr>
            <a:spLocks noGrp="1"/>
          </p:cNvSpPr>
          <p:nvPr>
            <p:ph type="body" orient="vert" idx="20" hasCustomPrompt="1"/>
          </p:nvPr>
        </p:nvSpPr>
        <p:spPr>
          <a:xfrm>
            <a:off x="3427288" y="4845642"/>
            <a:ext cx="2355074" cy="612622"/>
          </a:xfrm>
        </p:spPr>
        <p:txBody>
          <a:bodyPr vert="horz"/>
          <a:lstStyle>
            <a:lvl1pPr marL="0" indent="0">
              <a:lnSpc>
                <a:spcPct val="80000"/>
              </a:lnSpc>
              <a:spcAft>
                <a:spcPts val="0"/>
              </a:spcAft>
              <a:buFont typeface="Arial" panose="020B0604020202020204" pitchFamily="34" charset="0"/>
              <a:buNone/>
              <a:defRPr sz="2800" b="1" spc="50" baseline="0">
                <a:ln w="6350">
                  <a:solidFill>
                    <a:schemeClr val="bg1"/>
                  </a:solidFill>
                </a:ln>
                <a:solidFill>
                  <a:schemeClr val="bg1"/>
                </a:solidFill>
                <a:latin typeface="+mj-lt"/>
              </a:defRPr>
            </a:lvl1pPr>
          </a:lstStyle>
          <a:p>
            <a:pPr lvl="0"/>
            <a:r>
              <a:rPr lang="en-GB" dirty="0"/>
              <a:t>Name </a:t>
            </a:r>
            <a:br>
              <a:rPr lang="en-GB" dirty="0"/>
            </a:br>
            <a:r>
              <a:rPr lang="en-GB" dirty="0"/>
              <a:t>Last name</a:t>
            </a:r>
          </a:p>
        </p:txBody>
      </p:sp>
      <p:sp>
        <p:nvSpPr>
          <p:cNvPr id="135" name="Tijdelijke aanduiding voor verticale tekst 2">
            <a:extLst>
              <a:ext uri="{FF2B5EF4-FFF2-40B4-BE49-F238E27FC236}">
                <a16:creationId xmlns:a16="http://schemas.microsoft.com/office/drawing/2014/main" id="{6F8A22FC-D162-4293-91BC-A92B18BED01E}"/>
              </a:ext>
            </a:extLst>
          </p:cNvPr>
          <p:cNvSpPr>
            <a:spLocks noGrp="1"/>
          </p:cNvSpPr>
          <p:nvPr>
            <p:ph type="body" orient="vert" idx="21" hasCustomPrompt="1"/>
          </p:nvPr>
        </p:nvSpPr>
        <p:spPr>
          <a:xfrm>
            <a:off x="6409637" y="5654352"/>
            <a:ext cx="2355074" cy="521365"/>
          </a:xfrm>
        </p:spPr>
        <p:txBody>
          <a:bodyPr vert="horz"/>
          <a:lstStyle>
            <a:lvl1pPr marL="0" indent="0">
              <a:buFont typeface="Arial" panose="020B0604020202020204" pitchFamily="34" charset="0"/>
              <a:buNone/>
              <a:defRPr sz="1200">
                <a:solidFill>
                  <a:schemeClr val="bg1"/>
                </a:solidFill>
              </a:defRPr>
            </a:lvl1pPr>
          </a:lstStyle>
          <a:p>
            <a:pPr lvl="0"/>
            <a:r>
              <a:rPr lang="en-GB" dirty="0"/>
              <a:t>Add your text here</a:t>
            </a:r>
          </a:p>
        </p:txBody>
      </p:sp>
      <p:sp>
        <p:nvSpPr>
          <p:cNvPr id="136" name="Tijdelijke aanduiding voor verticale tekst 2">
            <a:extLst>
              <a:ext uri="{FF2B5EF4-FFF2-40B4-BE49-F238E27FC236}">
                <a16:creationId xmlns:a16="http://schemas.microsoft.com/office/drawing/2014/main" id="{7417E4F1-06F8-4A9E-A5A2-9F6496B7935E}"/>
              </a:ext>
            </a:extLst>
          </p:cNvPr>
          <p:cNvSpPr>
            <a:spLocks noGrp="1"/>
          </p:cNvSpPr>
          <p:nvPr>
            <p:ph type="body" orient="vert" idx="22" hasCustomPrompt="1"/>
          </p:nvPr>
        </p:nvSpPr>
        <p:spPr>
          <a:xfrm>
            <a:off x="6409637" y="4845642"/>
            <a:ext cx="2355074" cy="612622"/>
          </a:xfrm>
        </p:spPr>
        <p:txBody>
          <a:bodyPr vert="horz"/>
          <a:lstStyle>
            <a:lvl1pPr marL="0" indent="0">
              <a:lnSpc>
                <a:spcPct val="80000"/>
              </a:lnSpc>
              <a:spcAft>
                <a:spcPts val="0"/>
              </a:spcAft>
              <a:buFont typeface="Arial" panose="020B0604020202020204" pitchFamily="34" charset="0"/>
              <a:buNone/>
              <a:defRPr sz="2800" b="1" spc="50" baseline="0">
                <a:ln w="6350">
                  <a:solidFill>
                    <a:schemeClr val="bg1"/>
                  </a:solidFill>
                </a:ln>
                <a:solidFill>
                  <a:schemeClr val="bg1"/>
                </a:solidFill>
                <a:latin typeface="+mj-lt"/>
              </a:defRPr>
            </a:lvl1pPr>
          </a:lstStyle>
          <a:p>
            <a:pPr lvl="0"/>
            <a:r>
              <a:rPr lang="en-GB" dirty="0"/>
              <a:t>Name </a:t>
            </a:r>
            <a:br>
              <a:rPr lang="en-GB" dirty="0"/>
            </a:br>
            <a:r>
              <a:rPr lang="en-GB" dirty="0"/>
              <a:t>Last name</a:t>
            </a:r>
          </a:p>
        </p:txBody>
      </p:sp>
      <p:sp>
        <p:nvSpPr>
          <p:cNvPr id="137" name="Tijdelijke aanduiding voor verticale tekst 2">
            <a:extLst>
              <a:ext uri="{FF2B5EF4-FFF2-40B4-BE49-F238E27FC236}">
                <a16:creationId xmlns:a16="http://schemas.microsoft.com/office/drawing/2014/main" id="{EF9B55E3-F1A1-45E0-A874-F4274AF6A1F9}"/>
              </a:ext>
            </a:extLst>
          </p:cNvPr>
          <p:cNvSpPr>
            <a:spLocks noGrp="1"/>
          </p:cNvSpPr>
          <p:nvPr>
            <p:ph type="body" orient="vert" idx="23" hasCustomPrompt="1"/>
          </p:nvPr>
        </p:nvSpPr>
        <p:spPr>
          <a:xfrm>
            <a:off x="9390839" y="5654352"/>
            <a:ext cx="2355074" cy="521365"/>
          </a:xfrm>
        </p:spPr>
        <p:txBody>
          <a:bodyPr vert="horz"/>
          <a:lstStyle>
            <a:lvl1pPr marL="0" indent="0">
              <a:buFont typeface="Arial" panose="020B0604020202020204" pitchFamily="34" charset="0"/>
              <a:buNone/>
              <a:defRPr sz="1200">
                <a:solidFill>
                  <a:schemeClr val="bg1"/>
                </a:solidFill>
              </a:defRPr>
            </a:lvl1pPr>
          </a:lstStyle>
          <a:p>
            <a:pPr lvl="0"/>
            <a:r>
              <a:rPr lang="en-GB" dirty="0"/>
              <a:t>Add your text here</a:t>
            </a:r>
          </a:p>
        </p:txBody>
      </p:sp>
      <p:sp>
        <p:nvSpPr>
          <p:cNvPr id="138" name="Tijdelijke aanduiding voor verticale tekst 2">
            <a:extLst>
              <a:ext uri="{FF2B5EF4-FFF2-40B4-BE49-F238E27FC236}">
                <a16:creationId xmlns:a16="http://schemas.microsoft.com/office/drawing/2014/main" id="{5A947582-0479-4768-8942-983B881B6080}"/>
              </a:ext>
            </a:extLst>
          </p:cNvPr>
          <p:cNvSpPr>
            <a:spLocks noGrp="1"/>
          </p:cNvSpPr>
          <p:nvPr>
            <p:ph type="body" orient="vert" idx="24" hasCustomPrompt="1"/>
          </p:nvPr>
        </p:nvSpPr>
        <p:spPr>
          <a:xfrm>
            <a:off x="9390839" y="4845642"/>
            <a:ext cx="2355074" cy="612622"/>
          </a:xfrm>
        </p:spPr>
        <p:txBody>
          <a:bodyPr vert="horz"/>
          <a:lstStyle>
            <a:lvl1pPr marL="0" indent="0">
              <a:lnSpc>
                <a:spcPct val="80000"/>
              </a:lnSpc>
              <a:spcAft>
                <a:spcPts val="0"/>
              </a:spcAft>
              <a:buFont typeface="Arial" panose="020B0604020202020204" pitchFamily="34" charset="0"/>
              <a:buNone/>
              <a:defRPr sz="2800" b="1" spc="50" baseline="0">
                <a:ln w="6350">
                  <a:solidFill>
                    <a:schemeClr val="bg1"/>
                  </a:solidFill>
                </a:ln>
                <a:solidFill>
                  <a:schemeClr val="bg1"/>
                </a:solidFill>
                <a:latin typeface="+mj-lt"/>
              </a:defRPr>
            </a:lvl1pPr>
          </a:lstStyle>
          <a:p>
            <a:pPr lvl="0"/>
            <a:r>
              <a:rPr lang="en-GB" dirty="0"/>
              <a:t>Name </a:t>
            </a:r>
            <a:br>
              <a:rPr lang="en-GB" dirty="0"/>
            </a:br>
            <a:r>
              <a:rPr lang="en-GB" dirty="0"/>
              <a:t>Last name</a:t>
            </a:r>
          </a:p>
        </p:txBody>
      </p:sp>
    </p:spTree>
    <p:extLst>
      <p:ext uri="{BB962C8B-B14F-4D97-AF65-F5344CB8AC3E}">
        <p14:creationId xmlns:p14="http://schemas.microsoft.com/office/powerpoint/2010/main" val="4133593513"/>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RODUCTION | TEAM">
    <p:bg>
      <p:bgPr>
        <a:solidFill>
          <a:schemeClr val="tx2"/>
        </a:solidFill>
        <a:effectLst/>
      </p:bgPr>
    </p:bg>
    <p:spTree>
      <p:nvGrpSpPr>
        <p:cNvPr id="1" name=""/>
        <p:cNvGrpSpPr/>
        <p:nvPr/>
      </p:nvGrpSpPr>
      <p:grpSpPr>
        <a:xfrm>
          <a:off x="0" y="0"/>
          <a:ext cx="0" cy="0"/>
          <a:chOff x="0" y="0"/>
          <a:chExt cx="0" cy="0"/>
        </a:xfrm>
      </p:grpSpPr>
      <p:sp>
        <p:nvSpPr>
          <p:cNvPr id="82" name="Rechthoek 81">
            <a:extLst>
              <a:ext uri="{FF2B5EF4-FFF2-40B4-BE49-F238E27FC236}">
                <a16:creationId xmlns:a16="http://schemas.microsoft.com/office/drawing/2014/main" id="{17636592-5946-4E32-BEC8-177ABD2A438E}"/>
              </a:ext>
            </a:extLst>
          </p:cNvPr>
          <p:cNvSpPr/>
          <p:nvPr userDrawn="1"/>
        </p:nvSpPr>
        <p:spPr>
          <a:xfrm>
            <a:off x="4344387" y="0"/>
            <a:ext cx="78476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3B4FBE9F-30D0-4D39-89D5-51452BAB6966}"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INTRODUCTION | 4x</a:t>
            </a:r>
          </a:p>
        </p:txBody>
      </p:sp>
      <p:sp>
        <p:nvSpPr>
          <p:cNvPr id="8" name="Titel 7">
            <a:extLst>
              <a:ext uri="{FF2B5EF4-FFF2-40B4-BE49-F238E27FC236}">
                <a16:creationId xmlns:a16="http://schemas.microsoft.com/office/drawing/2014/main" id="{5BADE44B-3C84-431F-969E-13A644851AEE}"/>
              </a:ext>
            </a:extLst>
          </p:cNvPr>
          <p:cNvSpPr>
            <a:spLocks noGrp="1"/>
          </p:cNvSpPr>
          <p:nvPr>
            <p:ph type="title" hasCustomPrompt="1"/>
          </p:nvPr>
        </p:nvSpPr>
        <p:spPr>
          <a:xfrm>
            <a:off x="4789626" y="431700"/>
            <a:ext cx="6964027" cy="576000"/>
          </a:xfrm>
        </p:spPr>
        <p:txBody>
          <a:bodyPr/>
          <a:lstStyle>
            <a:lvl1pPr>
              <a:defRPr>
                <a:solidFill>
                  <a:schemeClr val="tx2"/>
                </a:solidFill>
              </a:defRPr>
            </a:lvl1pPr>
          </a:lstStyle>
          <a:p>
            <a:r>
              <a:rPr lang="en-GB" dirty="0"/>
              <a:t>Add your title here</a:t>
            </a:r>
          </a:p>
        </p:txBody>
      </p:sp>
      <p:grpSp>
        <p:nvGrpSpPr>
          <p:cNvPr id="87" name="INSTRUCTION">
            <a:extLst>
              <a:ext uri="{FF2B5EF4-FFF2-40B4-BE49-F238E27FC236}">
                <a16:creationId xmlns:a16="http://schemas.microsoft.com/office/drawing/2014/main" id="{5BA19822-071B-4855-BB65-2B1093F75D80}"/>
              </a:ext>
            </a:extLst>
          </p:cNvPr>
          <p:cNvGrpSpPr/>
          <p:nvPr userDrawn="1"/>
        </p:nvGrpSpPr>
        <p:grpSpPr>
          <a:xfrm>
            <a:off x="12377595" y="1"/>
            <a:ext cx="3693386" cy="5084661"/>
            <a:chOff x="-3786437" y="1"/>
            <a:chExt cx="3693386" cy="5084661"/>
          </a:xfrm>
        </p:grpSpPr>
        <p:sp>
          <p:nvSpPr>
            <p:cNvPr id="88" name="Rechthoek 87">
              <a:extLst>
                <a:ext uri="{FF2B5EF4-FFF2-40B4-BE49-F238E27FC236}">
                  <a16:creationId xmlns:a16="http://schemas.microsoft.com/office/drawing/2014/main" id="{86F02E38-0F5A-4232-A115-D9150B89CB61}"/>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9" name="Rechthoek 88">
              <a:extLst>
                <a:ext uri="{FF2B5EF4-FFF2-40B4-BE49-F238E27FC236}">
                  <a16:creationId xmlns:a16="http://schemas.microsoft.com/office/drawing/2014/main" id="{9FB3D055-F861-404D-8C75-9F414440E6B4}"/>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90" name="Ovaal 89">
              <a:extLst>
                <a:ext uri="{FF2B5EF4-FFF2-40B4-BE49-F238E27FC236}">
                  <a16:creationId xmlns:a16="http://schemas.microsoft.com/office/drawing/2014/main" id="{D9EC8E6A-4630-43C3-81E3-89CAB1FA0C6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1" name="Rechthoek 90">
              <a:extLst>
                <a:ext uri="{FF2B5EF4-FFF2-40B4-BE49-F238E27FC236}">
                  <a16:creationId xmlns:a16="http://schemas.microsoft.com/office/drawing/2014/main" id="{894CB472-3459-473B-BCEF-4923BF5FFCC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2" name="Groep 91">
              <a:extLst>
                <a:ext uri="{FF2B5EF4-FFF2-40B4-BE49-F238E27FC236}">
                  <a16:creationId xmlns:a16="http://schemas.microsoft.com/office/drawing/2014/main" id="{70D75802-7F46-4A8D-9DE2-59314E125CD0}"/>
                </a:ext>
              </a:extLst>
            </p:cNvPr>
            <p:cNvGrpSpPr/>
            <p:nvPr userDrawn="1"/>
          </p:nvGrpSpPr>
          <p:grpSpPr>
            <a:xfrm>
              <a:off x="-3316179" y="1231351"/>
              <a:ext cx="294789" cy="318834"/>
              <a:chOff x="14466489" y="1001522"/>
              <a:chExt cx="290627" cy="314333"/>
            </a:xfrm>
          </p:grpSpPr>
          <p:sp>
            <p:nvSpPr>
              <p:cNvPr id="121" name="Rechthoek 120">
                <a:extLst>
                  <a:ext uri="{FF2B5EF4-FFF2-40B4-BE49-F238E27FC236}">
                    <a16:creationId xmlns:a16="http://schemas.microsoft.com/office/drawing/2014/main" id="{EBD7EEDF-8AA7-4712-99A0-725396CE194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2" name="Ovaal 121">
                <a:extLst>
                  <a:ext uri="{FF2B5EF4-FFF2-40B4-BE49-F238E27FC236}">
                    <a16:creationId xmlns:a16="http://schemas.microsoft.com/office/drawing/2014/main" id="{530DAA74-A8C7-4A3E-B2F9-3B58D48F8EF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23" name="Vrije vorm: vorm 122">
                <a:extLst>
                  <a:ext uri="{FF2B5EF4-FFF2-40B4-BE49-F238E27FC236}">
                    <a16:creationId xmlns:a16="http://schemas.microsoft.com/office/drawing/2014/main" id="{FF9D4ACD-DBAB-488E-8F38-7FAB06689BB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24" name="Rechthoek: afgeronde hoeken 123">
                <a:extLst>
                  <a:ext uri="{FF2B5EF4-FFF2-40B4-BE49-F238E27FC236}">
                    <a16:creationId xmlns:a16="http://schemas.microsoft.com/office/drawing/2014/main" id="{509C65FB-16B5-4A95-A32B-C20A78B4317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125" name="Rechte verbindingslijn 124">
                <a:extLst>
                  <a:ext uri="{FF2B5EF4-FFF2-40B4-BE49-F238E27FC236}">
                    <a16:creationId xmlns:a16="http://schemas.microsoft.com/office/drawing/2014/main" id="{15833482-FEC9-45A9-82BB-7162789E3776}"/>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6" name="Rechte verbindingslijn 125">
                <a:extLst>
                  <a:ext uri="{FF2B5EF4-FFF2-40B4-BE49-F238E27FC236}">
                    <a16:creationId xmlns:a16="http://schemas.microsoft.com/office/drawing/2014/main" id="{EB6B41FE-CA57-4758-B2E6-10CDF30EE7EE}"/>
                  </a:ext>
                </a:extLst>
              </p:cNvPr>
              <p:cNvCxnSpPr>
                <a:cxnSpLocks/>
                <a:stCxn id="12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93" name="Ovaal 92">
              <a:extLst>
                <a:ext uri="{FF2B5EF4-FFF2-40B4-BE49-F238E27FC236}">
                  <a16:creationId xmlns:a16="http://schemas.microsoft.com/office/drawing/2014/main" id="{9A3E7FCD-C9DD-4F3D-A5E8-1E5AC23B28A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4" name="Rechthoek 93">
              <a:extLst>
                <a:ext uri="{FF2B5EF4-FFF2-40B4-BE49-F238E27FC236}">
                  <a16:creationId xmlns:a16="http://schemas.microsoft.com/office/drawing/2014/main" id="{2E8574F3-27E5-4C1C-8178-1159180A4E3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5" name="Groep 94">
              <a:extLst>
                <a:ext uri="{FF2B5EF4-FFF2-40B4-BE49-F238E27FC236}">
                  <a16:creationId xmlns:a16="http://schemas.microsoft.com/office/drawing/2014/main" id="{3E98835E-9E96-4C13-837A-2C77E1DEE3C6}"/>
                </a:ext>
              </a:extLst>
            </p:cNvPr>
            <p:cNvGrpSpPr/>
            <p:nvPr userDrawn="1"/>
          </p:nvGrpSpPr>
          <p:grpSpPr>
            <a:xfrm>
              <a:off x="-3311319" y="2164285"/>
              <a:ext cx="825500" cy="209550"/>
              <a:chOff x="13504624" y="2482850"/>
              <a:chExt cx="825500" cy="209550"/>
            </a:xfrm>
          </p:grpSpPr>
          <p:sp>
            <p:nvSpPr>
              <p:cNvPr id="118" name="Rechthoek 117">
                <a:extLst>
                  <a:ext uri="{FF2B5EF4-FFF2-40B4-BE49-F238E27FC236}">
                    <a16:creationId xmlns:a16="http://schemas.microsoft.com/office/drawing/2014/main" id="{B45696FA-32C1-4730-A660-E7992ECEE5D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19" name="Rechte verbindingslijn 118">
                <a:extLst>
                  <a:ext uri="{FF2B5EF4-FFF2-40B4-BE49-F238E27FC236}">
                    <a16:creationId xmlns:a16="http://schemas.microsoft.com/office/drawing/2014/main" id="{A4F417A7-024D-492D-8577-7C6CBC6F58A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20" name="Gelijkbenige driehoek 119">
                <a:extLst>
                  <a:ext uri="{FF2B5EF4-FFF2-40B4-BE49-F238E27FC236}">
                    <a16:creationId xmlns:a16="http://schemas.microsoft.com/office/drawing/2014/main" id="{23570A0F-53E4-44CF-8DEF-E07C871B941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96" name="Ovaal 95">
              <a:extLst>
                <a:ext uri="{FF2B5EF4-FFF2-40B4-BE49-F238E27FC236}">
                  <a16:creationId xmlns:a16="http://schemas.microsoft.com/office/drawing/2014/main" id="{DA344F32-E96B-4DF2-9202-4E7A989A78E4}"/>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7" name="Rechthoek 96">
              <a:extLst>
                <a:ext uri="{FF2B5EF4-FFF2-40B4-BE49-F238E27FC236}">
                  <a16:creationId xmlns:a16="http://schemas.microsoft.com/office/drawing/2014/main" id="{E84762C2-AEF3-4843-AD3C-8160AFEAFF7F}"/>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8" name="Groep 97">
              <a:extLst>
                <a:ext uri="{FF2B5EF4-FFF2-40B4-BE49-F238E27FC236}">
                  <a16:creationId xmlns:a16="http://schemas.microsoft.com/office/drawing/2014/main" id="{D0965C9C-5D6D-4F31-9BD0-52E655C7F403}"/>
                </a:ext>
              </a:extLst>
            </p:cNvPr>
            <p:cNvGrpSpPr/>
            <p:nvPr userDrawn="1"/>
          </p:nvGrpSpPr>
          <p:grpSpPr>
            <a:xfrm>
              <a:off x="-3441613" y="3457758"/>
              <a:ext cx="622283" cy="612920"/>
              <a:chOff x="12617641" y="3403239"/>
              <a:chExt cx="752963" cy="741634"/>
            </a:xfrm>
          </p:grpSpPr>
          <p:grpSp>
            <p:nvGrpSpPr>
              <p:cNvPr id="102" name="Groep 101">
                <a:extLst>
                  <a:ext uri="{FF2B5EF4-FFF2-40B4-BE49-F238E27FC236}">
                    <a16:creationId xmlns:a16="http://schemas.microsoft.com/office/drawing/2014/main" id="{2C4780DB-E7A5-4611-AA02-59C81BF49BA7}"/>
                  </a:ext>
                </a:extLst>
              </p:cNvPr>
              <p:cNvGrpSpPr/>
              <p:nvPr userDrawn="1"/>
            </p:nvGrpSpPr>
            <p:grpSpPr>
              <a:xfrm>
                <a:off x="12771530" y="3403239"/>
                <a:ext cx="467176" cy="448491"/>
                <a:chOff x="12782157" y="3403239"/>
                <a:chExt cx="467176" cy="448491"/>
              </a:xfrm>
            </p:grpSpPr>
            <p:grpSp>
              <p:nvGrpSpPr>
                <p:cNvPr id="105" name="Groep 104">
                  <a:extLst>
                    <a:ext uri="{FF2B5EF4-FFF2-40B4-BE49-F238E27FC236}">
                      <a16:creationId xmlns:a16="http://schemas.microsoft.com/office/drawing/2014/main" id="{D870CF6E-25D3-4FB1-B87C-908088DD7BA1}"/>
                    </a:ext>
                  </a:extLst>
                </p:cNvPr>
                <p:cNvGrpSpPr/>
                <p:nvPr userDrawn="1"/>
              </p:nvGrpSpPr>
              <p:grpSpPr>
                <a:xfrm>
                  <a:off x="12782157" y="3403239"/>
                  <a:ext cx="412976" cy="396132"/>
                  <a:chOff x="13554906" y="3320109"/>
                  <a:chExt cx="443917" cy="425811"/>
                </a:xfrm>
              </p:grpSpPr>
              <p:grpSp>
                <p:nvGrpSpPr>
                  <p:cNvPr id="112" name="Groep 111">
                    <a:extLst>
                      <a:ext uri="{FF2B5EF4-FFF2-40B4-BE49-F238E27FC236}">
                        <a16:creationId xmlns:a16="http://schemas.microsoft.com/office/drawing/2014/main" id="{7E621782-AED5-40EB-BF9B-9B48C6B21ED3}"/>
                      </a:ext>
                    </a:extLst>
                  </p:cNvPr>
                  <p:cNvGrpSpPr/>
                  <p:nvPr userDrawn="1"/>
                </p:nvGrpSpPr>
                <p:grpSpPr>
                  <a:xfrm>
                    <a:off x="13554906" y="3320109"/>
                    <a:ext cx="443917" cy="425811"/>
                    <a:chOff x="12909684" y="1276143"/>
                    <a:chExt cx="443917" cy="425811"/>
                  </a:xfrm>
                </p:grpSpPr>
                <p:sp>
                  <p:nvSpPr>
                    <p:cNvPr id="115" name="Rechthoek 114">
                      <a:extLst>
                        <a:ext uri="{FF2B5EF4-FFF2-40B4-BE49-F238E27FC236}">
                          <a16:creationId xmlns:a16="http://schemas.microsoft.com/office/drawing/2014/main" id="{A6462130-9BF7-496F-8CEB-DC921CA0BD0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F1922AAC-89EE-4C5A-992D-16FA22F20A4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7" name="Ovaal 116">
                      <a:extLst>
                        <a:ext uri="{FF2B5EF4-FFF2-40B4-BE49-F238E27FC236}">
                          <a16:creationId xmlns:a16="http://schemas.microsoft.com/office/drawing/2014/main" id="{E29C5A38-CA1D-426F-A129-CA2FC58BDD7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3" name="Afbeelding 112">
                    <a:extLst>
                      <a:ext uri="{FF2B5EF4-FFF2-40B4-BE49-F238E27FC236}">
                        <a16:creationId xmlns:a16="http://schemas.microsoft.com/office/drawing/2014/main" id="{7D1D3AC4-C8A6-4CA8-9A30-FCAE17EB5E3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4" name="Afbeelding 113">
                    <a:extLst>
                      <a:ext uri="{FF2B5EF4-FFF2-40B4-BE49-F238E27FC236}">
                        <a16:creationId xmlns:a16="http://schemas.microsoft.com/office/drawing/2014/main" id="{A2A52E29-3C17-43C8-AB82-4B1A7B56BC9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6" name="Groep 105">
                  <a:extLst>
                    <a:ext uri="{FF2B5EF4-FFF2-40B4-BE49-F238E27FC236}">
                      <a16:creationId xmlns:a16="http://schemas.microsoft.com/office/drawing/2014/main" id="{89562A51-86F2-43AA-ACA9-D32256E9A78B}"/>
                    </a:ext>
                  </a:extLst>
                </p:cNvPr>
                <p:cNvGrpSpPr/>
                <p:nvPr userDrawn="1"/>
              </p:nvGrpSpPr>
              <p:grpSpPr>
                <a:xfrm>
                  <a:off x="13103513" y="3705268"/>
                  <a:ext cx="145820" cy="146462"/>
                  <a:chOff x="13096169" y="3602278"/>
                  <a:chExt cx="145820" cy="146462"/>
                </a:xfrm>
              </p:grpSpPr>
              <p:sp>
                <p:nvSpPr>
                  <p:cNvPr id="110" name="Rechthoek 109">
                    <a:extLst>
                      <a:ext uri="{FF2B5EF4-FFF2-40B4-BE49-F238E27FC236}">
                        <a16:creationId xmlns:a16="http://schemas.microsoft.com/office/drawing/2014/main" id="{6C4FB682-00B0-49D4-9DFB-43763785CD8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66557C1D-D3D7-48D1-8C0C-71000B52596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915472B7-01CF-4A5C-AA1A-00424E4038E1}"/>
                    </a:ext>
                  </a:extLst>
                </p:cNvPr>
                <p:cNvGrpSpPr/>
                <p:nvPr userDrawn="1"/>
              </p:nvGrpSpPr>
              <p:grpSpPr>
                <a:xfrm rot="10800000">
                  <a:off x="13061402" y="3665637"/>
                  <a:ext cx="145820" cy="146462"/>
                  <a:chOff x="13096169" y="3602278"/>
                  <a:chExt cx="145820" cy="146462"/>
                </a:xfrm>
              </p:grpSpPr>
              <p:sp>
                <p:nvSpPr>
                  <p:cNvPr id="108" name="Rechthoek 107">
                    <a:extLst>
                      <a:ext uri="{FF2B5EF4-FFF2-40B4-BE49-F238E27FC236}">
                        <a16:creationId xmlns:a16="http://schemas.microsoft.com/office/drawing/2014/main" id="{B24018A4-765F-45A7-9D82-99A4BB25EBC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20079C3-E7EC-4674-8419-87BEF0224A6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3" name="Rechthoek 102">
                <a:extLst>
                  <a:ext uri="{FF2B5EF4-FFF2-40B4-BE49-F238E27FC236}">
                    <a16:creationId xmlns:a16="http://schemas.microsoft.com/office/drawing/2014/main" id="{FBE14302-EBC5-4241-9ED1-2DBAAC9E8EF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4" name="Gelijkbenige driehoek 103">
                <a:extLst>
                  <a:ext uri="{FF2B5EF4-FFF2-40B4-BE49-F238E27FC236}">
                    <a16:creationId xmlns:a16="http://schemas.microsoft.com/office/drawing/2014/main" id="{AF690C17-68A7-44F7-A523-52D416129BB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9" name="ICOON_info">
              <a:extLst>
                <a:ext uri="{FF2B5EF4-FFF2-40B4-BE49-F238E27FC236}">
                  <a16:creationId xmlns:a16="http://schemas.microsoft.com/office/drawing/2014/main" id="{2005DCE5-BFF7-41CF-93F4-D3D2C7D9EE13}"/>
                </a:ext>
              </a:extLst>
            </p:cNvPr>
            <p:cNvGrpSpPr/>
            <p:nvPr userDrawn="1"/>
          </p:nvGrpSpPr>
          <p:grpSpPr>
            <a:xfrm>
              <a:off x="-376736" y="4085613"/>
              <a:ext cx="283685" cy="283685"/>
              <a:chOff x="-510741" y="5913713"/>
              <a:chExt cx="267555" cy="267555"/>
            </a:xfrm>
          </p:grpSpPr>
          <p:sp>
            <p:nvSpPr>
              <p:cNvPr id="100" name="Ovaal 99">
                <a:extLst>
                  <a:ext uri="{FF2B5EF4-FFF2-40B4-BE49-F238E27FC236}">
                    <a16:creationId xmlns:a16="http://schemas.microsoft.com/office/drawing/2014/main" id="{7F5C9AA6-E3A9-4171-A791-E78C00D9C48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1" name="Graphic 163" descr="Informatie">
                <a:extLst>
                  <a:ext uri="{FF2B5EF4-FFF2-40B4-BE49-F238E27FC236}">
                    <a16:creationId xmlns:a16="http://schemas.microsoft.com/office/drawing/2014/main" id="{325DAAEC-3E15-4EDC-82C9-3A56CE32FE3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
        <p:nvSpPr>
          <p:cNvPr id="127" name="Tijdelijke aanduiding voor afbeelding 8">
            <a:extLst>
              <a:ext uri="{FF2B5EF4-FFF2-40B4-BE49-F238E27FC236}">
                <a16:creationId xmlns:a16="http://schemas.microsoft.com/office/drawing/2014/main" id="{3E96CDAE-9E16-4458-B2E9-7F42868A6BC4}"/>
              </a:ext>
            </a:extLst>
          </p:cNvPr>
          <p:cNvSpPr>
            <a:spLocks noGrp="1"/>
          </p:cNvSpPr>
          <p:nvPr>
            <p:ph type="pic" sz="quarter" idx="14" hasCustomPrompt="1"/>
          </p:nvPr>
        </p:nvSpPr>
        <p:spPr>
          <a:xfrm>
            <a:off x="445512" y="431700"/>
            <a:ext cx="3466087" cy="4165700"/>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128" name="Tijdelijke aanduiding voor afbeelding 8">
            <a:extLst>
              <a:ext uri="{FF2B5EF4-FFF2-40B4-BE49-F238E27FC236}">
                <a16:creationId xmlns:a16="http://schemas.microsoft.com/office/drawing/2014/main" id="{4578F180-024A-46F5-BD73-0FA69D438B38}"/>
              </a:ext>
            </a:extLst>
          </p:cNvPr>
          <p:cNvSpPr>
            <a:spLocks noGrp="1"/>
          </p:cNvSpPr>
          <p:nvPr>
            <p:ph type="pic" sz="quarter" idx="15" hasCustomPrompt="1"/>
          </p:nvPr>
        </p:nvSpPr>
        <p:spPr>
          <a:xfrm>
            <a:off x="4789955" y="1438048"/>
            <a:ext cx="1610845" cy="2162349"/>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100" i="1">
                <a:solidFill>
                  <a:schemeClr val="tx1"/>
                </a:solidFill>
              </a:defRPr>
            </a:lvl1pPr>
          </a:lstStyle>
          <a:p>
            <a:r>
              <a:rPr lang="en-GB" dirty="0"/>
              <a:t>Click on the icon below</a:t>
            </a:r>
            <a:br>
              <a:rPr lang="en-GB" dirty="0"/>
            </a:br>
            <a:r>
              <a:rPr lang="en-GB" dirty="0"/>
              <a:t>to insert an image</a:t>
            </a:r>
          </a:p>
        </p:txBody>
      </p:sp>
      <p:sp>
        <p:nvSpPr>
          <p:cNvPr id="131" name="Tijdelijke aanduiding voor verticale tekst 2">
            <a:extLst>
              <a:ext uri="{FF2B5EF4-FFF2-40B4-BE49-F238E27FC236}">
                <a16:creationId xmlns:a16="http://schemas.microsoft.com/office/drawing/2014/main" id="{92D079B3-6A35-462F-A4D1-5E8050804AF6}"/>
              </a:ext>
            </a:extLst>
          </p:cNvPr>
          <p:cNvSpPr>
            <a:spLocks noGrp="1"/>
          </p:cNvSpPr>
          <p:nvPr>
            <p:ph type="body" orient="vert" idx="1" hasCustomPrompt="1"/>
          </p:nvPr>
        </p:nvSpPr>
        <p:spPr>
          <a:xfrm>
            <a:off x="446087" y="5698778"/>
            <a:ext cx="3465512" cy="505437"/>
          </a:xfrm>
        </p:spPr>
        <p:txBody>
          <a:bodyPr vert="horz"/>
          <a:lstStyle>
            <a:lvl1pPr marL="0" indent="0">
              <a:buFont typeface="Arial" panose="020B0604020202020204" pitchFamily="34" charset="0"/>
              <a:buNone/>
              <a:defRPr sz="1100">
                <a:solidFill>
                  <a:schemeClr val="bg1"/>
                </a:solidFill>
              </a:defRPr>
            </a:lvl1pPr>
          </a:lstStyle>
          <a:p>
            <a:pPr lvl="0"/>
            <a:r>
              <a:rPr lang="en-GB" dirty="0"/>
              <a:t>Add your text here</a:t>
            </a:r>
          </a:p>
        </p:txBody>
      </p:sp>
      <p:sp>
        <p:nvSpPr>
          <p:cNvPr id="132" name="Tijdelijke aanduiding voor verticale tekst 2">
            <a:extLst>
              <a:ext uri="{FF2B5EF4-FFF2-40B4-BE49-F238E27FC236}">
                <a16:creationId xmlns:a16="http://schemas.microsoft.com/office/drawing/2014/main" id="{0A1C3A2C-E96C-4B2B-8D41-8F10E2FC8566}"/>
              </a:ext>
            </a:extLst>
          </p:cNvPr>
          <p:cNvSpPr>
            <a:spLocks noGrp="1"/>
          </p:cNvSpPr>
          <p:nvPr>
            <p:ph type="body" orient="vert" idx="18" hasCustomPrompt="1"/>
          </p:nvPr>
        </p:nvSpPr>
        <p:spPr>
          <a:xfrm>
            <a:off x="446087" y="4888520"/>
            <a:ext cx="3465512" cy="612622"/>
          </a:xfrm>
        </p:spPr>
        <p:txBody>
          <a:bodyPr vert="horz"/>
          <a:lstStyle>
            <a:lvl1pPr marL="0" indent="0">
              <a:lnSpc>
                <a:spcPct val="80000"/>
              </a:lnSpc>
              <a:spcAft>
                <a:spcPts val="0"/>
              </a:spcAft>
              <a:buFont typeface="Arial" panose="020B0604020202020204" pitchFamily="34" charset="0"/>
              <a:buNone/>
              <a:defRPr sz="2800" b="1" spc="50" baseline="0">
                <a:ln w="6350">
                  <a:solidFill>
                    <a:schemeClr val="bg1"/>
                  </a:solidFill>
                </a:ln>
                <a:solidFill>
                  <a:schemeClr val="bg1"/>
                </a:solidFill>
                <a:latin typeface="+mj-lt"/>
              </a:defRPr>
            </a:lvl1pPr>
          </a:lstStyle>
          <a:p>
            <a:pPr lvl="0"/>
            <a:r>
              <a:rPr lang="en-GB" dirty="0"/>
              <a:t>Name </a:t>
            </a:r>
            <a:br>
              <a:rPr lang="en-GB" dirty="0"/>
            </a:br>
            <a:r>
              <a:rPr lang="en-GB" dirty="0"/>
              <a:t>Last name</a:t>
            </a:r>
          </a:p>
        </p:txBody>
      </p:sp>
      <p:sp>
        <p:nvSpPr>
          <p:cNvPr id="133" name="Tijdelijke aanduiding voor verticale tekst 2">
            <a:extLst>
              <a:ext uri="{FF2B5EF4-FFF2-40B4-BE49-F238E27FC236}">
                <a16:creationId xmlns:a16="http://schemas.microsoft.com/office/drawing/2014/main" id="{87106AEB-EB1B-4568-94E7-4D6CAC1554AC}"/>
              </a:ext>
            </a:extLst>
          </p:cNvPr>
          <p:cNvSpPr>
            <a:spLocks noGrp="1"/>
          </p:cNvSpPr>
          <p:nvPr>
            <p:ph type="body" orient="vert" idx="19" hasCustomPrompt="1"/>
          </p:nvPr>
        </p:nvSpPr>
        <p:spPr>
          <a:xfrm>
            <a:off x="6606751" y="3079032"/>
            <a:ext cx="1415853" cy="521365"/>
          </a:xfrm>
        </p:spPr>
        <p:txBody>
          <a:bodyPr vert="horz"/>
          <a:lstStyle>
            <a:lvl1pPr marL="0" indent="0">
              <a:buFont typeface="Arial" panose="020B0604020202020204" pitchFamily="34" charset="0"/>
              <a:buNone/>
              <a:defRPr sz="1100">
                <a:solidFill>
                  <a:schemeClr val="accent1"/>
                </a:solidFill>
              </a:defRPr>
            </a:lvl1pPr>
          </a:lstStyle>
          <a:p>
            <a:pPr lvl="0"/>
            <a:r>
              <a:rPr lang="en-GB" dirty="0"/>
              <a:t>Add your text here</a:t>
            </a:r>
          </a:p>
        </p:txBody>
      </p:sp>
      <p:sp>
        <p:nvSpPr>
          <p:cNvPr id="134" name="Tijdelijke aanduiding voor verticale tekst 2">
            <a:extLst>
              <a:ext uri="{FF2B5EF4-FFF2-40B4-BE49-F238E27FC236}">
                <a16:creationId xmlns:a16="http://schemas.microsoft.com/office/drawing/2014/main" id="{CAC226D9-EF88-4402-9322-3960EC606068}"/>
              </a:ext>
            </a:extLst>
          </p:cNvPr>
          <p:cNvSpPr>
            <a:spLocks noGrp="1"/>
          </p:cNvSpPr>
          <p:nvPr>
            <p:ph type="body" orient="vert" idx="20" hasCustomPrompt="1"/>
          </p:nvPr>
        </p:nvSpPr>
        <p:spPr>
          <a:xfrm>
            <a:off x="6606751" y="2268774"/>
            <a:ext cx="1415853" cy="612622"/>
          </a:xfrm>
        </p:spPr>
        <p:txBody>
          <a:bodyPr vert="horz" anchor="b"/>
          <a:lstStyle>
            <a:lvl1pPr marL="0" indent="0">
              <a:lnSpc>
                <a:spcPct val="80000"/>
              </a:lnSpc>
              <a:spcAft>
                <a:spcPts val="0"/>
              </a:spcAft>
              <a:buFont typeface="Arial" panose="020B0604020202020204" pitchFamily="34" charset="0"/>
              <a:buNone/>
              <a:defRPr sz="1800" b="1" spc="50" baseline="0">
                <a:ln w="6350">
                  <a:solidFill>
                    <a:schemeClr val="tx2"/>
                  </a:solidFill>
                </a:ln>
                <a:solidFill>
                  <a:schemeClr val="tx2"/>
                </a:solidFill>
                <a:latin typeface="+mj-lt"/>
              </a:defRPr>
            </a:lvl1pPr>
          </a:lstStyle>
          <a:p>
            <a:pPr lvl="0"/>
            <a:r>
              <a:rPr lang="en-GB" dirty="0"/>
              <a:t>Name </a:t>
            </a:r>
            <a:br>
              <a:rPr lang="en-GB" dirty="0"/>
            </a:br>
            <a:r>
              <a:rPr lang="en-GB" dirty="0"/>
              <a:t>Last name</a:t>
            </a:r>
          </a:p>
        </p:txBody>
      </p:sp>
      <p:grpSp>
        <p:nvGrpSpPr>
          <p:cNvPr id="3" name="Groep 2" hidden="1">
            <a:extLst>
              <a:ext uri="{FF2B5EF4-FFF2-40B4-BE49-F238E27FC236}">
                <a16:creationId xmlns:a16="http://schemas.microsoft.com/office/drawing/2014/main" id="{D697FD81-5D0C-4C68-8B1E-FA7666CDC4D9}"/>
              </a:ext>
            </a:extLst>
          </p:cNvPr>
          <p:cNvGrpSpPr/>
          <p:nvPr userDrawn="1"/>
        </p:nvGrpSpPr>
        <p:grpSpPr>
          <a:xfrm>
            <a:off x="-10751" y="0"/>
            <a:ext cx="12202751" cy="6858000"/>
            <a:chOff x="-10751" y="0"/>
            <a:chExt cx="12202751" cy="6858000"/>
          </a:xfrm>
        </p:grpSpPr>
        <p:sp>
          <p:nvSpPr>
            <p:cNvPr id="2" name="Rechthoek 1">
              <a:extLst>
                <a:ext uri="{FF2B5EF4-FFF2-40B4-BE49-F238E27FC236}">
                  <a16:creationId xmlns:a16="http://schemas.microsoft.com/office/drawing/2014/main" id="{5312D7B4-BC4B-48F6-9ABD-8E2B68DF5ABB}"/>
                </a:ext>
              </a:extLst>
            </p:cNvPr>
            <p:cNvSpPr/>
            <p:nvPr userDrawn="1"/>
          </p:nvSpPr>
          <p:spPr>
            <a:xfrm>
              <a:off x="0" y="0"/>
              <a:ext cx="445239" cy="685800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sp>
          <p:nvSpPr>
            <p:cNvPr id="60" name="Rechthoek 59">
              <a:extLst>
                <a:ext uri="{FF2B5EF4-FFF2-40B4-BE49-F238E27FC236}">
                  <a16:creationId xmlns:a16="http://schemas.microsoft.com/office/drawing/2014/main" id="{372ECC95-F668-48B2-B756-84EA90435DC6}"/>
                </a:ext>
              </a:extLst>
            </p:cNvPr>
            <p:cNvSpPr/>
            <p:nvPr userDrawn="1"/>
          </p:nvSpPr>
          <p:spPr>
            <a:xfrm>
              <a:off x="11746761" y="0"/>
              <a:ext cx="445239" cy="685800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sp>
          <p:nvSpPr>
            <p:cNvPr id="61" name="Rechthoek 60">
              <a:extLst>
                <a:ext uri="{FF2B5EF4-FFF2-40B4-BE49-F238E27FC236}">
                  <a16:creationId xmlns:a16="http://schemas.microsoft.com/office/drawing/2014/main" id="{EE686688-0E6E-49EF-82BD-EEFE46738AAE}"/>
                </a:ext>
              </a:extLst>
            </p:cNvPr>
            <p:cNvSpPr/>
            <p:nvPr userDrawn="1"/>
          </p:nvSpPr>
          <p:spPr>
            <a:xfrm>
              <a:off x="8045711" y="0"/>
              <a:ext cx="445239" cy="685800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sp>
          <p:nvSpPr>
            <p:cNvPr id="62" name="Rechthoek 61">
              <a:extLst>
                <a:ext uri="{FF2B5EF4-FFF2-40B4-BE49-F238E27FC236}">
                  <a16:creationId xmlns:a16="http://schemas.microsoft.com/office/drawing/2014/main" id="{FBCC4B56-B154-4007-BC18-D9990E75102B}"/>
                </a:ext>
              </a:extLst>
            </p:cNvPr>
            <p:cNvSpPr/>
            <p:nvPr userDrawn="1"/>
          </p:nvSpPr>
          <p:spPr>
            <a:xfrm>
              <a:off x="3915587" y="0"/>
              <a:ext cx="445239" cy="685800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sp>
          <p:nvSpPr>
            <p:cNvPr id="63" name="Rechthoek 62">
              <a:extLst>
                <a:ext uri="{FF2B5EF4-FFF2-40B4-BE49-F238E27FC236}">
                  <a16:creationId xmlns:a16="http://schemas.microsoft.com/office/drawing/2014/main" id="{DE7C1AA5-8DAE-4FE0-9D3C-2511409CCCAE}"/>
                </a:ext>
              </a:extLst>
            </p:cNvPr>
            <p:cNvSpPr/>
            <p:nvPr userDrawn="1"/>
          </p:nvSpPr>
          <p:spPr>
            <a:xfrm rot="5400000">
              <a:off x="7843876" y="-2209799"/>
              <a:ext cx="445239" cy="685800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sp>
          <p:nvSpPr>
            <p:cNvPr id="64" name="Rechthoek 63">
              <a:extLst>
                <a:ext uri="{FF2B5EF4-FFF2-40B4-BE49-F238E27FC236}">
                  <a16:creationId xmlns:a16="http://schemas.microsoft.com/office/drawing/2014/main" id="{54638EE1-208E-4CD4-869F-8953C7115D2F}"/>
                </a:ext>
              </a:extLst>
            </p:cNvPr>
            <p:cNvSpPr/>
            <p:nvPr userDrawn="1"/>
          </p:nvSpPr>
          <p:spPr>
            <a:xfrm rot="5400000">
              <a:off x="5519753" y="673711"/>
              <a:ext cx="445239" cy="11506248"/>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sp>
          <p:nvSpPr>
            <p:cNvPr id="69" name="Rechthoek 68">
              <a:extLst>
                <a:ext uri="{FF2B5EF4-FFF2-40B4-BE49-F238E27FC236}">
                  <a16:creationId xmlns:a16="http://schemas.microsoft.com/office/drawing/2014/main" id="{A6FBC35E-13E8-457C-A50E-63C00CD86F03}"/>
                </a:ext>
              </a:extLst>
            </p:cNvPr>
            <p:cNvSpPr/>
            <p:nvPr userDrawn="1"/>
          </p:nvSpPr>
          <p:spPr>
            <a:xfrm rot="5400000">
              <a:off x="7843877" y="394018"/>
              <a:ext cx="445239" cy="685800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sp>
          <p:nvSpPr>
            <p:cNvPr id="81" name="Rechthoek 80">
              <a:extLst>
                <a:ext uri="{FF2B5EF4-FFF2-40B4-BE49-F238E27FC236}">
                  <a16:creationId xmlns:a16="http://schemas.microsoft.com/office/drawing/2014/main" id="{062D120B-C339-47BD-A9FA-FF797432176A}"/>
                </a:ext>
              </a:extLst>
            </p:cNvPr>
            <p:cNvSpPr/>
            <p:nvPr userDrawn="1"/>
          </p:nvSpPr>
          <p:spPr>
            <a:xfrm>
              <a:off x="4344661" y="0"/>
              <a:ext cx="445239" cy="685800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grpSp>
      <p:sp>
        <p:nvSpPr>
          <p:cNvPr id="72" name="Tijdelijke aanduiding voor afbeelding 8">
            <a:extLst>
              <a:ext uri="{FF2B5EF4-FFF2-40B4-BE49-F238E27FC236}">
                <a16:creationId xmlns:a16="http://schemas.microsoft.com/office/drawing/2014/main" id="{4F69E434-1076-4FCF-9A90-0AED6D1E545A}"/>
              </a:ext>
            </a:extLst>
          </p:cNvPr>
          <p:cNvSpPr>
            <a:spLocks noGrp="1"/>
          </p:cNvSpPr>
          <p:nvPr>
            <p:ph type="pic" sz="quarter" idx="21" hasCustomPrompt="1"/>
          </p:nvPr>
        </p:nvSpPr>
        <p:spPr>
          <a:xfrm>
            <a:off x="4789955" y="4057794"/>
            <a:ext cx="1610845" cy="2162349"/>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100" i="1">
                <a:solidFill>
                  <a:schemeClr val="tx1"/>
                </a:solidFill>
              </a:defRPr>
            </a:lvl1pPr>
          </a:lstStyle>
          <a:p>
            <a:r>
              <a:rPr lang="en-GB" dirty="0"/>
              <a:t>Click on the icon below</a:t>
            </a:r>
            <a:br>
              <a:rPr lang="en-GB" dirty="0"/>
            </a:br>
            <a:r>
              <a:rPr lang="en-GB" dirty="0"/>
              <a:t>to insert an image</a:t>
            </a:r>
          </a:p>
        </p:txBody>
      </p:sp>
      <p:sp>
        <p:nvSpPr>
          <p:cNvPr id="73" name="Tijdelijke aanduiding voor verticale tekst 2">
            <a:extLst>
              <a:ext uri="{FF2B5EF4-FFF2-40B4-BE49-F238E27FC236}">
                <a16:creationId xmlns:a16="http://schemas.microsoft.com/office/drawing/2014/main" id="{EA88211E-8CFD-4F3A-A446-9436B3413E3B}"/>
              </a:ext>
            </a:extLst>
          </p:cNvPr>
          <p:cNvSpPr>
            <a:spLocks noGrp="1"/>
          </p:cNvSpPr>
          <p:nvPr>
            <p:ph type="body" orient="vert" idx="22" hasCustomPrompt="1"/>
          </p:nvPr>
        </p:nvSpPr>
        <p:spPr>
          <a:xfrm>
            <a:off x="6606751" y="5698778"/>
            <a:ext cx="1415853" cy="521365"/>
          </a:xfrm>
        </p:spPr>
        <p:txBody>
          <a:bodyPr vert="horz"/>
          <a:lstStyle>
            <a:lvl1pPr marL="0" indent="0">
              <a:buFont typeface="Arial" panose="020B0604020202020204" pitchFamily="34" charset="0"/>
              <a:buNone/>
              <a:defRPr sz="1100">
                <a:solidFill>
                  <a:schemeClr val="accent1"/>
                </a:solidFill>
              </a:defRPr>
            </a:lvl1pPr>
          </a:lstStyle>
          <a:p>
            <a:pPr lvl="0"/>
            <a:r>
              <a:rPr lang="en-GB" dirty="0"/>
              <a:t>Add your text here</a:t>
            </a:r>
          </a:p>
        </p:txBody>
      </p:sp>
      <p:sp>
        <p:nvSpPr>
          <p:cNvPr id="74" name="Tijdelijke aanduiding voor verticale tekst 2">
            <a:extLst>
              <a:ext uri="{FF2B5EF4-FFF2-40B4-BE49-F238E27FC236}">
                <a16:creationId xmlns:a16="http://schemas.microsoft.com/office/drawing/2014/main" id="{01BDD923-30BB-4DF2-A44A-74B7B3B01901}"/>
              </a:ext>
            </a:extLst>
          </p:cNvPr>
          <p:cNvSpPr>
            <a:spLocks noGrp="1"/>
          </p:cNvSpPr>
          <p:nvPr>
            <p:ph type="body" orient="vert" idx="23" hasCustomPrompt="1"/>
          </p:nvPr>
        </p:nvSpPr>
        <p:spPr>
          <a:xfrm>
            <a:off x="6606751" y="4888520"/>
            <a:ext cx="1415853" cy="612622"/>
          </a:xfrm>
        </p:spPr>
        <p:txBody>
          <a:bodyPr vert="horz" anchor="b"/>
          <a:lstStyle>
            <a:lvl1pPr marL="0" indent="0">
              <a:lnSpc>
                <a:spcPct val="80000"/>
              </a:lnSpc>
              <a:spcAft>
                <a:spcPts val="0"/>
              </a:spcAft>
              <a:buFont typeface="Arial" panose="020B0604020202020204" pitchFamily="34" charset="0"/>
              <a:buNone/>
              <a:defRPr sz="1800" b="1" spc="50" baseline="0">
                <a:ln w="6350">
                  <a:solidFill>
                    <a:schemeClr val="tx2"/>
                  </a:solidFill>
                </a:ln>
                <a:solidFill>
                  <a:schemeClr val="tx2"/>
                </a:solidFill>
                <a:latin typeface="+mj-lt"/>
              </a:defRPr>
            </a:lvl1pPr>
          </a:lstStyle>
          <a:p>
            <a:pPr lvl="0"/>
            <a:r>
              <a:rPr lang="en-GB" dirty="0"/>
              <a:t>Name </a:t>
            </a:r>
            <a:br>
              <a:rPr lang="en-GB" dirty="0"/>
            </a:br>
            <a:r>
              <a:rPr lang="en-GB" dirty="0"/>
              <a:t>Last name</a:t>
            </a:r>
          </a:p>
        </p:txBody>
      </p:sp>
      <p:sp>
        <p:nvSpPr>
          <p:cNvPr id="75" name="Tijdelijke aanduiding voor afbeelding 8">
            <a:extLst>
              <a:ext uri="{FF2B5EF4-FFF2-40B4-BE49-F238E27FC236}">
                <a16:creationId xmlns:a16="http://schemas.microsoft.com/office/drawing/2014/main" id="{1A6E8E6E-3C15-4AF1-AC6B-7F44171C1496}"/>
              </a:ext>
            </a:extLst>
          </p:cNvPr>
          <p:cNvSpPr>
            <a:spLocks noGrp="1"/>
          </p:cNvSpPr>
          <p:nvPr>
            <p:ph type="pic" sz="quarter" idx="24" hasCustomPrompt="1"/>
          </p:nvPr>
        </p:nvSpPr>
        <p:spPr>
          <a:xfrm>
            <a:off x="8484627" y="1438048"/>
            <a:ext cx="1610845" cy="2162349"/>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100" i="1">
                <a:solidFill>
                  <a:schemeClr val="tx1"/>
                </a:solidFill>
              </a:defRPr>
            </a:lvl1pPr>
          </a:lstStyle>
          <a:p>
            <a:r>
              <a:rPr lang="en-GB" dirty="0"/>
              <a:t>Click on the icon below</a:t>
            </a:r>
            <a:br>
              <a:rPr lang="en-GB" dirty="0"/>
            </a:br>
            <a:r>
              <a:rPr lang="en-GB" dirty="0"/>
              <a:t>to insert an image</a:t>
            </a:r>
          </a:p>
        </p:txBody>
      </p:sp>
      <p:sp>
        <p:nvSpPr>
          <p:cNvPr id="76" name="Tijdelijke aanduiding voor verticale tekst 2">
            <a:extLst>
              <a:ext uri="{FF2B5EF4-FFF2-40B4-BE49-F238E27FC236}">
                <a16:creationId xmlns:a16="http://schemas.microsoft.com/office/drawing/2014/main" id="{333E8339-4600-4381-B788-E868679446C3}"/>
              </a:ext>
            </a:extLst>
          </p:cNvPr>
          <p:cNvSpPr>
            <a:spLocks noGrp="1"/>
          </p:cNvSpPr>
          <p:nvPr>
            <p:ph type="body" orient="vert" idx="25" hasCustomPrompt="1"/>
          </p:nvPr>
        </p:nvSpPr>
        <p:spPr>
          <a:xfrm>
            <a:off x="10337800" y="3079032"/>
            <a:ext cx="1415853" cy="521365"/>
          </a:xfrm>
        </p:spPr>
        <p:txBody>
          <a:bodyPr vert="horz"/>
          <a:lstStyle>
            <a:lvl1pPr marL="0" indent="0">
              <a:buFont typeface="Arial" panose="020B0604020202020204" pitchFamily="34" charset="0"/>
              <a:buNone/>
              <a:defRPr sz="1100">
                <a:solidFill>
                  <a:schemeClr val="accent1"/>
                </a:solidFill>
              </a:defRPr>
            </a:lvl1pPr>
          </a:lstStyle>
          <a:p>
            <a:pPr lvl="0"/>
            <a:r>
              <a:rPr lang="en-GB" dirty="0"/>
              <a:t>Add your text here</a:t>
            </a:r>
          </a:p>
        </p:txBody>
      </p:sp>
      <p:sp>
        <p:nvSpPr>
          <p:cNvPr id="77" name="Tijdelijke aanduiding voor verticale tekst 2">
            <a:extLst>
              <a:ext uri="{FF2B5EF4-FFF2-40B4-BE49-F238E27FC236}">
                <a16:creationId xmlns:a16="http://schemas.microsoft.com/office/drawing/2014/main" id="{AFE5F4EB-01C7-4F25-AC18-09A1A43D711E}"/>
              </a:ext>
            </a:extLst>
          </p:cNvPr>
          <p:cNvSpPr>
            <a:spLocks noGrp="1"/>
          </p:cNvSpPr>
          <p:nvPr>
            <p:ph type="body" orient="vert" idx="26" hasCustomPrompt="1"/>
          </p:nvPr>
        </p:nvSpPr>
        <p:spPr>
          <a:xfrm>
            <a:off x="10337800" y="2268774"/>
            <a:ext cx="1415853" cy="612622"/>
          </a:xfrm>
        </p:spPr>
        <p:txBody>
          <a:bodyPr vert="horz" anchor="b"/>
          <a:lstStyle>
            <a:lvl1pPr marL="0" indent="0">
              <a:lnSpc>
                <a:spcPct val="80000"/>
              </a:lnSpc>
              <a:spcAft>
                <a:spcPts val="0"/>
              </a:spcAft>
              <a:buFont typeface="Arial" panose="020B0604020202020204" pitchFamily="34" charset="0"/>
              <a:buNone/>
              <a:defRPr sz="1800" b="1" spc="50" baseline="0">
                <a:ln w="6350">
                  <a:solidFill>
                    <a:schemeClr val="tx2"/>
                  </a:solidFill>
                </a:ln>
                <a:solidFill>
                  <a:schemeClr val="tx2"/>
                </a:solidFill>
                <a:latin typeface="+mj-lt"/>
              </a:defRPr>
            </a:lvl1pPr>
          </a:lstStyle>
          <a:p>
            <a:pPr lvl="0"/>
            <a:r>
              <a:rPr lang="en-GB" dirty="0"/>
              <a:t>Name </a:t>
            </a:r>
            <a:br>
              <a:rPr lang="en-GB" dirty="0"/>
            </a:br>
            <a:r>
              <a:rPr lang="en-GB" dirty="0"/>
              <a:t>Last name</a:t>
            </a:r>
          </a:p>
        </p:txBody>
      </p:sp>
      <p:sp>
        <p:nvSpPr>
          <p:cNvPr id="78" name="Tijdelijke aanduiding voor afbeelding 8">
            <a:extLst>
              <a:ext uri="{FF2B5EF4-FFF2-40B4-BE49-F238E27FC236}">
                <a16:creationId xmlns:a16="http://schemas.microsoft.com/office/drawing/2014/main" id="{DE4923C1-2D3A-412F-9E17-6D0C62B7C88F}"/>
              </a:ext>
            </a:extLst>
          </p:cNvPr>
          <p:cNvSpPr>
            <a:spLocks noGrp="1"/>
          </p:cNvSpPr>
          <p:nvPr>
            <p:ph type="pic" sz="quarter" idx="27" hasCustomPrompt="1"/>
          </p:nvPr>
        </p:nvSpPr>
        <p:spPr>
          <a:xfrm>
            <a:off x="8484627" y="4057794"/>
            <a:ext cx="1610845" cy="2162349"/>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100" i="1">
                <a:solidFill>
                  <a:schemeClr val="tx1"/>
                </a:solidFill>
              </a:defRPr>
            </a:lvl1pPr>
          </a:lstStyle>
          <a:p>
            <a:r>
              <a:rPr lang="en-GB" dirty="0"/>
              <a:t>Click on the icon below</a:t>
            </a:r>
            <a:br>
              <a:rPr lang="en-GB" dirty="0"/>
            </a:br>
            <a:r>
              <a:rPr lang="en-GB" dirty="0"/>
              <a:t>to insert an image</a:t>
            </a:r>
          </a:p>
        </p:txBody>
      </p:sp>
      <p:sp>
        <p:nvSpPr>
          <p:cNvPr id="79" name="Tijdelijke aanduiding voor verticale tekst 2">
            <a:extLst>
              <a:ext uri="{FF2B5EF4-FFF2-40B4-BE49-F238E27FC236}">
                <a16:creationId xmlns:a16="http://schemas.microsoft.com/office/drawing/2014/main" id="{52CE8424-5751-4C03-B13C-05D0D7974EBC}"/>
              </a:ext>
            </a:extLst>
          </p:cNvPr>
          <p:cNvSpPr>
            <a:spLocks noGrp="1"/>
          </p:cNvSpPr>
          <p:nvPr>
            <p:ph type="body" orient="vert" idx="28" hasCustomPrompt="1"/>
          </p:nvPr>
        </p:nvSpPr>
        <p:spPr>
          <a:xfrm>
            <a:off x="10337800" y="5698778"/>
            <a:ext cx="1415853" cy="521365"/>
          </a:xfrm>
        </p:spPr>
        <p:txBody>
          <a:bodyPr vert="horz"/>
          <a:lstStyle>
            <a:lvl1pPr marL="0" indent="0">
              <a:buFont typeface="Arial" panose="020B0604020202020204" pitchFamily="34" charset="0"/>
              <a:buNone/>
              <a:defRPr sz="1100">
                <a:solidFill>
                  <a:schemeClr val="accent1"/>
                </a:solidFill>
              </a:defRPr>
            </a:lvl1pPr>
          </a:lstStyle>
          <a:p>
            <a:pPr lvl="0"/>
            <a:r>
              <a:rPr lang="en-GB" dirty="0"/>
              <a:t>Add your text here</a:t>
            </a:r>
          </a:p>
        </p:txBody>
      </p:sp>
      <p:sp>
        <p:nvSpPr>
          <p:cNvPr id="80" name="Tijdelijke aanduiding voor verticale tekst 2">
            <a:extLst>
              <a:ext uri="{FF2B5EF4-FFF2-40B4-BE49-F238E27FC236}">
                <a16:creationId xmlns:a16="http://schemas.microsoft.com/office/drawing/2014/main" id="{15781873-14A0-41EE-9EA1-ECD915931421}"/>
              </a:ext>
            </a:extLst>
          </p:cNvPr>
          <p:cNvSpPr>
            <a:spLocks noGrp="1"/>
          </p:cNvSpPr>
          <p:nvPr>
            <p:ph type="body" orient="vert" idx="29" hasCustomPrompt="1"/>
          </p:nvPr>
        </p:nvSpPr>
        <p:spPr>
          <a:xfrm>
            <a:off x="10337800" y="4888520"/>
            <a:ext cx="1415853" cy="612622"/>
          </a:xfrm>
        </p:spPr>
        <p:txBody>
          <a:bodyPr vert="horz" anchor="b"/>
          <a:lstStyle>
            <a:lvl1pPr marL="0" indent="0">
              <a:lnSpc>
                <a:spcPct val="80000"/>
              </a:lnSpc>
              <a:spcAft>
                <a:spcPts val="0"/>
              </a:spcAft>
              <a:buFont typeface="Arial" panose="020B0604020202020204" pitchFamily="34" charset="0"/>
              <a:buNone/>
              <a:defRPr sz="1800" b="1" spc="50" baseline="0">
                <a:ln w="6350">
                  <a:solidFill>
                    <a:schemeClr val="tx2"/>
                  </a:solidFill>
                </a:ln>
                <a:solidFill>
                  <a:schemeClr val="tx2"/>
                </a:solidFill>
                <a:latin typeface="+mj-lt"/>
              </a:defRPr>
            </a:lvl1pPr>
          </a:lstStyle>
          <a:p>
            <a:pPr lvl="0"/>
            <a:r>
              <a:rPr lang="en-GB" dirty="0"/>
              <a:t>Name </a:t>
            </a:r>
            <a:br>
              <a:rPr lang="en-GB" dirty="0"/>
            </a:br>
            <a:r>
              <a:rPr lang="en-GB" dirty="0"/>
              <a:t>Last name</a:t>
            </a:r>
          </a:p>
        </p:txBody>
      </p:sp>
    </p:spTree>
    <p:extLst>
      <p:ext uri="{BB962C8B-B14F-4D97-AF65-F5344CB8AC3E}">
        <p14:creationId xmlns:p14="http://schemas.microsoft.com/office/powerpoint/2010/main" val="3711290486"/>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ACTS + FIGURES">
    <p:bg>
      <p:bgPr>
        <a:solidFill>
          <a:schemeClr val="accent1"/>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3B4FBE9F-30D0-4D39-89D5-51452BAB6966}"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FACTS + FIGURES</a:t>
            </a:r>
          </a:p>
        </p:txBody>
      </p:sp>
      <p:sp>
        <p:nvSpPr>
          <p:cNvPr id="8" name="Titel 7">
            <a:extLst>
              <a:ext uri="{FF2B5EF4-FFF2-40B4-BE49-F238E27FC236}">
                <a16:creationId xmlns:a16="http://schemas.microsoft.com/office/drawing/2014/main" id="{5BADE44B-3C84-431F-969E-13A644851AEE}"/>
              </a:ext>
            </a:extLst>
          </p:cNvPr>
          <p:cNvSpPr>
            <a:spLocks noGrp="1"/>
          </p:cNvSpPr>
          <p:nvPr>
            <p:ph type="title" hasCustomPrompt="1"/>
          </p:nvPr>
        </p:nvSpPr>
        <p:spPr>
          <a:xfrm>
            <a:off x="446032" y="4497264"/>
            <a:ext cx="3762431" cy="1045407"/>
          </a:xfrm>
        </p:spPr>
        <p:txBody>
          <a:bodyPr anchor="b"/>
          <a:lstStyle>
            <a:lvl1pPr>
              <a:defRPr sz="4000">
                <a:ln w="6350">
                  <a:solidFill>
                    <a:schemeClr val="bg1"/>
                  </a:solidFill>
                </a:ln>
                <a:solidFill>
                  <a:schemeClr val="bg1"/>
                </a:solidFill>
              </a:defRPr>
            </a:lvl1pPr>
          </a:lstStyle>
          <a:p>
            <a:r>
              <a:rPr lang="en-GB" dirty="0"/>
              <a:t>Add your title here</a:t>
            </a:r>
          </a:p>
        </p:txBody>
      </p:sp>
      <p:sp>
        <p:nvSpPr>
          <p:cNvPr id="61" name="Tijdelijke aanduiding voor verticale tekst 2">
            <a:extLst>
              <a:ext uri="{FF2B5EF4-FFF2-40B4-BE49-F238E27FC236}">
                <a16:creationId xmlns:a16="http://schemas.microsoft.com/office/drawing/2014/main" id="{F0869E42-6FCC-4AC0-9AE9-845FF33FB06A}"/>
              </a:ext>
            </a:extLst>
          </p:cNvPr>
          <p:cNvSpPr>
            <a:spLocks noGrp="1"/>
          </p:cNvSpPr>
          <p:nvPr>
            <p:ph type="body" orient="vert" idx="18" hasCustomPrompt="1"/>
          </p:nvPr>
        </p:nvSpPr>
        <p:spPr>
          <a:xfrm>
            <a:off x="5153026" y="422275"/>
            <a:ext cx="3290888" cy="2003425"/>
          </a:xfrm>
          <a:solidFill>
            <a:schemeClr val="bg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tx2"/>
                </a:solidFill>
                <a:latin typeface="+mj-lt"/>
              </a:defRPr>
            </a:lvl1pPr>
          </a:lstStyle>
          <a:p>
            <a:pPr lvl="0"/>
            <a:r>
              <a:rPr lang="en-GB" dirty="0"/>
              <a:t>Title</a:t>
            </a:r>
          </a:p>
        </p:txBody>
      </p:sp>
      <p:sp>
        <p:nvSpPr>
          <p:cNvPr id="62" name="Tijdelijke aanduiding voor verticale tekst 2">
            <a:extLst>
              <a:ext uri="{FF2B5EF4-FFF2-40B4-BE49-F238E27FC236}">
                <a16:creationId xmlns:a16="http://schemas.microsoft.com/office/drawing/2014/main" id="{DDFDFE6D-1956-4A5C-9149-B668CE4A0B61}"/>
              </a:ext>
            </a:extLst>
          </p:cNvPr>
          <p:cNvSpPr>
            <a:spLocks noGrp="1"/>
          </p:cNvSpPr>
          <p:nvPr>
            <p:ph type="body" orient="vert" idx="19" hasCustomPrompt="1"/>
          </p:nvPr>
        </p:nvSpPr>
        <p:spPr>
          <a:xfrm>
            <a:off x="5153026" y="2426493"/>
            <a:ext cx="3290888" cy="2003425"/>
          </a:xfrm>
          <a:solidFill>
            <a:schemeClr val="tx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bg2"/>
                </a:solidFill>
                <a:latin typeface="+mj-lt"/>
              </a:defRPr>
            </a:lvl1pPr>
          </a:lstStyle>
          <a:p>
            <a:pPr lvl="0"/>
            <a:r>
              <a:rPr lang="en-GB" dirty="0"/>
              <a:t>Title</a:t>
            </a:r>
          </a:p>
        </p:txBody>
      </p:sp>
      <p:sp>
        <p:nvSpPr>
          <p:cNvPr id="63" name="Tijdelijke aanduiding voor verticale tekst 2">
            <a:extLst>
              <a:ext uri="{FF2B5EF4-FFF2-40B4-BE49-F238E27FC236}">
                <a16:creationId xmlns:a16="http://schemas.microsoft.com/office/drawing/2014/main" id="{28D5E2F5-9060-464F-9FC5-E25F871F19C5}"/>
              </a:ext>
            </a:extLst>
          </p:cNvPr>
          <p:cNvSpPr>
            <a:spLocks noGrp="1"/>
          </p:cNvSpPr>
          <p:nvPr>
            <p:ph type="body" orient="vert" idx="20" hasCustomPrompt="1"/>
          </p:nvPr>
        </p:nvSpPr>
        <p:spPr>
          <a:xfrm>
            <a:off x="5153026" y="4430712"/>
            <a:ext cx="3290888" cy="2003425"/>
          </a:xfrm>
          <a:solidFill>
            <a:schemeClr val="accent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tx2"/>
                </a:solidFill>
                <a:latin typeface="+mj-lt"/>
              </a:defRPr>
            </a:lvl1pPr>
          </a:lstStyle>
          <a:p>
            <a:pPr lvl="0"/>
            <a:r>
              <a:rPr lang="en-GB" dirty="0"/>
              <a:t>Title</a:t>
            </a:r>
          </a:p>
        </p:txBody>
      </p:sp>
      <p:sp>
        <p:nvSpPr>
          <p:cNvPr id="64" name="Tijdelijke aanduiding voor verticale tekst 2">
            <a:extLst>
              <a:ext uri="{FF2B5EF4-FFF2-40B4-BE49-F238E27FC236}">
                <a16:creationId xmlns:a16="http://schemas.microsoft.com/office/drawing/2014/main" id="{734B2EFB-AFFD-47E8-A7BF-9D1A7669DA86}"/>
              </a:ext>
            </a:extLst>
          </p:cNvPr>
          <p:cNvSpPr>
            <a:spLocks noGrp="1"/>
          </p:cNvSpPr>
          <p:nvPr>
            <p:ph type="body" orient="vert" idx="21" hasCustomPrompt="1"/>
          </p:nvPr>
        </p:nvSpPr>
        <p:spPr>
          <a:xfrm>
            <a:off x="8446293" y="422275"/>
            <a:ext cx="3290888" cy="2003425"/>
          </a:xfrm>
          <a:solidFill>
            <a:schemeClr val="accent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tx2"/>
                </a:solidFill>
                <a:latin typeface="+mj-lt"/>
              </a:defRPr>
            </a:lvl1pPr>
          </a:lstStyle>
          <a:p>
            <a:pPr lvl="0"/>
            <a:r>
              <a:rPr lang="en-GB" dirty="0"/>
              <a:t>Title</a:t>
            </a:r>
          </a:p>
        </p:txBody>
      </p:sp>
      <p:sp>
        <p:nvSpPr>
          <p:cNvPr id="65" name="Tijdelijke aanduiding voor verticale tekst 2">
            <a:extLst>
              <a:ext uri="{FF2B5EF4-FFF2-40B4-BE49-F238E27FC236}">
                <a16:creationId xmlns:a16="http://schemas.microsoft.com/office/drawing/2014/main" id="{EBDEA93D-1207-4188-A409-A88C9652C742}"/>
              </a:ext>
            </a:extLst>
          </p:cNvPr>
          <p:cNvSpPr>
            <a:spLocks noGrp="1"/>
          </p:cNvSpPr>
          <p:nvPr>
            <p:ph type="body" orient="vert" idx="22" hasCustomPrompt="1"/>
          </p:nvPr>
        </p:nvSpPr>
        <p:spPr>
          <a:xfrm>
            <a:off x="8446293" y="2426493"/>
            <a:ext cx="3290888" cy="2003425"/>
          </a:xfrm>
          <a:solidFill>
            <a:schemeClr val="accent1"/>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tx2"/>
                </a:solidFill>
                <a:latin typeface="+mj-lt"/>
              </a:defRPr>
            </a:lvl1pPr>
          </a:lstStyle>
          <a:p>
            <a:pPr lvl="0"/>
            <a:r>
              <a:rPr lang="en-GB" dirty="0"/>
              <a:t>Title</a:t>
            </a:r>
          </a:p>
        </p:txBody>
      </p:sp>
      <p:sp>
        <p:nvSpPr>
          <p:cNvPr id="66" name="Tijdelijke aanduiding voor verticale tekst 2">
            <a:extLst>
              <a:ext uri="{FF2B5EF4-FFF2-40B4-BE49-F238E27FC236}">
                <a16:creationId xmlns:a16="http://schemas.microsoft.com/office/drawing/2014/main" id="{2EA82A19-87D9-4D3B-82F7-578441785EFC}"/>
              </a:ext>
            </a:extLst>
          </p:cNvPr>
          <p:cNvSpPr>
            <a:spLocks noGrp="1"/>
          </p:cNvSpPr>
          <p:nvPr>
            <p:ph type="body" orient="vert" idx="23" hasCustomPrompt="1"/>
          </p:nvPr>
        </p:nvSpPr>
        <p:spPr>
          <a:xfrm>
            <a:off x="8446293" y="4430712"/>
            <a:ext cx="3290888" cy="2003425"/>
          </a:xfrm>
          <a:solidFill>
            <a:schemeClr val="tx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bg2"/>
                </a:solidFill>
                <a:latin typeface="+mj-lt"/>
              </a:defRPr>
            </a:lvl1pPr>
          </a:lstStyle>
          <a:p>
            <a:pPr lvl="0"/>
            <a:r>
              <a:rPr lang="en-GB" dirty="0"/>
              <a:t>Title</a:t>
            </a:r>
          </a:p>
        </p:txBody>
      </p:sp>
      <p:sp>
        <p:nvSpPr>
          <p:cNvPr id="67" name="Tijdelijke aanduiding voor verticale tekst 2">
            <a:extLst>
              <a:ext uri="{FF2B5EF4-FFF2-40B4-BE49-F238E27FC236}">
                <a16:creationId xmlns:a16="http://schemas.microsoft.com/office/drawing/2014/main" id="{70C8E6F3-845F-421D-B96C-428D4EEB5AD5}"/>
              </a:ext>
            </a:extLst>
          </p:cNvPr>
          <p:cNvSpPr>
            <a:spLocks noGrp="1"/>
          </p:cNvSpPr>
          <p:nvPr>
            <p:ph type="body" orient="vert" idx="24" hasCustomPrompt="1"/>
          </p:nvPr>
        </p:nvSpPr>
        <p:spPr>
          <a:xfrm>
            <a:off x="5391150" y="698500"/>
            <a:ext cx="2768600"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tx2"/>
                </a:solidFill>
                <a:latin typeface="+mj-lt"/>
              </a:defRPr>
            </a:lvl1pPr>
          </a:lstStyle>
          <a:p>
            <a:pPr lvl="0"/>
            <a:r>
              <a:rPr lang="en-GB" dirty="0"/>
              <a:t>000</a:t>
            </a:r>
          </a:p>
        </p:txBody>
      </p:sp>
      <p:sp>
        <p:nvSpPr>
          <p:cNvPr id="68" name="Tijdelijke aanduiding voor verticale tekst 2">
            <a:extLst>
              <a:ext uri="{FF2B5EF4-FFF2-40B4-BE49-F238E27FC236}">
                <a16:creationId xmlns:a16="http://schemas.microsoft.com/office/drawing/2014/main" id="{74DB256C-000B-4899-AC03-3EBB829DB600}"/>
              </a:ext>
            </a:extLst>
          </p:cNvPr>
          <p:cNvSpPr>
            <a:spLocks noGrp="1"/>
          </p:cNvSpPr>
          <p:nvPr>
            <p:ph type="body" orient="vert" idx="25" hasCustomPrompt="1"/>
          </p:nvPr>
        </p:nvSpPr>
        <p:spPr>
          <a:xfrm>
            <a:off x="8682038" y="698500"/>
            <a:ext cx="2768600"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tx2"/>
                </a:solidFill>
                <a:latin typeface="+mj-lt"/>
              </a:defRPr>
            </a:lvl1pPr>
          </a:lstStyle>
          <a:p>
            <a:pPr lvl="0"/>
            <a:r>
              <a:rPr lang="en-GB" dirty="0"/>
              <a:t>000</a:t>
            </a:r>
          </a:p>
        </p:txBody>
      </p:sp>
      <p:sp>
        <p:nvSpPr>
          <p:cNvPr id="69" name="Tijdelijke aanduiding voor verticale tekst 2">
            <a:extLst>
              <a:ext uri="{FF2B5EF4-FFF2-40B4-BE49-F238E27FC236}">
                <a16:creationId xmlns:a16="http://schemas.microsoft.com/office/drawing/2014/main" id="{CF3DD627-9643-4F53-B7C2-560E7AC9CBC4}"/>
              </a:ext>
            </a:extLst>
          </p:cNvPr>
          <p:cNvSpPr>
            <a:spLocks noGrp="1"/>
          </p:cNvSpPr>
          <p:nvPr>
            <p:ph type="body" orient="vert" idx="26" hasCustomPrompt="1"/>
          </p:nvPr>
        </p:nvSpPr>
        <p:spPr>
          <a:xfrm>
            <a:off x="5391150" y="2703512"/>
            <a:ext cx="2768600"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accent2"/>
                </a:solidFill>
                <a:latin typeface="+mj-lt"/>
              </a:defRPr>
            </a:lvl1pPr>
          </a:lstStyle>
          <a:p>
            <a:pPr lvl="0"/>
            <a:r>
              <a:rPr lang="en-GB" dirty="0"/>
              <a:t>000</a:t>
            </a:r>
          </a:p>
        </p:txBody>
      </p:sp>
      <p:sp>
        <p:nvSpPr>
          <p:cNvPr id="70" name="Tijdelijke aanduiding voor verticale tekst 2">
            <a:extLst>
              <a:ext uri="{FF2B5EF4-FFF2-40B4-BE49-F238E27FC236}">
                <a16:creationId xmlns:a16="http://schemas.microsoft.com/office/drawing/2014/main" id="{A52A605B-4AAF-40D7-BBE6-D5F421DEAD91}"/>
              </a:ext>
            </a:extLst>
          </p:cNvPr>
          <p:cNvSpPr>
            <a:spLocks noGrp="1"/>
          </p:cNvSpPr>
          <p:nvPr>
            <p:ph type="body" orient="vert" idx="27" hasCustomPrompt="1"/>
          </p:nvPr>
        </p:nvSpPr>
        <p:spPr>
          <a:xfrm>
            <a:off x="8682038" y="2703512"/>
            <a:ext cx="2768600"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tx2"/>
                </a:solidFill>
                <a:latin typeface="+mj-lt"/>
              </a:defRPr>
            </a:lvl1pPr>
          </a:lstStyle>
          <a:p>
            <a:pPr lvl="0"/>
            <a:r>
              <a:rPr lang="en-GB" dirty="0"/>
              <a:t>000</a:t>
            </a:r>
          </a:p>
        </p:txBody>
      </p:sp>
      <p:sp>
        <p:nvSpPr>
          <p:cNvPr id="71" name="Tijdelijke aanduiding voor verticale tekst 2">
            <a:extLst>
              <a:ext uri="{FF2B5EF4-FFF2-40B4-BE49-F238E27FC236}">
                <a16:creationId xmlns:a16="http://schemas.microsoft.com/office/drawing/2014/main" id="{F56189F8-BE0A-467F-A565-55B198FE2E65}"/>
              </a:ext>
            </a:extLst>
          </p:cNvPr>
          <p:cNvSpPr>
            <a:spLocks noGrp="1"/>
          </p:cNvSpPr>
          <p:nvPr>
            <p:ph type="body" orient="vert" idx="28" hasCustomPrompt="1"/>
          </p:nvPr>
        </p:nvSpPr>
        <p:spPr>
          <a:xfrm>
            <a:off x="5391150" y="4712096"/>
            <a:ext cx="2768600"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tx2"/>
                </a:solidFill>
                <a:latin typeface="+mj-lt"/>
              </a:defRPr>
            </a:lvl1pPr>
          </a:lstStyle>
          <a:p>
            <a:pPr lvl="0"/>
            <a:r>
              <a:rPr lang="en-GB" dirty="0"/>
              <a:t>000</a:t>
            </a:r>
          </a:p>
        </p:txBody>
      </p:sp>
      <p:sp>
        <p:nvSpPr>
          <p:cNvPr id="72" name="Tijdelijke aanduiding voor verticale tekst 2">
            <a:extLst>
              <a:ext uri="{FF2B5EF4-FFF2-40B4-BE49-F238E27FC236}">
                <a16:creationId xmlns:a16="http://schemas.microsoft.com/office/drawing/2014/main" id="{499280DA-8F17-4548-85AD-05EDC6C7929E}"/>
              </a:ext>
            </a:extLst>
          </p:cNvPr>
          <p:cNvSpPr>
            <a:spLocks noGrp="1"/>
          </p:cNvSpPr>
          <p:nvPr>
            <p:ph type="body" orient="vert" idx="29" hasCustomPrompt="1"/>
          </p:nvPr>
        </p:nvSpPr>
        <p:spPr>
          <a:xfrm>
            <a:off x="8682038" y="4712096"/>
            <a:ext cx="2768600"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accent2"/>
                </a:solidFill>
                <a:latin typeface="+mj-lt"/>
              </a:defRPr>
            </a:lvl1pPr>
          </a:lstStyle>
          <a:p>
            <a:pPr lvl="0"/>
            <a:r>
              <a:rPr lang="en-GB" dirty="0"/>
              <a:t>000</a:t>
            </a:r>
          </a:p>
        </p:txBody>
      </p:sp>
      <p:sp>
        <p:nvSpPr>
          <p:cNvPr id="73" name="Tijdelijke aanduiding voor afbeelding 8">
            <a:extLst>
              <a:ext uri="{FF2B5EF4-FFF2-40B4-BE49-F238E27FC236}">
                <a16:creationId xmlns:a16="http://schemas.microsoft.com/office/drawing/2014/main" id="{FBABF546-2F7F-4DB6-B361-706241E19895}"/>
              </a:ext>
            </a:extLst>
          </p:cNvPr>
          <p:cNvSpPr>
            <a:spLocks noGrp="1"/>
          </p:cNvSpPr>
          <p:nvPr>
            <p:ph type="pic" sz="quarter" idx="14" hasCustomPrompt="1"/>
          </p:nvPr>
        </p:nvSpPr>
        <p:spPr>
          <a:xfrm>
            <a:off x="7295750" y="1282299"/>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74" name="Tijdelijke aanduiding voor afbeelding 8">
            <a:extLst>
              <a:ext uri="{FF2B5EF4-FFF2-40B4-BE49-F238E27FC236}">
                <a16:creationId xmlns:a16="http://schemas.microsoft.com/office/drawing/2014/main" id="{B7B18B59-186D-4EDC-8326-35B97EA04CF4}"/>
              </a:ext>
            </a:extLst>
          </p:cNvPr>
          <p:cNvSpPr>
            <a:spLocks noGrp="1"/>
          </p:cNvSpPr>
          <p:nvPr>
            <p:ph type="pic" sz="quarter" idx="30" hasCustomPrompt="1"/>
          </p:nvPr>
        </p:nvSpPr>
        <p:spPr>
          <a:xfrm>
            <a:off x="7295750" y="3285724"/>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75" name="Tijdelijke aanduiding voor afbeelding 8">
            <a:extLst>
              <a:ext uri="{FF2B5EF4-FFF2-40B4-BE49-F238E27FC236}">
                <a16:creationId xmlns:a16="http://schemas.microsoft.com/office/drawing/2014/main" id="{F09EE250-14EA-4C5D-9B76-717E98CB23A4}"/>
              </a:ext>
            </a:extLst>
          </p:cNvPr>
          <p:cNvSpPr>
            <a:spLocks noGrp="1"/>
          </p:cNvSpPr>
          <p:nvPr>
            <p:ph type="pic" sz="quarter" idx="31" hasCustomPrompt="1"/>
          </p:nvPr>
        </p:nvSpPr>
        <p:spPr>
          <a:xfrm>
            <a:off x="7295750" y="5380830"/>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76" name="Tijdelijke aanduiding voor afbeelding 8">
            <a:extLst>
              <a:ext uri="{FF2B5EF4-FFF2-40B4-BE49-F238E27FC236}">
                <a16:creationId xmlns:a16="http://schemas.microsoft.com/office/drawing/2014/main" id="{78FD2FDD-BFA1-4820-A9F6-AC100B3252FF}"/>
              </a:ext>
            </a:extLst>
          </p:cNvPr>
          <p:cNvSpPr>
            <a:spLocks noGrp="1"/>
          </p:cNvSpPr>
          <p:nvPr>
            <p:ph type="pic" sz="quarter" idx="32" hasCustomPrompt="1"/>
          </p:nvPr>
        </p:nvSpPr>
        <p:spPr>
          <a:xfrm>
            <a:off x="10586638" y="1282299"/>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77" name="Tijdelijke aanduiding voor afbeelding 8">
            <a:extLst>
              <a:ext uri="{FF2B5EF4-FFF2-40B4-BE49-F238E27FC236}">
                <a16:creationId xmlns:a16="http://schemas.microsoft.com/office/drawing/2014/main" id="{FED8BD32-F85B-4135-9A28-B3200E9195A6}"/>
              </a:ext>
            </a:extLst>
          </p:cNvPr>
          <p:cNvSpPr>
            <a:spLocks noGrp="1"/>
          </p:cNvSpPr>
          <p:nvPr>
            <p:ph type="pic" sz="quarter" idx="33" hasCustomPrompt="1"/>
          </p:nvPr>
        </p:nvSpPr>
        <p:spPr>
          <a:xfrm>
            <a:off x="10586638" y="3285724"/>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78" name="Tijdelijke aanduiding voor afbeelding 8">
            <a:extLst>
              <a:ext uri="{FF2B5EF4-FFF2-40B4-BE49-F238E27FC236}">
                <a16:creationId xmlns:a16="http://schemas.microsoft.com/office/drawing/2014/main" id="{4A1FB33E-8424-40B6-B3EE-86BEB3D45A50}"/>
              </a:ext>
            </a:extLst>
          </p:cNvPr>
          <p:cNvSpPr>
            <a:spLocks noGrp="1"/>
          </p:cNvSpPr>
          <p:nvPr>
            <p:ph type="pic" sz="quarter" idx="34" hasCustomPrompt="1"/>
          </p:nvPr>
        </p:nvSpPr>
        <p:spPr>
          <a:xfrm>
            <a:off x="10586638" y="5380830"/>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Tree>
    <p:extLst>
      <p:ext uri="{BB962C8B-B14F-4D97-AF65-F5344CB8AC3E}">
        <p14:creationId xmlns:p14="http://schemas.microsoft.com/office/powerpoint/2010/main" val="13619105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decel="100000" fill="hold" grpId="1" nodeType="withEffect">
                                  <p:stCondLst>
                                    <p:cond delay="0"/>
                                  </p:stCondLst>
                                  <p:childTnLst>
                                    <p:animMotion origin="layout" path="M 0.01666 -0.00046 L 3.125E-6 -1.11111E-6 " pathEditMode="relative" rAng="0" ptsTypes="AA">
                                      <p:cBhvr>
                                        <p:cTn id="9" dur="750" fill="hold"/>
                                        <p:tgtEl>
                                          <p:spTgt spid="8"/>
                                        </p:tgtEl>
                                        <p:attrNameLst>
                                          <p:attrName>ppt_x</p:attrName>
                                          <p:attrName>ppt_y</p:attrName>
                                        </p:attrNameLst>
                                      </p:cBhvr>
                                      <p:rCtr x="-83300" y="2300"/>
                                    </p:animMotion>
                                  </p:childTnLst>
                                </p:cTn>
                              </p:par>
                            </p:childTnLst>
                          </p:cTn>
                        </p:par>
                        <p:par>
                          <p:cTn id="10" fill="hold">
                            <p:stCondLst>
                              <p:cond delay="750"/>
                            </p:stCondLst>
                            <p:childTnLst>
                              <p:par>
                                <p:cTn id="11" presetID="2" presetClass="entr" presetSubtype="1" decel="100000"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1000" fill="hold"/>
                                        <p:tgtEl>
                                          <p:spTgt spid="61"/>
                                        </p:tgtEl>
                                        <p:attrNameLst>
                                          <p:attrName>ppt_x</p:attrName>
                                        </p:attrNameLst>
                                      </p:cBhvr>
                                      <p:tavLst>
                                        <p:tav tm="0">
                                          <p:val>
                                            <p:strVal val="#ppt_x"/>
                                          </p:val>
                                        </p:tav>
                                        <p:tav tm="100000">
                                          <p:val>
                                            <p:strVal val="#ppt_x"/>
                                          </p:val>
                                        </p:tav>
                                      </p:tavLst>
                                    </p:anim>
                                    <p:anim calcmode="lin" valueType="num">
                                      <p:cBhvr additive="base">
                                        <p:cTn id="14" dur="1000" fill="hold"/>
                                        <p:tgtEl>
                                          <p:spTgt spid="61"/>
                                        </p:tgtEl>
                                        <p:attrNameLst>
                                          <p:attrName>ppt_y</p:attrName>
                                        </p:attrNameLst>
                                      </p:cBhvr>
                                      <p:tavLst>
                                        <p:tav tm="0">
                                          <p:val>
                                            <p:strVal val="0-#ppt_h/2"/>
                                          </p:val>
                                        </p:tav>
                                        <p:tav tm="100000">
                                          <p:val>
                                            <p:strVal val="#ppt_y"/>
                                          </p:val>
                                        </p:tav>
                                      </p:tavLst>
                                    </p:anim>
                                  </p:childTnLst>
                                </p:cTn>
                              </p:par>
                              <p:par>
                                <p:cTn id="15" presetID="2" presetClass="entr" presetSubtype="2" decel="10000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1000" fill="hold"/>
                                        <p:tgtEl>
                                          <p:spTgt spid="65"/>
                                        </p:tgtEl>
                                        <p:attrNameLst>
                                          <p:attrName>ppt_x</p:attrName>
                                        </p:attrNameLst>
                                      </p:cBhvr>
                                      <p:tavLst>
                                        <p:tav tm="0">
                                          <p:val>
                                            <p:strVal val="1+#ppt_w/2"/>
                                          </p:val>
                                        </p:tav>
                                        <p:tav tm="100000">
                                          <p:val>
                                            <p:strVal val="#ppt_x"/>
                                          </p:val>
                                        </p:tav>
                                      </p:tavLst>
                                    </p:anim>
                                    <p:anim calcmode="lin" valueType="num">
                                      <p:cBhvr additive="base">
                                        <p:cTn id="18" dur="1000" fill="hold"/>
                                        <p:tgtEl>
                                          <p:spTgt spid="65"/>
                                        </p:tgtEl>
                                        <p:attrNameLst>
                                          <p:attrName>ppt_y</p:attrName>
                                        </p:attrNameLst>
                                      </p:cBhvr>
                                      <p:tavLst>
                                        <p:tav tm="0">
                                          <p:val>
                                            <p:strVal val="#ppt_y"/>
                                          </p:val>
                                        </p:tav>
                                        <p:tav tm="100000">
                                          <p:val>
                                            <p:strVal val="#ppt_y"/>
                                          </p:val>
                                        </p:tav>
                                      </p:tavLst>
                                    </p:anim>
                                  </p:childTnLst>
                                </p:cTn>
                              </p:par>
                              <p:par>
                                <p:cTn id="19" presetID="2" presetClass="entr" presetSubtype="4" decel="10000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additive="base">
                                        <p:cTn id="21" dur="1000" fill="hold"/>
                                        <p:tgtEl>
                                          <p:spTgt spid="63"/>
                                        </p:tgtEl>
                                        <p:attrNameLst>
                                          <p:attrName>ppt_x</p:attrName>
                                        </p:attrNameLst>
                                      </p:cBhvr>
                                      <p:tavLst>
                                        <p:tav tm="0">
                                          <p:val>
                                            <p:strVal val="#ppt_x"/>
                                          </p:val>
                                        </p:tav>
                                        <p:tav tm="100000">
                                          <p:val>
                                            <p:strVal val="#ppt_x"/>
                                          </p:val>
                                        </p:tav>
                                      </p:tavLst>
                                    </p:anim>
                                    <p:anim calcmode="lin" valueType="num">
                                      <p:cBhvr additive="base">
                                        <p:cTn id="22" dur="1000" fill="hold"/>
                                        <p:tgtEl>
                                          <p:spTgt spid="63"/>
                                        </p:tgtEl>
                                        <p:attrNameLst>
                                          <p:attrName>ppt_y</p:attrName>
                                        </p:attrNameLst>
                                      </p:cBhvr>
                                      <p:tavLst>
                                        <p:tav tm="0">
                                          <p:val>
                                            <p:strVal val="1+#ppt_h/2"/>
                                          </p:val>
                                        </p:tav>
                                        <p:tav tm="100000">
                                          <p:val>
                                            <p:strVal val="#ppt_y"/>
                                          </p:val>
                                        </p:tav>
                                      </p:tavLst>
                                    </p:anim>
                                  </p:childTnLst>
                                </p:cTn>
                              </p:par>
                              <p:par>
                                <p:cTn id="23" presetID="2" presetClass="entr" presetSubtype="2" decel="10000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1000" fill="hold"/>
                                        <p:tgtEl>
                                          <p:spTgt spid="62"/>
                                        </p:tgtEl>
                                        <p:attrNameLst>
                                          <p:attrName>ppt_x</p:attrName>
                                        </p:attrNameLst>
                                      </p:cBhvr>
                                      <p:tavLst>
                                        <p:tav tm="0">
                                          <p:val>
                                            <p:strVal val="1+#ppt_w/2"/>
                                          </p:val>
                                        </p:tav>
                                        <p:tav tm="100000">
                                          <p:val>
                                            <p:strVal val="#ppt_x"/>
                                          </p:val>
                                        </p:tav>
                                      </p:tavLst>
                                    </p:anim>
                                    <p:anim calcmode="lin" valueType="num">
                                      <p:cBhvr additive="base">
                                        <p:cTn id="26" dur="1000" fill="hold"/>
                                        <p:tgtEl>
                                          <p:spTgt spid="62"/>
                                        </p:tgtEl>
                                        <p:attrNameLst>
                                          <p:attrName>ppt_y</p:attrName>
                                        </p:attrNameLst>
                                      </p:cBhvr>
                                      <p:tavLst>
                                        <p:tav tm="0">
                                          <p:val>
                                            <p:strVal val="#ppt_y"/>
                                          </p:val>
                                        </p:tav>
                                        <p:tav tm="100000">
                                          <p:val>
                                            <p:strVal val="#ppt_y"/>
                                          </p:val>
                                        </p:tav>
                                      </p:tavLst>
                                    </p:anim>
                                  </p:childTnLst>
                                </p:cTn>
                              </p:par>
                              <p:par>
                                <p:cTn id="27" presetID="2" presetClass="entr" presetSubtype="1" decel="10000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additive="base">
                                        <p:cTn id="29" dur="1000" fill="hold"/>
                                        <p:tgtEl>
                                          <p:spTgt spid="64"/>
                                        </p:tgtEl>
                                        <p:attrNameLst>
                                          <p:attrName>ppt_x</p:attrName>
                                        </p:attrNameLst>
                                      </p:cBhvr>
                                      <p:tavLst>
                                        <p:tav tm="0">
                                          <p:val>
                                            <p:strVal val="#ppt_x"/>
                                          </p:val>
                                        </p:tav>
                                        <p:tav tm="100000">
                                          <p:val>
                                            <p:strVal val="#ppt_x"/>
                                          </p:val>
                                        </p:tav>
                                      </p:tavLst>
                                    </p:anim>
                                    <p:anim calcmode="lin" valueType="num">
                                      <p:cBhvr additive="base">
                                        <p:cTn id="30" dur="1000" fill="hold"/>
                                        <p:tgtEl>
                                          <p:spTgt spid="64"/>
                                        </p:tgtEl>
                                        <p:attrNameLst>
                                          <p:attrName>ppt_y</p:attrName>
                                        </p:attrNameLst>
                                      </p:cBhvr>
                                      <p:tavLst>
                                        <p:tav tm="0">
                                          <p:val>
                                            <p:strVal val="0-#ppt_h/2"/>
                                          </p:val>
                                        </p:tav>
                                        <p:tav tm="100000">
                                          <p:val>
                                            <p:strVal val="#ppt_y"/>
                                          </p:val>
                                        </p:tav>
                                      </p:tavLst>
                                    </p:anim>
                                  </p:childTnLst>
                                </p:cTn>
                              </p:par>
                              <p:par>
                                <p:cTn id="31" presetID="2" presetClass="entr" presetSubtype="4" decel="10000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anim calcmode="lin" valueType="num">
                                      <p:cBhvr additive="base">
                                        <p:cTn id="33" dur="1000" fill="hold"/>
                                        <p:tgtEl>
                                          <p:spTgt spid="66"/>
                                        </p:tgtEl>
                                        <p:attrNameLst>
                                          <p:attrName>ppt_x</p:attrName>
                                        </p:attrNameLst>
                                      </p:cBhvr>
                                      <p:tavLst>
                                        <p:tav tm="0">
                                          <p:val>
                                            <p:strVal val="#ppt_x"/>
                                          </p:val>
                                        </p:tav>
                                        <p:tav tm="100000">
                                          <p:val>
                                            <p:strVal val="#ppt_x"/>
                                          </p:val>
                                        </p:tav>
                                      </p:tavLst>
                                    </p:anim>
                                    <p:anim calcmode="lin" valueType="num">
                                      <p:cBhvr additive="base">
                                        <p:cTn id="34" dur="1000" fill="hold"/>
                                        <p:tgtEl>
                                          <p:spTgt spid="66"/>
                                        </p:tgtEl>
                                        <p:attrNameLst>
                                          <p:attrName>ppt_y</p:attrName>
                                        </p:attrNameLst>
                                      </p:cBhvr>
                                      <p:tavLst>
                                        <p:tav tm="0">
                                          <p:val>
                                            <p:strVal val="1+#ppt_h/2"/>
                                          </p:val>
                                        </p:tav>
                                        <p:tav tm="100000">
                                          <p:val>
                                            <p:strVal val="#ppt_y"/>
                                          </p:val>
                                        </p:tav>
                                      </p:tavLst>
                                    </p:anim>
                                  </p:childTnLst>
                                </p:cTn>
                              </p:par>
                              <p:par>
                                <p:cTn id="35" presetID="10" presetClass="entr" presetSubtype="0" fill="hold" grpId="0" nodeType="withEffect">
                                  <p:stCondLst>
                                    <p:cond delay="75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750"/>
                                        <p:tgtEl>
                                          <p:spTgt spid="67"/>
                                        </p:tgtEl>
                                      </p:cBhvr>
                                    </p:animEffect>
                                  </p:childTnLst>
                                </p:cTn>
                              </p:par>
                              <p:par>
                                <p:cTn id="38" presetID="42" presetClass="path" presetSubtype="0" decel="100000" fill="hold" grpId="1" nodeType="withEffect">
                                  <p:stCondLst>
                                    <p:cond delay="750"/>
                                  </p:stCondLst>
                                  <p:childTnLst>
                                    <p:animMotion origin="layout" path="M 0.01666 -0.00046 L 3.75E-6 1.85185E-6 " pathEditMode="relative" rAng="0" ptsTypes="AA">
                                      <p:cBhvr>
                                        <p:cTn id="39" dur="1000" fill="hold"/>
                                        <p:tgtEl>
                                          <p:spTgt spid="67"/>
                                        </p:tgtEl>
                                        <p:attrNameLst>
                                          <p:attrName>ppt_x</p:attrName>
                                          <p:attrName>ppt_y</p:attrName>
                                        </p:attrNameLst>
                                      </p:cBhvr>
                                      <p:rCtr x="-83300" y="2300"/>
                                    </p:animMotion>
                                  </p:childTnLst>
                                </p:cTn>
                              </p:par>
                              <p:par>
                                <p:cTn id="40" presetID="10" presetClass="entr" presetSubtype="0" fill="hold" grpId="0" nodeType="withEffect">
                                  <p:stCondLst>
                                    <p:cond delay="750"/>
                                  </p:stCondLst>
                                  <p:childTnLst>
                                    <p:set>
                                      <p:cBhvr>
                                        <p:cTn id="41" dur="1" fill="hold">
                                          <p:stCondLst>
                                            <p:cond delay="0"/>
                                          </p:stCondLst>
                                        </p:cTn>
                                        <p:tgtEl>
                                          <p:spTgt spid="69"/>
                                        </p:tgtEl>
                                        <p:attrNameLst>
                                          <p:attrName>style.visibility</p:attrName>
                                        </p:attrNameLst>
                                      </p:cBhvr>
                                      <p:to>
                                        <p:strVal val="visible"/>
                                      </p:to>
                                    </p:set>
                                    <p:animEffect transition="in" filter="fade">
                                      <p:cBhvr>
                                        <p:cTn id="42" dur="750"/>
                                        <p:tgtEl>
                                          <p:spTgt spid="69"/>
                                        </p:tgtEl>
                                      </p:cBhvr>
                                    </p:animEffect>
                                  </p:childTnLst>
                                </p:cTn>
                              </p:par>
                              <p:par>
                                <p:cTn id="43" presetID="42" presetClass="path" presetSubtype="0" decel="100000" fill="hold" grpId="1" nodeType="withEffect">
                                  <p:stCondLst>
                                    <p:cond delay="750"/>
                                  </p:stCondLst>
                                  <p:childTnLst>
                                    <p:animMotion origin="layout" path="M 0.01666 -0.00046 L 3.75E-6 1.85185E-6 " pathEditMode="relative" rAng="0" ptsTypes="AA">
                                      <p:cBhvr>
                                        <p:cTn id="44" dur="1000" fill="hold"/>
                                        <p:tgtEl>
                                          <p:spTgt spid="69"/>
                                        </p:tgtEl>
                                        <p:attrNameLst>
                                          <p:attrName>ppt_x</p:attrName>
                                          <p:attrName>ppt_y</p:attrName>
                                        </p:attrNameLst>
                                      </p:cBhvr>
                                      <p:rCtr x="-83300" y="2300"/>
                                    </p:animMotion>
                                  </p:childTnLst>
                                </p:cTn>
                              </p:par>
                              <p:par>
                                <p:cTn id="45" presetID="10" presetClass="entr" presetSubtype="0" fill="hold" grpId="0" nodeType="withEffect">
                                  <p:stCondLst>
                                    <p:cond delay="750"/>
                                  </p:stCondLst>
                                  <p:childTnLst>
                                    <p:set>
                                      <p:cBhvr>
                                        <p:cTn id="46" dur="1" fill="hold">
                                          <p:stCondLst>
                                            <p:cond delay="0"/>
                                          </p:stCondLst>
                                        </p:cTn>
                                        <p:tgtEl>
                                          <p:spTgt spid="71"/>
                                        </p:tgtEl>
                                        <p:attrNameLst>
                                          <p:attrName>style.visibility</p:attrName>
                                        </p:attrNameLst>
                                      </p:cBhvr>
                                      <p:to>
                                        <p:strVal val="visible"/>
                                      </p:to>
                                    </p:set>
                                    <p:animEffect transition="in" filter="fade">
                                      <p:cBhvr>
                                        <p:cTn id="47" dur="750"/>
                                        <p:tgtEl>
                                          <p:spTgt spid="71"/>
                                        </p:tgtEl>
                                      </p:cBhvr>
                                    </p:animEffect>
                                  </p:childTnLst>
                                </p:cTn>
                              </p:par>
                              <p:par>
                                <p:cTn id="48" presetID="42" presetClass="path" presetSubtype="0" decel="100000" fill="hold" grpId="1" nodeType="withEffect">
                                  <p:stCondLst>
                                    <p:cond delay="750"/>
                                  </p:stCondLst>
                                  <p:childTnLst>
                                    <p:animMotion origin="layout" path="M 0.01666 -0.00046 L 3.75E-6 1.85185E-6 " pathEditMode="relative" rAng="0" ptsTypes="AA">
                                      <p:cBhvr>
                                        <p:cTn id="49" dur="1000" fill="hold"/>
                                        <p:tgtEl>
                                          <p:spTgt spid="71"/>
                                        </p:tgtEl>
                                        <p:attrNameLst>
                                          <p:attrName>ppt_x</p:attrName>
                                          <p:attrName>ppt_y</p:attrName>
                                        </p:attrNameLst>
                                      </p:cBhvr>
                                      <p:rCtr x="-83300" y="2300"/>
                                    </p:animMotion>
                                  </p:childTnLst>
                                </p:cTn>
                              </p:par>
                              <p:par>
                                <p:cTn id="50" presetID="10" presetClass="entr" presetSubtype="0" fill="hold" grpId="0" nodeType="withEffect">
                                  <p:stCondLst>
                                    <p:cond delay="750"/>
                                  </p:stCondLst>
                                  <p:childTnLst>
                                    <p:set>
                                      <p:cBhvr>
                                        <p:cTn id="51" dur="1" fill="hold">
                                          <p:stCondLst>
                                            <p:cond delay="0"/>
                                          </p:stCondLst>
                                        </p:cTn>
                                        <p:tgtEl>
                                          <p:spTgt spid="72"/>
                                        </p:tgtEl>
                                        <p:attrNameLst>
                                          <p:attrName>style.visibility</p:attrName>
                                        </p:attrNameLst>
                                      </p:cBhvr>
                                      <p:to>
                                        <p:strVal val="visible"/>
                                      </p:to>
                                    </p:set>
                                    <p:animEffect transition="in" filter="fade">
                                      <p:cBhvr>
                                        <p:cTn id="52" dur="750"/>
                                        <p:tgtEl>
                                          <p:spTgt spid="72"/>
                                        </p:tgtEl>
                                      </p:cBhvr>
                                    </p:animEffect>
                                  </p:childTnLst>
                                </p:cTn>
                              </p:par>
                              <p:par>
                                <p:cTn id="53" presetID="42" presetClass="path" presetSubtype="0" decel="100000" fill="hold" grpId="1" nodeType="withEffect">
                                  <p:stCondLst>
                                    <p:cond delay="750"/>
                                  </p:stCondLst>
                                  <p:childTnLst>
                                    <p:animMotion origin="layout" path="M 0.01666 -0.00046 L 3.75E-6 1.85185E-6 " pathEditMode="relative" rAng="0" ptsTypes="AA">
                                      <p:cBhvr>
                                        <p:cTn id="54" dur="1000" fill="hold"/>
                                        <p:tgtEl>
                                          <p:spTgt spid="72"/>
                                        </p:tgtEl>
                                        <p:attrNameLst>
                                          <p:attrName>ppt_x</p:attrName>
                                          <p:attrName>ppt_y</p:attrName>
                                        </p:attrNameLst>
                                      </p:cBhvr>
                                      <p:rCtr x="-83300" y="2300"/>
                                    </p:animMotion>
                                  </p:childTnLst>
                                </p:cTn>
                              </p:par>
                              <p:par>
                                <p:cTn id="55" presetID="10" presetClass="entr" presetSubtype="0" fill="hold" grpId="0" nodeType="withEffect">
                                  <p:stCondLst>
                                    <p:cond delay="75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750"/>
                                        <p:tgtEl>
                                          <p:spTgt spid="70"/>
                                        </p:tgtEl>
                                      </p:cBhvr>
                                    </p:animEffect>
                                  </p:childTnLst>
                                </p:cTn>
                              </p:par>
                              <p:par>
                                <p:cTn id="58" presetID="42" presetClass="path" presetSubtype="0" decel="100000" fill="hold" grpId="1" nodeType="withEffect">
                                  <p:stCondLst>
                                    <p:cond delay="750"/>
                                  </p:stCondLst>
                                  <p:childTnLst>
                                    <p:animMotion origin="layout" path="M 0.01666 -0.00046 L 3.75E-6 1.85185E-6 " pathEditMode="relative" rAng="0" ptsTypes="AA">
                                      <p:cBhvr>
                                        <p:cTn id="59" dur="1000" fill="hold"/>
                                        <p:tgtEl>
                                          <p:spTgt spid="70"/>
                                        </p:tgtEl>
                                        <p:attrNameLst>
                                          <p:attrName>ppt_x</p:attrName>
                                          <p:attrName>ppt_y</p:attrName>
                                        </p:attrNameLst>
                                      </p:cBhvr>
                                      <p:rCtr x="-83300" y="2300"/>
                                    </p:animMotion>
                                  </p:childTnLst>
                                </p:cTn>
                              </p:par>
                              <p:par>
                                <p:cTn id="60" presetID="10" presetClass="entr" presetSubtype="0" fill="hold" grpId="0" nodeType="withEffect">
                                  <p:stCondLst>
                                    <p:cond delay="750"/>
                                  </p:stCondLst>
                                  <p:childTnLst>
                                    <p:set>
                                      <p:cBhvr>
                                        <p:cTn id="61" dur="1" fill="hold">
                                          <p:stCondLst>
                                            <p:cond delay="0"/>
                                          </p:stCondLst>
                                        </p:cTn>
                                        <p:tgtEl>
                                          <p:spTgt spid="68"/>
                                        </p:tgtEl>
                                        <p:attrNameLst>
                                          <p:attrName>style.visibility</p:attrName>
                                        </p:attrNameLst>
                                      </p:cBhvr>
                                      <p:to>
                                        <p:strVal val="visible"/>
                                      </p:to>
                                    </p:set>
                                    <p:animEffect transition="in" filter="fade">
                                      <p:cBhvr>
                                        <p:cTn id="62" dur="750"/>
                                        <p:tgtEl>
                                          <p:spTgt spid="68"/>
                                        </p:tgtEl>
                                      </p:cBhvr>
                                    </p:animEffect>
                                  </p:childTnLst>
                                </p:cTn>
                              </p:par>
                              <p:par>
                                <p:cTn id="63" presetID="42" presetClass="path" presetSubtype="0" decel="100000" fill="hold" grpId="1" nodeType="withEffect">
                                  <p:stCondLst>
                                    <p:cond delay="750"/>
                                  </p:stCondLst>
                                  <p:childTnLst>
                                    <p:animMotion origin="layout" path="M 0.01666 -0.00046 L 3.75E-6 1.85185E-6 " pathEditMode="relative" rAng="0" ptsTypes="AA">
                                      <p:cBhvr>
                                        <p:cTn id="64" dur="1000" fill="hold"/>
                                        <p:tgtEl>
                                          <p:spTgt spid="68"/>
                                        </p:tgtEl>
                                        <p:attrNameLst>
                                          <p:attrName>ppt_x</p:attrName>
                                          <p:attrName>ppt_y</p:attrName>
                                        </p:attrNameLst>
                                      </p:cBhvr>
                                      <p:rCtr x="-83300" y="2300"/>
                                    </p:animMotion>
                                  </p:childTnLst>
                                </p:cTn>
                              </p:par>
                              <p:par>
                                <p:cTn id="65" presetID="53" presetClass="entr" presetSubtype="16" fill="hold" grpId="0" nodeType="withEffect">
                                  <p:stCondLst>
                                    <p:cond delay="1250"/>
                                  </p:stCondLst>
                                  <p:childTnLst>
                                    <p:set>
                                      <p:cBhvr>
                                        <p:cTn id="66" dur="1" fill="hold">
                                          <p:stCondLst>
                                            <p:cond delay="0"/>
                                          </p:stCondLst>
                                        </p:cTn>
                                        <p:tgtEl>
                                          <p:spTgt spid="73"/>
                                        </p:tgtEl>
                                        <p:attrNameLst>
                                          <p:attrName>style.visibility</p:attrName>
                                        </p:attrNameLst>
                                      </p:cBhvr>
                                      <p:to>
                                        <p:strVal val="visible"/>
                                      </p:to>
                                    </p:set>
                                    <p:anim calcmode="lin" valueType="num">
                                      <p:cBhvr>
                                        <p:cTn id="67" dur="500" fill="hold"/>
                                        <p:tgtEl>
                                          <p:spTgt spid="73"/>
                                        </p:tgtEl>
                                        <p:attrNameLst>
                                          <p:attrName>ppt_w</p:attrName>
                                        </p:attrNameLst>
                                      </p:cBhvr>
                                      <p:tavLst>
                                        <p:tav tm="0">
                                          <p:val>
                                            <p:fltVal val="0"/>
                                          </p:val>
                                        </p:tav>
                                        <p:tav tm="100000">
                                          <p:val>
                                            <p:strVal val="#ppt_w"/>
                                          </p:val>
                                        </p:tav>
                                      </p:tavLst>
                                    </p:anim>
                                    <p:anim calcmode="lin" valueType="num">
                                      <p:cBhvr>
                                        <p:cTn id="68" dur="500" fill="hold"/>
                                        <p:tgtEl>
                                          <p:spTgt spid="73"/>
                                        </p:tgtEl>
                                        <p:attrNameLst>
                                          <p:attrName>ppt_h</p:attrName>
                                        </p:attrNameLst>
                                      </p:cBhvr>
                                      <p:tavLst>
                                        <p:tav tm="0">
                                          <p:val>
                                            <p:fltVal val="0"/>
                                          </p:val>
                                        </p:tav>
                                        <p:tav tm="100000">
                                          <p:val>
                                            <p:strVal val="#ppt_h"/>
                                          </p:val>
                                        </p:tav>
                                      </p:tavLst>
                                    </p:anim>
                                    <p:animEffect transition="in" filter="fade">
                                      <p:cBhvr>
                                        <p:cTn id="69" dur="500"/>
                                        <p:tgtEl>
                                          <p:spTgt spid="73"/>
                                        </p:tgtEl>
                                      </p:cBhvr>
                                    </p:animEffect>
                                  </p:childTnLst>
                                </p:cTn>
                              </p:par>
                              <p:par>
                                <p:cTn id="70" presetID="53" presetClass="entr" presetSubtype="16" fill="hold" grpId="0" nodeType="withEffect">
                                  <p:stCondLst>
                                    <p:cond delay="1250"/>
                                  </p:stCondLst>
                                  <p:childTnLst>
                                    <p:set>
                                      <p:cBhvr>
                                        <p:cTn id="71" dur="1" fill="hold">
                                          <p:stCondLst>
                                            <p:cond delay="0"/>
                                          </p:stCondLst>
                                        </p:cTn>
                                        <p:tgtEl>
                                          <p:spTgt spid="74"/>
                                        </p:tgtEl>
                                        <p:attrNameLst>
                                          <p:attrName>style.visibility</p:attrName>
                                        </p:attrNameLst>
                                      </p:cBhvr>
                                      <p:to>
                                        <p:strVal val="visible"/>
                                      </p:to>
                                    </p:set>
                                    <p:anim calcmode="lin" valueType="num">
                                      <p:cBhvr>
                                        <p:cTn id="72" dur="500" fill="hold"/>
                                        <p:tgtEl>
                                          <p:spTgt spid="74"/>
                                        </p:tgtEl>
                                        <p:attrNameLst>
                                          <p:attrName>ppt_w</p:attrName>
                                        </p:attrNameLst>
                                      </p:cBhvr>
                                      <p:tavLst>
                                        <p:tav tm="0">
                                          <p:val>
                                            <p:fltVal val="0"/>
                                          </p:val>
                                        </p:tav>
                                        <p:tav tm="100000">
                                          <p:val>
                                            <p:strVal val="#ppt_w"/>
                                          </p:val>
                                        </p:tav>
                                      </p:tavLst>
                                    </p:anim>
                                    <p:anim calcmode="lin" valueType="num">
                                      <p:cBhvr>
                                        <p:cTn id="73" dur="500" fill="hold"/>
                                        <p:tgtEl>
                                          <p:spTgt spid="74"/>
                                        </p:tgtEl>
                                        <p:attrNameLst>
                                          <p:attrName>ppt_h</p:attrName>
                                        </p:attrNameLst>
                                      </p:cBhvr>
                                      <p:tavLst>
                                        <p:tav tm="0">
                                          <p:val>
                                            <p:fltVal val="0"/>
                                          </p:val>
                                        </p:tav>
                                        <p:tav tm="100000">
                                          <p:val>
                                            <p:strVal val="#ppt_h"/>
                                          </p:val>
                                        </p:tav>
                                      </p:tavLst>
                                    </p:anim>
                                    <p:animEffect transition="in" filter="fade">
                                      <p:cBhvr>
                                        <p:cTn id="74" dur="500"/>
                                        <p:tgtEl>
                                          <p:spTgt spid="74"/>
                                        </p:tgtEl>
                                      </p:cBhvr>
                                    </p:animEffect>
                                  </p:childTnLst>
                                </p:cTn>
                              </p:par>
                              <p:par>
                                <p:cTn id="75" presetID="53" presetClass="entr" presetSubtype="16" fill="hold" grpId="0" nodeType="withEffect">
                                  <p:stCondLst>
                                    <p:cond delay="1250"/>
                                  </p:stCondLst>
                                  <p:childTnLst>
                                    <p:set>
                                      <p:cBhvr>
                                        <p:cTn id="76" dur="1" fill="hold">
                                          <p:stCondLst>
                                            <p:cond delay="0"/>
                                          </p:stCondLst>
                                        </p:cTn>
                                        <p:tgtEl>
                                          <p:spTgt spid="75"/>
                                        </p:tgtEl>
                                        <p:attrNameLst>
                                          <p:attrName>style.visibility</p:attrName>
                                        </p:attrNameLst>
                                      </p:cBhvr>
                                      <p:to>
                                        <p:strVal val="visible"/>
                                      </p:to>
                                    </p:set>
                                    <p:anim calcmode="lin" valueType="num">
                                      <p:cBhvr>
                                        <p:cTn id="77" dur="500" fill="hold"/>
                                        <p:tgtEl>
                                          <p:spTgt spid="75"/>
                                        </p:tgtEl>
                                        <p:attrNameLst>
                                          <p:attrName>ppt_w</p:attrName>
                                        </p:attrNameLst>
                                      </p:cBhvr>
                                      <p:tavLst>
                                        <p:tav tm="0">
                                          <p:val>
                                            <p:fltVal val="0"/>
                                          </p:val>
                                        </p:tav>
                                        <p:tav tm="100000">
                                          <p:val>
                                            <p:strVal val="#ppt_w"/>
                                          </p:val>
                                        </p:tav>
                                      </p:tavLst>
                                    </p:anim>
                                    <p:anim calcmode="lin" valueType="num">
                                      <p:cBhvr>
                                        <p:cTn id="78" dur="500" fill="hold"/>
                                        <p:tgtEl>
                                          <p:spTgt spid="75"/>
                                        </p:tgtEl>
                                        <p:attrNameLst>
                                          <p:attrName>ppt_h</p:attrName>
                                        </p:attrNameLst>
                                      </p:cBhvr>
                                      <p:tavLst>
                                        <p:tav tm="0">
                                          <p:val>
                                            <p:fltVal val="0"/>
                                          </p:val>
                                        </p:tav>
                                        <p:tav tm="100000">
                                          <p:val>
                                            <p:strVal val="#ppt_h"/>
                                          </p:val>
                                        </p:tav>
                                      </p:tavLst>
                                    </p:anim>
                                    <p:animEffect transition="in" filter="fade">
                                      <p:cBhvr>
                                        <p:cTn id="79" dur="500"/>
                                        <p:tgtEl>
                                          <p:spTgt spid="75"/>
                                        </p:tgtEl>
                                      </p:cBhvr>
                                    </p:animEffect>
                                  </p:childTnLst>
                                </p:cTn>
                              </p:par>
                              <p:par>
                                <p:cTn id="80" presetID="53" presetClass="entr" presetSubtype="16" fill="hold" grpId="0" nodeType="withEffect">
                                  <p:stCondLst>
                                    <p:cond delay="1250"/>
                                  </p:stCondLst>
                                  <p:childTnLst>
                                    <p:set>
                                      <p:cBhvr>
                                        <p:cTn id="81" dur="1" fill="hold">
                                          <p:stCondLst>
                                            <p:cond delay="0"/>
                                          </p:stCondLst>
                                        </p:cTn>
                                        <p:tgtEl>
                                          <p:spTgt spid="78"/>
                                        </p:tgtEl>
                                        <p:attrNameLst>
                                          <p:attrName>style.visibility</p:attrName>
                                        </p:attrNameLst>
                                      </p:cBhvr>
                                      <p:to>
                                        <p:strVal val="visible"/>
                                      </p:to>
                                    </p:set>
                                    <p:anim calcmode="lin" valueType="num">
                                      <p:cBhvr>
                                        <p:cTn id="82" dur="500" fill="hold"/>
                                        <p:tgtEl>
                                          <p:spTgt spid="78"/>
                                        </p:tgtEl>
                                        <p:attrNameLst>
                                          <p:attrName>ppt_w</p:attrName>
                                        </p:attrNameLst>
                                      </p:cBhvr>
                                      <p:tavLst>
                                        <p:tav tm="0">
                                          <p:val>
                                            <p:fltVal val="0"/>
                                          </p:val>
                                        </p:tav>
                                        <p:tav tm="100000">
                                          <p:val>
                                            <p:strVal val="#ppt_w"/>
                                          </p:val>
                                        </p:tav>
                                      </p:tavLst>
                                    </p:anim>
                                    <p:anim calcmode="lin" valueType="num">
                                      <p:cBhvr>
                                        <p:cTn id="83" dur="500" fill="hold"/>
                                        <p:tgtEl>
                                          <p:spTgt spid="78"/>
                                        </p:tgtEl>
                                        <p:attrNameLst>
                                          <p:attrName>ppt_h</p:attrName>
                                        </p:attrNameLst>
                                      </p:cBhvr>
                                      <p:tavLst>
                                        <p:tav tm="0">
                                          <p:val>
                                            <p:fltVal val="0"/>
                                          </p:val>
                                        </p:tav>
                                        <p:tav tm="100000">
                                          <p:val>
                                            <p:strVal val="#ppt_h"/>
                                          </p:val>
                                        </p:tav>
                                      </p:tavLst>
                                    </p:anim>
                                    <p:animEffect transition="in" filter="fade">
                                      <p:cBhvr>
                                        <p:cTn id="84" dur="500"/>
                                        <p:tgtEl>
                                          <p:spTgt spid="78"/>
                                        </p:tgtEl>
                                      </p:cBhvr>
                                    </p:animEffect>
                                  </p:childTnLst>
                                </p:cTn>
                              </p:par>
                              <p:par>
                                <p:cTn id="85" presetID="53" presetClass="entr" presetSubtype="16" fill="hold" grpId="0" nodeType="withEffect">
                                  <p:stCondLst>
                                    <p:cond delay="125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grpId="0" nodeType="withEffect">
                                  <p:stCondLst>
                                    <p:cond delay="1250"/>
                                  </p:stCondLst>
                                  <p:childTnLst>
                                    <p:set>
                                      <p:cBhvr>
                                        <p:cTn id="91" dur="1" fill="hold">
                                          <p:stCondLst>
                                            <p:cond delay="0"/>
                                          </p:stCondLst>
                                        </p:cTn>
                                        <p:tgtEl>
                                          <p:spTgt spid="76"/>
                                        </p:tgtEl>
                                        <p:attrNameLst>
                                          <p:attrName>style.visibility</p:attrName>
                                        </p:attrNameLst>
                                      </p:cBhvr>
                                      <p:to>
                                        <p:strVal val="visible"/>
                                      </p:to>
                                    </p:set>
                                    <p:anim calcmode="lin" valueType="num">
                                      <p:cBhvr>
                                        <p:cTn id="92" dur="500" fill="hold"/>
                                        <p:tgtEl>
                                          <p:spTgt spid="76"/>
                                        </p:tgtEl>
                                        <p:attrNameLst>
                                          <p:attrName>ppt_w</p:attrName>
                                        </p:attrNameLst>
                                      </p:cBhvr>
                                      <p:tavLst>
                                        <p:tav tm="0">
                                          <p:val>
                                            <p:fltVal val="0"/>
                                          </p:val>
                                        </p:tav>
                                        <p:tav tm="100000">
                                          <p:val>
                                            <p:strVal val="#ppt_w"/>
                                          </p:val>
                                        </p:tav>
                                      </p:tavLst>
                                    </p:anim>
                                    <p:anim calcmode="lin" valueType="num">
                                      <p:cBhvr>
                                        <p:cTn id="93" dur="500" fill="hold"/>
                                        <p:tgtEl>
                                          <p:spTgt spid="76"/>
                                        </p:tgtEl>
                                        <p:attrNameLst>
                                          <p:attrName>ppt_h</p:attrName>
                                        </p:attrNameLst>
                                      </p:cBhvr>
                                      <p:tavLst>
                                        <p:tav tm="0">
                                          <p:val>
                                            <p:fltVal val="0"/>
                                          </p:val>
                                        </p:tav>
                                        <p:tav tm="100000">
                                          <p:val>
                                            <p:strVal val="#ppt_h"/>
                                          </p:val>
                                        </p:tav>
                                      </p:tavLst>
                                    </p:anim>
                                    <p:animEffect transition="in" filter="fade">
                                      <p:cBhvr>
                                        <p:cTn id="94"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61" grpId="0" animBg="1">
        <p:tmplLst>
          <p:tmpl>
            <p:tnLst>
              <p:par>
                <p:cTn presetID="2" presetClass="entr" presetSubtype="1" decel="10000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1000" fill="hold"/>
                        <p:tgtEl>
                          <p:spTgt spid="61"/>
                        </p:tgtEl>
                        <p:attrNameLst>
                          <p:attrName>ppt_x</p:attrName>
                        </p:attrNameLst>
                      </p:cBhvr>
                      <p:tavLst>
                        <p:tav tm="0">
                          <p:val>
                            <p:strVal val="#ppt_x"/>
                          </p:val>
                        </p:tav>
                        <p:tav tm="100000">
                          <p:val>
                            <p:strVal val="#ppt_x"/>
                          </p:val>
                        </p:tav>
                      </p:tavLst>
                    </p:anim>
                    <p:anim calcmode="lin" valueType="num">
                      <p:cBhvr additive="base">
                        <p:cTn dur="1000" fill="hold"/>
                        <p:tgtEl>
                          <p:spTgt spid="61"/>
                        </p:tgtEl>
                        <p:attrNameLst>
                          <p:attrName>ppt_y</p:attrName>
                        </p:attrNameLst>
                      </p:cBhvr>
                      <p:tavLst>
                        <p:tav tm="0">
                          <p:val>
                            <p:strVal val="0-#ppt_h/2"/>
                          </p:val>
                        </p:tav>
                        <p:tav tm="100000">
                          <p:val>
                            <p:strVal val="#ppt_y"/>
                          </p:val>
                        </p:tav>
                      </p:tavLst>
                    </p:anim>
                  </p:childTnLst>
                </p:cTn>
              </p:par>
            </p:tnLst>
          </p:tmpl>
        </p:tmplLst>
      </p:bldP>
      <p:bldP spid="62" grpId="0" animBg="1">
        <p:tmplLst>
          <p:tmpl>
            <p:tnLst>
              <p:par>
                <p:cTn presetID="2" presetClass="entr" presetSubtype="2" decel="100000" fill="hold" nodeType="with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1000" fill="hold"/>
                        <p:tgtEl>
                          <p:spTgt spid="62"/>
                        </p:tgtEl>
                        <p:attrNameLst>
                          <p:attrName>ppt_x</p:attrName>
                        </p:attrNameLst>
                      </p:cBhvr>
                      <p:tavLst>
                        <p:tav tm="0">
                          <p:val>
                            <p:strVal val="1+#ppt_w/2"/>
                          </p:val>
                        </p:tav>
                        <p:tav tm="100000">
                          <p:val>
                            <p:strVal val="#ppt_x"/>
                          </p:val>
                        </p:tav>
                      </p:tavLst>
                    </p:anim>
                    <p:anim calcmode="lin" valueType="num">
                      <p:cBhvr additive="base">
                        <p:cTn dur="1000" fill="hold"/>
                        <p:tgtEl>
                          <p:spTgt spid="62"/>
                        </p:tgtEl>
                        <p:attrNameLst>
                          <p:attrName>ppt_y</p:attrName>
                        </p:attrNameLst>
                      </p:cBhvr>
                      <p:tavLst>
                        <p:tav tm="0">
                          <p:val>
                            <p:strVal val="#ppt_y"/>
                          </p:val>
                        </p:tav>
                        <p:tav tm="100000">
                          <p:val>
                            <p:strVal val="#ppt_y"/>
                          </p:val>
                        </p:tav>
                      </p:tavLst>
                    </p:anim>
                  </p:childTnLst>
                </p:cTn>
              </p:par>
            </p:tnLst>
          </p:tmpl>
        </p:tmplLst>
      </p:bldP>
      <p:bldP spid="63" grpId="0" animBg="1">
        <p:tmplLst>
          <p:tmpl>
            <p:tnLst>
              <p:par>
                <p:cTn presetID="2" presetClass="entr" presetSubtype="4" decel="10000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1000" fill="hold"/>
                        <p:tgtEl>
                          <p:spTgt spid="63"/>
                        </p:tgtEl>
                        <p:attrNameLst>
                          <p:attrName>ppt_x</p:attrName>
                        </p:attrNameLst>
                      </p:cBhvr>
                      <p:tavLst>
                        <p:tav tm="0">
                          <p:val>
                            <p:strVal val="#ppt_x"/>
                          </p:val>
                        </p:tav>
                        <p:tav tm="100000">
                          <p:val>
                            <p:strVal val="#ppt_x"/>
                          </p:val>
                        </p:tav>
                      </p:tavLst>
                    </p:anim>
                    <p:anim calcmode="lin" valueType="num">
                      <p:cBhvr additive="base">
                        <p:cTn dur="1000" fill="hold"/>
                        <p:tgtEl>
                          <p:spTgt spid="63"/>
                        </p:tgtEl>
                        <p:attrNameLst>
                          <p:attrName>ppt_y</p:attrName>
                        </p:attrNameLst>
                      </p:cBhvr>
                      <p:tavLst>
                        <p:tav tm="0">
                          <p:val>
                            <p:strVal val="1+#ppt_h/2"/>
                          </p:val>
                        </p:tav>
                        <p:tav tm="100000">
                          <p:val>
                            <p:strVal val="#ppt_y"/>
                          </p:val>
                        </p:tav>
                      </p:tavLst>
                    </p:anim>
                  </p:childTnLst>
                </p:cTn>
              </p:par>
            </p:tnLst>
          </p:tmpl>
        </p:tmplLst>
      </p:bldP>
      <p:bldP spid="64" grpId="0" animBg="1">
        <p:tmplLst>
          <p:tmpl>
            <p:tnLst>
              <p:par>
                <p:cTn presetID="2" presetClass="entr" presetSubtype="1"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1000" fill="hold"/>
                        <p:tgtEl>
                          <p:spTgt spid="64"/>
                        </p:tgtEl>
                        <p:attrNameLst>
                          <p:attrName>ppt_x</p:attrName>
                        </p:attrNameLst>
                      </p:cBhvr>
                      <p:tavLst>
                        <p:tav tm="0">
                          <p:val>
                            <p:strVal val="#ppt_x"/>
                          </p:val>
                        </p:tav>
                        <p:tav tm="100000">
                          <p:val>
                            <p:strVal val="#ppt_x"/>
                          </p:val>
                        </p:tav>
                      </p:tavLst>
                    </p:anim>
                    <p:anim calcmode="lin" valueType="num">
                      <p:cBhvr additive="base">
                        <p:cTn dur="1000" fill="hold"/>
                        <p:tgtEl>
                          <p:spTgt spid="64"/>
                        </p:tgtEl>
                        <p:attrNameLst>
                          <p:attrName>ppt_y</p:attrName>
                        </p:attrNameLst>
                      </p:cBhvr>
                      <p:tavLst>
                        <p:tav tm="0">
                          <p:val>
                            <p:strVal val="0-#ppt_h/2"/>
                          </p:val>
                        </p:tav>
                        <p:tav tm="100000">
                          <p:val>
                            <p:strVal val="#ppt_y"/>
                          </p:val>
                        </p:tav>
                      </p:tavLst>
                    </p:anim>
                  </p:childTnLst>
                </p:cTn>
              </p:par>
            </p:tnLst>
          </p:tmpl>
        </p:tmplLst>
      </p:bldP>
      <p:bldP spid="65" grpId="0" animBg="1">
        <p:tmplLst>
          <p:tmpl>
            <p:tnLst>
              <p:par>
                <p:cTn presetID="2" presetClass="entr" presetSubtype="2" decel="10000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 calcmode="lin" valueType="num">
                      <p:cBhvr additive="base">
                        <p:cTn dur="1000" fill="hold"/>
                        <p:tgtEl>
                          <p:spTgt spid="65"/>
                        </p:tgtEl>
                        <p:attrNameLst>
                          <p:attrName>ppt_x</p:attrName>
                        </p:attrNameLst>
                      </p:cBhvr>
                      <p:tavLst>
                        <p:tav tm="0">
                          <p:val>
                            <p:strVal val="1+#ppt_w/2"/>
                          </p:val>
                        </p:tav>
                        <p:tav tm="100000">
                          <p:val>
                            <p:strVal val="#ppt_x"/>
                          </p:val>
                        </p:tav>
                      </p:tavLst>
                    </p:anim>
                    <p:anim calcmode="lin" valueType="num">
                      <p:cBhvr additive="base">
                        <p:cTn dur="1000" fill="hold"/>
                        <p:tgtEl>
                          <p:spTgt spid="65"/>
                        </p:tgtEl>
                        <p:attrNameLst>
                          <p:attrName>ppt_y</p:attrName>
                        </p:attrNameLst>
                      </p:cBhvr>
                      <p:tavLst>
                        <p:tav tm="0">
                          <p:val>
                            <p:strVal val="#ppt_y"/>
                          </p:val>
                        </p:tav>
                        <p:tav tm="100000">
                          <p:val>
                            <p:strVal val="#ppt_y"/>
                          </p:val>
                        </p:tav>
                      </p:tavLst>
                    </p:anim>
                  </p:childTnLst>
                </p:cTn>
              </p:par>
            </p:tnLst>
          </p:tmpl>
        </p:tmplLst>
      </p:bldP>
      <p:bldP spid="66" grpId="0" animBg="1">
        <p:tmplLst>
          <p:tmpl>
            <p:tnLst>
              <p:par>
                <p:cTn presetID="2" presetClass="entr" presetSubtype="4" decel="100000" fill="hold" nodeType="withEffect">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1000" fill="hold"/>
                        <p:tgtEl>
                          <p:spTgt spid="66"/>
                        </p:tgtEl>
                        <p:attrNameLst>
                          <p:attrName>ppt_x</p:attrName>
                        </p:attrNameLst>
                      </p:cBhvr>
                      <p:tavLst>
                        <p:tav tm="0">
                          <p:val>
                            <p:strVal val="#ppt_x"/>
                          </p:val>
                        </p:tav>
                        <p:tav tm="100000">
                          <p:val>
                            <p:strVal val="#ppt_x"/>
                          </p:val>
                        </p:tav>
                      </p:tavLst>
                    </p:anim>
                    <p:anim calcmode="lin" valueType="num">
                      <p:cBhvr additive="base">
                        <p:cTn dur="1000" fill="hold"/>
                        <p:tgtEl>
                          <p:spTgt spid="66"/>
                        </p:tgtEl>
                        <p:attrNameLst>
                          <p:attrName>ppt_y</p:attrName>
                        </p:attrNameLst>
                      </p:cBhvr>
                      <p:tavLst>
                        <p:tav tm="0">
                          <p:val>
                            <p:strVal val="1+#ppt_h/2"/>
                          </p:val>
                        </p:tav>
                        <p:tav tm="100000">
                          <p:val>
                            <p:strVal val="#ppt_y"/>
                          </p:val>
                        </p:tav>
                      </p:tavLst>
                    </p:anim>
                  </p:childTnLst>
                </p:cTn>
              </p:par>
            </p:tnLst>
          </p:tmpl>
        </p:tmplLst>
      </p:bldP>
      <p:bldP spid="67" grpId="0">
        <p:tmplLst>
          <p:tmpl>
            <p:tnLst>
              <p:par>
                <p:cTn presetID="10" presetClass="entr" presetSubtype="0" fill="hold" nodeType="withEffect">
                  <p:stCondLst>
                    <p:cond delay="750"/>
                  </p:stCondLst>
                  <p:childTnLst>
                    <p:set>
                      <p:cBhvr>
                        <p:cTn dur="1" fill="hold">
                          <p:stCondLst>
                            <p:cond delay="0"/>
                          </p:stCondLst>
                        </p:cTn>
                        <p:tgtEl>
                          <p:spTgt spid="67"/>
                        </p:tgtEl>
                        <p:attrNameLst>
                          <p:attrName>style.visibility</p:attrName>
                        </p:attrNameLst>
                      </p:cBhvr>
                      <p:to>
                        <p:strVal val="visible"/>
                      </p:to>
                    </p:set>
                    <p:animEffect transition="in" filter="fade">
                      <p:cBhvr>
                        <p:cTn dur="750"/>
                        <p:tgtEl>
                          <p:spTgt spid="67"/>
                        </p:tgtEl>
                      </p:cBhvr>
                    </p:animEffect>
                  </p:childTnLst>
                </p:cTn>
              </p:par>
            </p:tnLst>
          </p:tmpl>
        </p:tmplLst>
      </p:bldP>
      <p:bldP spid="67" grpId="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1000" fill="hold"/>
                        <p:tgtEl>
                          <p:spTgt spid="67"/>
                        </p:tgtEl>
                        <p:attrNameLst>
                          <p:attrName>ppt_x</p:attrName>
                          <p:attrName>ppt_y</p:attrName>
                        </p:attrNameLst>
                      </p:cBhvr>
                      <p:rCtr x="-83300" y="2300"/>
                    </p:animMotion>
                  </p:childTnLst>
                </p:cTn>
              </p:par>
            </p:tnLst>
          </p:tmpl>
        </p:tmplLst>
      </p:bldP>
      <p:bldP spid="68" grpId="0">
        <p:tmplLst>
          <p:tmpl>
            <p:tnLst>
              <p:par>
                <p:cTn presetID="10" presetClass="entr" presetSubtype="0" fill="hold" nodeType="withEffect">
                  <p:stCondLst>
                    <p:cond delay="75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68" grpId="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1000" fill="hold"/>
                        <p:tgtEl>
                          <p:spTgt spid="68"/>
                        </p:tgtEl>
                        <p:attrNameLst>
                          <p:attrName>ppt_x</p:attrName>
                          <p:attrName>ppt_y</p:attrName>
                        </p:attrNameLst>
                      </p:cBhvr>
                      <p:rCtr x="-83300" y="2300"/>
                    </p:animMotion>
                  </p:childTnLst>
                </p:cTn>
              </p:par>
            </p:tnLst>
          </p:tmpl>
        </p:tmplLst>
      </p:bldP>
      <p:bldP spid="69" grpId="0">
        <p:tmplLst>
          <p:tmpl>
            <p:tnLst>
              <p:par>
                <p:cTn presetID="10" presetClass="entr" presetSubtype="0" fill="hold" nodeType="withEffect">
                  <p:stCondLst>
                    <p:cond delay="750"/>
                  </p:stCondLst>
                  <p:childTnLst>
                    <p:set>
                      <p:cBhvr>
                        <p:cTn dur="1" fill="hold">
                          <p:stCondLst>
                            <p:cond delay="0"/>
                          </p:stCondLst>
                        </p:cTn>
                        <p:tgtEl>
                          <p:spTgt spid="69"/>
                        </p:tgtEl>
                        <p:attrNameLst>
                          <p:attrName>style.visibility</p:attrName>
                        </p:attrNameLst>
                      </p:cBhvr>
                      <p:to>
                        <p:strVal val="visible"/>
                      </p:to>
                    </p:set>
                    <p:animEffect transition="in" filter="fade">
                      <p:cBhvr>
                        <p:cTn dur="750"/>
                        <p:tgtEl>
                          <p:spTgt spid="69"/>
                        </p:tgtEl>
                      </p:cBhvr>
                    </p:animEffect>
                  </p:childTnLst>
                </p:cTn>
              </p:par>
            </p:tnLst>
          </p:tmpl>
        </p:tmplLst>
      </p:bldP>
      <p:bldP spid="69" grpId="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1000" fill="hold"/>
                        <p:tgtEl>
                          <p:spTgt spid="69"/>
                        </p:tgtEl>
                        <p:attrNameLst>
                          <p:attrName>ppt_x</p:attrName>
                          <p:attrName>ppt_y</p:attrName>
                        </p:attrNameLst>
                      </p:cBhvr>
                      <p:rCtr x="-83300" y="2300"/>
                    </p:animMotion>
                  </p:childTnLst>
                </p:cTn>
              </p:par>
            </p:tnLst>
          </p:tmpl>
        </p:tmplLst>
      </p:bldP>
      <p:bldP spid="70" grpId="0">
        <p:tmplLst>
          <p:tmpl>
            <p:tnLst>
              <p:par>
                <p:cTn presetID="10" presetClass="entr" presetSubtype="0" fill="hold" nodeType="withEffect">
                  <p:stCondLst>
                    <p:cond delay="750"/>
                  </p:stCondLst>
                  <p:childTnLst>
                    <p:set>
                      <p:cBhvr>
                        <p:cTn dur="1" fill="hold">
                          <p:stCondLst>
                            <p:cond delay="0"/>
                          </p:stCondLst>
                        </p:cTn>
                        <p:tgtEl>
                          <p:spTgt spid="70"/>
                        </p:tgtEl>
                        <p:attrNameLst>
                          <p:attrName>style.visibility</p:attrName>
                        </p:attrNameLst>
                      </p:cBhvr>
                      <p:to>
                        <p:strVal val="visible"/>
                      </p:to>
                    </p:set>
                    <p:animEffect transition="in" filter="fade">
                      <p:cBhvr>
                        <p:cTn dur="750"/>
                        <p:tgtEl>
                          <p:spTgt spid="70"/>
                        </p:tgtEl>
                      </p:cBhvr>
                    </p:animEffect>
                  </p:childTnLst>
                </p:cTn>
              </p:par>
            </p:tnLst>
          </p:tmpl>
        </p:tmplLst>
      </p:bldP>
      <p:bldP spid="70" grpId="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1000" fill="hold"/>
                        <p:tgtEl>
                          <p:spTgt spid="70"/>
                        </p:tgtEl>
                        <p:attrNameLst>
                          <p:attrName>ppt_x</p:attrName>
                          <p:attrName>ppt_y</p:attrName>
                        </p:attrNameLst>
                      </p:cBhvr>
                      <p:rCtr x="-83300" y="2300"/>
                    </p:animMotion>
                  </p:childTnLst>
                </p:cTn>
              </p:par>
            </p:tnLst>
          </p:tmpl>
        </p:tmplLst>
      </p:bldP>
      <p:bldP spid="71" grpId="0">
        <p:tmplLst>
          <p:tmpl>
            <p:tnLst>
              <p:par>
                <p:cTn presetID="10" presetClass="entr" presetSubtype="0" fill="hold" nodeType="withEffect">
                  <p:stCondLst>
                    <p:cond delay="750"/>
                  </p:stCondLst>
                  <p:childTnLst>
                    <p:set>
                      <p:cBhvr>
                        <p:cTn dur="1" fill="hold">
                          <p:stCondLst>
                            <p:cond delay="0"/>
                          </p:stCondLst>
                        </p:cTn>
                        <p:tgtEl>
                          <p:spTgt spid="71"/>
                        </p:tgtEl>
                        <p:attrNameLst>
                          <p:attrName>style.visibility</p:attrName>
                        </p:attrNameLst>
                      </p:cBhvr>
                      <p:to>
                        <p:strVal val="visible"/>
                      </p:to>
                    </p:set>
                    <p:animEffect transition="in" filter="fade">
                      <p:cBhvr>
                        <p:cTn dur="750"/>
                        <p:tgtEl>
                          <p:spTgt spid="71"/>
                        </p:tgtEl>
                      </p:cBhvr>
                    </p:animEffect>
                  </p:childTnLst>
                </p:cTn>
              </p:par>
            </p:tnLst>
          </p:tmpl>
        </p:tmplLst>
      </p:bldP>
      <p:bldP spid="71" grpId="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1000" fill="hold"/>
                        <p:tgtEl>
                          <p:spTgt spid="71"/>
                        </p:tgtEl>
                        <p:attrNameLst>
                          <p:attrName>ppt_x</p:attrName>
                          <p:attrName>ppt_y</p:attrName>
                        </p:attrNameLst>
                      </p:cBhvr>
                      <p:rCtr x="-83300" y="2300"/>
                    </p:animMotion>
                  </p:childTnLst>
                </p:cTn>
              </p:par>
            </p:tnLst>
          </p:tmpl>
        </p:tmplLst>
      </p:bldP>
      <p:bldP spid="72" grpId="0">
        <p:tmplLst>
          <p:tmpl>
            <p:tnLst>
              <p:par>
                <p:cTn presetID="10" presetClass="entr" presetSubtype="0" fill="hold" nodeType="withEffect">
                  <p:stCondLst>
                    <p:cond delay="750"/>
                  </p:stCondLst>
                  <p:childTnLst>
                    <p:set>
                      <p:cBhvr>
                        <p:cTn dur="1" fill="hold">
                          <p:stCondLst>
                            <p:cond delay="0"/>
                          </p:stCondLst>
                        </p:cTn>
                        <p:tgtEl>
                          <p:spTgt spid="72"/>
                        </p:tgtEl>
                        <p:attrNameLst>
                          <p:attrName>style.visibility</p:attrName>
                        </p:attrNameLst>
                      </p:cBhvr>
                      <p:to>
                        <p:strVal val="visible"/>
                      </p:to>
                    </p:set>
                    <p:animEffect transition="in" filter="fade">
                      <p:cBhvr>
                        <p:cTn dur="750"/>
                        <p:tgtEl>
                          <p:spTgt spid="72"/>
                        </p:tgtEl>
                      </p:cBhvr>
                    </p:animEffect>
                  </p:childTnLst>
                </p:cTn>
              </p:par>
            </p:tnLst>
          </p:tmpl>
        </p:tmplLst>
      </p:bldP>
      <p:bldP spid="72" grpId="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1000" fill="hold"/>
                        <p:tgtEl>
                          <p:spTgt spid="72"/>
                        </p:tgtEl>
                        <p:attrNameLst>
                          <p:attrName>ppt_x</p:attrName>
                          <p:attrName>ppt_y</p:attrName>
                        </p:attrNameLst>
                      </p:cBhvr>
                      <p:rCtr x="-83300" y="2300"/>
                    </p:animMotion>
                  </p:childTnLst>
                </p:cTn>
              </p:par>
            </p:tnLst>
          </p:tmpl>
        </p:tmplLst>
      </p:bldP>
      <p:bldP spid="73" grpId="0"/>
      <p:bldP spid="74" grpId="0"/>
      <p:bldP spid="75" grpId="0"/>
      <p:bldP spid="76" grpId="0"/>
      <p:bldP spid="77" grpId="0"/>
      <p:bldP spid="78"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ACTS + FIGURES #2">
    <p:bg>
      <p:bgPr>
        <a:solidFill>
          <a:schemeClr val="accent1"/>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3B4FBE9F-30D0-4D39-89D5-51452BAB6966}"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FACTS + FIGURES</a:t>
            </a:r>
          </a:p>
        </p:txBody>
      </p:sp>
      <p:sp>
        <p:nvSpPr>
          <p:cNvPr id="8" name="Titel 7">
            <a:extLst>
              <a:ext uri="{FF2B5EF4-FFF2-40B4-BE49-F238E27FC236}">
                <a16:creationId xmlns:a16="http://schemas.microsoft.com/office/drawing/2014/main" id="{5BADE44B-3C84-431F-969E-13A644851AEE}"/>
              </a:ext>
            </a:extLst>
          </p:cNvPr>
          <p:cNvSpPr>
            <a:spLocks noGrp="1"/>
          </p:cNvSpPr>
          <p:nvPr>
            <p:ph type="title" hasCustomPrompt="1"/>
          </p:nvPr>
        </p:nvSpPr>
        <p:spPr>
          <a:xfrm>
            <a:off x="446033" y="3429000"/>
            <a:ext cx="1872428" cy="2113671"/>
          </a:xfrm>
        </p:spPr>
        <p:txBody>
          <a:bodyPr anchor="b"/>
          <a:lstStyle>
            <a:lvl1pPr>
              <a:defRPr sz="4000">
                <a:ln w="6350">
                  <a:solidFill>
                    <a:schemeClr val="bg1"/>
                  </a:solidFill>
                </a:ln>
                <a:solidFill>
                  <a:schemeClr val="bg1"/>
                </a:solidFill>
              </a:defRPr>
            </a:lvl1pPr>
          </a:lstStyle>
          <a:p>
            <a:r>
              <a:rPr lang="en-GB" dirty="0"/>
              <a:t>Add your title here</a:t>
            </a:r>
          </a:p>
        </p:txBody>
      </p:sp>
      <p:sp>
        <p:nvSpPr>
          <p:cNvPr id="61" name="Tijdelijke aanduiding voor verticale tekst 2">
            <a:extLst>
              <a:ext uri="{FF2B5EF4-FFF2-40B4-BE49-F238E27FC236}">
                <a16:creationId xmlns:a16="http://schemas.microsoft.com/office/drawing/2014/main" id="{F0869E42-6FCC-4AC0-9AE9-845FF33FB06A}"/>
              </a:ext>
            </a:extLst>
          </p:cNvPr>
          <p:cNvSpPr>
            <a:spLocks noGrp="1"/>
          </p:cNvSpPr>
          <p:nvPr>
            <p:ph type="body" orient="vert" idx="18" hasCustomPrompt="1"/>
          </p:nvPr>
        </p:nvSpPr>
        <p:spPr>
          <a:xfrm>
            <a:off x="2786828" y="422275"/>
            <a:ext cx="3004342" cy="2003425"/>
          </a:xfrm>
          <a:solidFill>
            <a:schemeClr val="bg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tx2"/>
                </a:solidFill>
                <a:latin typeface="+mj-lt"/>
              </a:defRPr>
            </a:lvl1pPr>
          </a:lstStyle>
          <a:p>
            <a:pPr lvl="0"/>
            <a:r>
              <a:rPr lang="en-GB" dirty="0"/>
              <a:t>Title</a:t>
            </a:r>
          </a:p>
        </p:txBody>
      </p:sp>
      <p:sp>
        <p:nvSpPr>
          <p:cNvPr id="62" name="Tijdelijke aanduiding voor verticale tekst 2">
            <a:extLst>
              <a:ext uri="{FF2B5EF4-FFF2-40B4-BE49-F238E27FC236}">
                <a16:creationId xmlns:a16="http://schemas.microsoft.com/office/drawing/2014/main" id="{DDFDFE6D-1956-4A5C-9149-B668CE4A0B61}"/>
              </a:ext>
            </a:extLst>
          </p:cNvPr>
          <p:cNvSpPr>
            <a:spLocks noGrp="1"/>
          </p:cNvSpPr>
          <p:nvPr>
            <p:ph type="body" orient="vert" idx="19" hasCustomPrompt="1"/>
          </p:nvPr>
        </p:nvSpPr>
        <p:spPr>
          <a:xfrm>
            <a:off x="2786828" y="2426493"/>
            <a:ext cx="3004342" cy="2003425"/>
          </a:xfrm>
          <a:solidFill>
            <a:schemeClr val="tx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bg2"/>
                </a:solidFill>
                <a:latin typeface="+mj-lt"/>
              </a:defRPr>
            </a:lvl1pPr>
          </a:lstStyle>
          <a:p>
            <a:pPr lvl="0"/>
            <a:r>
              <a:rPr lang="en-GB" dirty="0"/>
              <a:t>Title</a:t>
            </a:r>
          </a:p>
        </p:txBody>
      </p:sp>
      <p:sp>
        <p:nvSpPr>
          <p:cNvPr id="63" name="Tijdelijke aanduiding voor verticale tekst 2">
            <a:extLst>
              <a:ext uri="{FF2B5EF4-FFF2-40B4-BE49-F238E27FC236}">
                <a16:creationId xmlns:a16="http://schemas.microsoft.com/office/drawing/2014/main" id="{28D5E2F5-9060-464F-9FC5-E25F871F19C5}"/>
              </a:ext>
            </a:extLst>
          </p:cNvPr>
          <p:cNvSpPr>
            <a:spLocks noGrp="1"/>
          </p:cNvSpPr>
          <p:nvPr>
            <p:ph type="body" orient="vert" idx="20" hasCustomPrompt="1"/>
          </p:nvPr>
        </p:nvSpPr>
        <p:spPr>
          <a:xfrm>
            <a:off x="2786828" y="4430712"/>
            <a:ext cx="3004342" cy="2003425"/>
          </a:xfrm>
          <a:solidFill>
            <a:schemeClr val="accent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tx2"/>
                </a:solidFill>
                <a:latin typeface="+mj-lt"/>
              </a:defRPr>
            </a:lvl1pPr>
          </a:lstStyle>
          <a:p>
            <a:pPr lvl="0"/>
            <a:r>
              <a:rPr lang="en-GB" dirty="0"/>
              <a:t>Title</a:t>
            </a:r>
          </a:p>
        </p:txBody>
      </p:sp>
      <p:sp>
        <p:nvSpPr>
          <p:cNvPr id="64" name="Tijdelijke aanduiding voor verticale tekst 2">
            <a:extLst>
              <a:ext uri="{FF2B5EF4-FFF2-40B4-BE49-F238E27FC236}">
                <a16:creationId xmlns:a16="http://schemas.microsoft.com/office/drawing/2014/main" id="{734B2EFB-AFFD-47E8-A7BF-9D1A7669DA86}"/>
              </a:ext>
            </a:extLst>
          </p:cNvPr>
          <p:cNvSpPr>
            <a:spLocks noGrp="1"/>
          </p:cNvSpPr>
          <p:nvPr>
            <p:ph type="body" orient="vert" idx="21" hasCustomPrompt="1"/>
          </p:nvPr>
        </p:nvSpPr>
        <p:spPr>
          <a:xfrm>
            <a:off x="5788789" y="422275"/>
            <a:ext cx="3004342" cy="2003425"/>
          </a:xfrm>
          <a:solidFill>
            <a:schemeClr val="accent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tx2"/>
                </a:solidFill>
                <a:latin typeface="+mj-lt"/>
              </a:defRPr>
            </a:lvl1pPr>
          </a:lstStyle>
          <a:p>
            <a:pPr lvl="0"/>
            <a:r>
              <a:rPr lang="en-GB" dirty="0"/>
              <a:t>Title</a:t>
            </a:r>
          </a:p>
        </p:txBody>
      </p:sp>
      <p:sp>
        <p:nvSpPr>
          <p:cNvPr id="65" name="Tijdelijke aanduiding voor verticale tekst 2">
            <a:extLst>
              <a:ext uri="{FF2B5EF4-FFF2-40B4-BE49-F238E27FC236}">
                <a16:creationId xmlns:a16="http://schemas.microsoft.com/office/drawing/2014/main" id="{EBDEA93D-1207-4188-A409-A88C9652C742}"/>
              </a:ext>
            </a:extLst>
          </p:cNvPr>
          <p:cNvSpPr>
            <a:spLocks noGrp="1"/>
          </p:cNvSpPr>
          <p:nvPr>
            <p:ph type="body" orient="vert" idx="22" hasCustomPrompt="1"/>
          </p:nvPr>
        </p:nvSpPr>
        <p:spPr>
          <a:xfrm>
            <a:off x="5788789" y="2426493"/>
            <a:ext cx="3004342" cy="2003425"/>
          </a:xfrm>
          <a:solidFill>
            <a:schemeClr val="accent1"/>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tx2"/>
                </a:solidFill>
                <a:latin typeface="+mj-lt"/>
              </a:defRPr>
            </a:lvl1pPr>
          </a:lstStyle>
          <a:p>
            <a:pPr lvl="0"/>
            <a:r>
              <a:rPr lang="en-GB" dirty="0"/>
              <a:t>Title</a:t>
            </a:r>
          </a:p>
        </p:txBody>
      </p:sp>
      <p:sp>
        <p:nvSpPr>
          <p:cNvPr id="66" name="Tijdelijke aanduiding voor verticale tekst 2">
            <a:extLst>
              <a:ext uri="{FF2B5EF4-FFF2-40B4-BE49-F238E27FC236}">
                <a16:creationId xmlns:a16="http://schemas.microsoft.com/office/drawing/2014/main" id="{2EA82A19-87D9-4D3B-82F7-578441785EFC}"/>
              </a:ext>
            </a:extLst>
          </p:cNvPr>
          <p:cNvSpPr>
            <a:spLocks noGrp="1"/>
          </p:cNvSpPr>
          <p:nvPr>
            <p:ph type="body" orient="vert" idx="23" hasCustomPrompt="1"/>
          </p:nvPr>
        </p:nvSpPr>
        <p:spPr>
          <a:xfrm>
            <a:off x="5788789" y="4430712"/>
            <a:ext cx="3004342" cy="2003425"/>
          </a:xfrm>
          <a:solidFill>
            <a:schemeClr val="tx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bg2"/>
                </a:solidFill>
                <a:latin typeface="+mj-lt"/>
              </a:defRPr>
            </a:lvl1pPr>
          </a:lstStyle>
          <a:p>
            <a:pPr lvl="0"/>
            <a:r>
              <a:rPr lang="en-GB" dirty="0"/>
              <a:t>Title</a:t>
            </a:r>
          </a:p>
        </p:txBody>
      </p:sp>
      <p:sp>
        <p:nvSpPr>
          <p:cNvPr id="67" name="Tijdelijke aanduiding voor verticale tekst 2">
            <a:extLst>
              <a:ext uri="{FF2B5EF4-FFF2-40B4-BE49-F238E27FC236}">
                <a16:creationId xmlns:a16="http://schemas.microsoft.com/office/drawing/2014/main" id="{70C8E6F3-845F-421D-B96C-428D4EEB5AD5}"/>
              </a:ext>
            </a:extLst>
          </p:cNvPr>
          <p:cNvSpPr>
            <a:spLocks noGrp="1"/>
          </p:cNvSpPr>
          <p:nvPr>
            <p:ph type="body" orient="vert" idx="24" hasCustomPrompt="1"/>
          </p:nvPr>
        </p:nvSpPr>
        <p:spPr>
          <a:xfrm>
            <a:off x="3024952" y="698500"/>
            <a:ext cx="2478911"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tx2"/>
                </a:solidFill>
                <a:latin typeface="+mj-lt"/>
              </a:defRPr>
            </a:lvl1pPr>
          </a:lstStyle>
          <a:p>
            <a:pPr lvl="0"/>
            <a:r>
              <a:rPr lang="en-GB" dirty="0"/>
              <a:t>000</a:t>
            </a:r>
          </a:p>
        </p:txBody>
      </p:sp>
      <p:sp>
        <p:nvSpPr>
          <p:cNvPr id="68" name="Tijdelijke aanduiding voor verticale tekst 2">
            <a:extLst>
              <a:ext uri="{FF2B5EF4-FFF2-40B4-BE49-F238E27FC236}">
                <a16:creationId xmlns:a16="http://schemas.microsoft.com/office/drawing/2014/main" id="{74DB256C-000B-4899-AC03-3EBB829DB600}"/>
              </a:ext>
            </a:extLst>
          </p:cNvPr>
          <p:cNvSpPr>
            <a:spLocks noGrp="1"/>
          </p:cNvSpPr>
          <p:nvPr>
            <p:ph type="body" orient="vert" idx="25" hasCustomPrompt="1"/>
          </p:nvPr>
        </p:nvSpPr>
        <p:spPr>
          <a:xfrm>
            <a:off x="6024534" y="698500"/>
            <a:ext cx="2478911"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tx2"/>
                </a:solidFill>
                <a:latin typeface="+mj-lt"/>
              </a:defRPr>
            </a:lvl1pPr>
          </a:lstStyle>
          <a:p>
            <a:pPr lvl="0"/>
            <a:r>
              <a:rPr lang="en-GB" dirty="0"/>
              <a:t>000</a:t>
            </a:r>
          </a:p>
        </p:txBody>
      </p:sp>
      <p:sp>
        <p:nvSpPr>
          <p:cNvPr id="69" name="Tijdelijke aanduiding voor verticale tekst 2">
            <a:extLst>
              <a:ext uri="{FF2B5EF4-FFF2-40B4-BE49-F238E27FC236}">
                <a16:creationId xmlns:a16="http://schemas.microsoft.com/office/drawing/2014/main" id="{CF3DD627-9643-4F53-B7C2-560E7AC9CBC4}"/>
              </a:ext>
            </a:extLst>
          </p:cNvPr>
          <p:cNvSpPr>
            <a:spLocks noGrp="1"/>
          </p:cNvSpPr>
          <p:nvPr>
            <p:ph type="body" orient="vert" idx="26" hasCustomPrompt="1"/>
          </p:nvPr>
        </p:nvSpPr>
        <p:spPr>
          <a:xfrm>
            <a:off x="3024952" y="2703512"/>
            <a:ext cx="2478911"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accent2"/>
                </a:solidFill>
                <a:latin typeface="+mj-lt"/>
              </a:defRPr>
            </a:lvl1pPr>
          </a:lstStyle>
          <a:p>
            <a:pPr lvl="0"/>
            <a:r>
              <a:rPr lang="en-GB" dirty="0"/>
              <a:t>000</a:t>
            </a:r>
          </a:p>
        </p:txBody>
      </p:sp>
      <p:sp>
        <p:nvSpPr>
          <p:cNvPr id="70" name="Tijdelijke aanduiding voor verticale tekst 2">
            <a:extLst>
              <a:ext uri="{FF2B5EF4-FFF2-40B4-BE49-F238E27FC236}">
                <a16:creationId xmlns:a16="http://schemas.microsoft.com/office/drawing/2014/main" id="{A52A605B-4AAF-40D7-BBE6-D5F421DEAD91}"/>
              </a:ext>
            </a:extLst>
          </p:cNvPr>
          <p:cNvSpPr>
            <a:spLocks noGrp="1"/>
          </p:cNvSpPr>
          <p:nvPr>
            <p:ph type="body" orient="vert" idx="27" hasCustomPrompt="1"/>
          </p:nvPr>
        </p:nvSpPr>
        <p:spPr>
          <a:xfrm>
            <a:off x="6024534" y="2703512"/>
            <a:ext cx="2478911"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tx2"/>
                </a:solidFill>
                <a:latin typeface="+mj-lt"/>
              </a:defRPr>
            </a:lvl1pPr>
          </a:lstStyle>
          <a:p>
            <a:pPr lvl="0"/>
            <a:r>
              <a:rPr lang="en-GB" dirty="0"/>
              <a:t>000</a:t>
            </a:r>
          </a:p>
        </p:txBody>
      </p:sp>
      <p:sp>
        <p:nvSpPr>
          <p:cNvPr id="71" name="Tijdelijke aanduiding voor verticale tekst 2">
            <a:extLst>
              <a:ext uri="{FF2B5EF4-FFF2-40B4-BE49-F238E27FC236}">
                <a16:creationId xmlns:a16="http://schemas.microsoft.com/office/drawing/2014/main" id="{F56189F8-BE0A-467F-A565-55B198FE2E65}"/>
              </a:ext>
            </a:extLst>
          </p:cNvPr>
          <p:cNvSpPr>
            <a:spLocks noGrp="1"/>
          </p:cNvSpPr>
          <p:nvPr>
            <p:ph type="body" orient="vert" idx="28" hasCustomPrompt="1"/>
          </p:nvPr>
        </p:nvSpPr>
        <p:spPr>
          <a:xfrm>
            <a:off x="3024952" y="4712096"/>
            <a:ext cx="2478911"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tx2"/>
                </a:solidFill>
                <a:latin typeface="+mj-lt"/>
              </a:defRPr>
            </a:lvl1pPr>
          </a:lstStyle>
          <a:p>
            <a:pPr lvl="0"/>
            <a:r>
              <a:rPr lang="en-GB" dirty="0"/>
              <a:t>000</a:t>
            </a:r>
          </a:p>
        </p:txBody>
      </p:sp>
      <p:sp>
        <p:nvSpPr>
          <p:cNvPr id="72" name="Tijdelijke aanduiding voor verticale tekst 2">
            <a:extLst>
              <a:ext uri="{FF2B5EF4-FFF2-40B4-BE49-F238E27FC236}">
                <a16:creationId xmlns:a16="http://schemas.microsoft.com/office/drawing/2014/main" id="{499280DA-8F17-4548-85AD-05EDC6C7929E}"/>
              </a:ext>
            </a:extLst>
          </p:cNvPr>
          <p:cNvSpPr>
            <a:spLocks noGrp="1"/>
          </p:cNvSpPr>
          <p:nvPr>
            <p:ph type="body" orient="vert" idx="29" hasCustomPrompt="1"/>
          </p:nvPr>
        </p:nvSpPr>
        <p:spPr>
          <a:xfrm>
            <a:off x="6024534" y="4712096"/>
            <a:ext cx="2478911"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accent2"/>
                </a:solidFill>
                <a:latin typeface="+mj-lt"/>
              </a:defRPr>
            </a:lvl1pPr>
          </a:lstStyle>
          <a:p>
            <a:pPr lvl="0"/>
            <a:r>
              <a:rPr lang="en-GB" dirty="0"/>
              <a:t>000</a:t>
            </a:r>
          </a:p>
        </p:txBody>
      </p:sp>
      <p:sp>
        <p:nvSpPr>
          <p:cNvPr id="73" name="Tijdelijke aanduiding voor afbeelding 8">
            <a:extLst>
              <a:ext uri="{FF2B5EF4-FFF2-40B4-BE49-F238E27FC236}">
                <a16:creationId xmlns:a16="http://schemas.microsoft.com/office/drawing/2014/main" id="{FBABF546-2F7F-4DB6-B361-706241E19895}"/>
              </a:ext>
            </a:extLst>
          </p:cNvPr>
          <p:cNvSpPr>
            <a:spLocks noGrp="1"/>
          </p:cNvSpPr>
          <p:nvPr>
            <p:ph type="pic" sz="quarter" idx="14" hasCustomPrompt="1"/>
          </p:nvPr>
        </p:nvSpPr>
        <p:spPr>
          <a:xfrm>
            <a:off x="4626789" y="1282299"/>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74" name="Tijdelijke aanduiding voor afbeelding 8">
            <a:extLst>
              <a:ext uri="{FF2B5EF4-FFF2-40B4-BE49-F238E27FC236}">
                <a16:creationId xmlns:a16="http://schemas.microsoft.com/office/drawing/2014/main" id="{B7B18B59-186D-4EDC-8326-35B97EA04CF4}"/>
              </a:ext>
            </a:extLst>
          </p:cNvPr>
          <p:cNvSpPr>
            <a:spLocks noGrp="1"/>
          </p:cNvSpPr>
          <p:nvPr>
            <p:ph type="pic" sz="quarter" idx="30" hasCustomPrompt="1"/>
          </p:nvPr>
        </p:nvSpPr>
        <p:spPr>
          <a:xfrm>
            <a:off x="4626789" y="3285724"/>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75" name="Tijdelijke aanduiding voor afbeelding 8">
            <a:extLst>
              <a:ext uri="{FF2B5EF4-FFF2-40B4-BE49-F238E27FC236}">
                <a16:creationId xmlns:a16="http://schemas.microsoft.com/office/drawing/2014/main" id="{F09EE250-14EA-4C5D-9B76-717E98CB23A4}"/>
              </a:ext>
            </a:extLst>
          </p:cNvPr>
          <p:cNvSpPr>
            <a:spLocks noGrp="1"/>
          </p:cNvSpPr>
          <p:nvPr>
            <p:ph type="pic" sz="quarter" idx="31" hasCustomPrompt="1"/>
          </p:nvPr>
        </p:nvSpPr>
        <p:spPr>
          <a:xfrm>
            <a:off x="4626789" y="5380830"/>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76" name="Tijdelijke aanduiding voor afbeelding 8">
            <a:extLst>
              <a:ext uri="{FF2B5EF4-FFF2-40B4-BE49-F238E27FC236}">
                <a16:creationId xmlns:a16="http://schemas.microsoft.com/office/drawing/2014/main" id="{78FD2FDD-BFA1-4820-A9F6-AC100B3252FF}"/>
              </a:ext>
            </a:extLst>
          </p:cNvPr>
          <p:cNvSpPr>
            <a:spLocks noGrp="1"/>
          </p:cNvSpPr>
          <p:nvPr>
            <p:ph type="pic" sz="quarter" idx="32" hasCustomPrompt="1"/>
          </p:nvPr>
        </p:nvSpPr>
        <p:spPr>
          <a:xfrm>
            <a:off x="7626371" y="1282299"/>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77" name="Tijdelijke aanduiding voor afbeelding 8">
            <a:extLst>
              <a:ext uri="{FF2B5EF4-FFF2-40B4-BE49-F238E27FC236}">
                <a16:creationId xmlns:a16="http://schemas.microsoft.com/office/drawing/2014/main" id="{FED8BD32-F85B-4135-9A28-B3200E9195A6}"/>
              </a:ext>
            </a:extLst>
          </p:cNvPr>
          <p:cNvSpPr>
            <a:spLocks noGrp="1"/>
          </p:cNvSpPr>
          <p:nvPr>
            <p:ph type="pic" sz="quarter" idx="33" hasCustomPrompt="1"/>
          </p:nvPr>
        </p:nvSpPr>
        <p:spPr>
          <a:xfrm>
            <a:off x="7626371" y="3285724"/>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78" name="Tijdelijke aanduiding voor afbeelding 8">
            <a:extLst>
              <a:ext uri="{FF2B5EF4-FFF2-40B4-BE49-F238E27FC236}">
                <a16:creationId xmlns:a16="http://schemas.microsoft.com/office/drawing/2014/main" id="{4A1FB33E-8424-40B6-B3EE-86BEB3D45A50}"/>
              </a:ext>
            </a:extLst>
          </p:cNvPr>
          <p:cNvSpPr>
            <a:spLocks noGrp="1"/>
          </p:cNvSpPr>
          <p:nvPr>
            <p:ph type="pic" sz="quarter" idx="34" hasCustomPrompt="1"/>
          </p:nvPr>
        </p:nvSpPr>
        <p:spPr>
          <a:xfrm>
            <a:off x="7626371" y="5380830"/>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31" name="Tijdelijke aanduiding voor verticale tekst 2">
            <a:extLst>
              <a:ext uri="{FF2B5EF4-FFF2-40B4-BE49-F238E27FC236}">
                <a16:creationId xmlns:a16="http://schemas.microsoft.com/office/drawing/2014/main" id="{8F556271-7BE7-4F21-BB9B-BAE0CE543EF8}"/>
              </a:ext>
            </a:extLst>
          </p:cNvPr>
          <p:cNvSpPr>
            <a:spLocks noGrp="1"/>
          </p:cNvSpPr>
          <p:nvPr>
            <p:ph type="body" orient="vert" idx="35" hasCustomPrompt="1"/>
          </p:nvPr>
        </p:nvSpPr>
        <p:spPr>
          <a:xfrm>
            <a:off x="8748349" y="422275"/>
            <a:ext cx="3004342" cy="2003425"/>
          </a:xfrm>
          <a:solidFill>
            <a:schemeClr val="tx2"/>
          </a:solidFill>
        </p:spPr>
        <p:txBody>
          <a:bodyPr vert="horz" lIns="252000" tIns="252000" rIns="1440000" bIns="252000" rtlCol="0" anchor="b">
            <a:noAutofit/>
          </a:bodyPr>
          <a:lstStyle>
            <a:lvl1pPr marL="0" indent="0">
              <a:buNone/>
              <a:defRPr lang="en-GB" sz="1800" b="1" spc="0" baseline="0" dirty="0">
                <a:solidFill>
                  <a:schemeClr val="bg2"/>
                </a:solidFill>
                <a:latin typeface="+mj-lt"/>
              </a:defRPr>
            </a:lvl1pPr>
          </a:lstStyle>
          <a:p>
            <a:pPr marL="265113" lvl="0" indent="-265113">
              <a:lnSpc>
                <a:spcPct val="80000"/>
              </a:lnSpc>
              <a:spcAft>
                <a:spcPts val="0"/>
              </a:spcAft>
            </a:pPr>
            <a:r>
              <a:rPr lang="en-GB" dirty="0"/>
              <a:t>Title</a:t>
            </a:r>
          </a:p>
        </p:txBody>
      </p:sp>
      <p:sp>
        <p:nvSpPr>
          <p:cNvPr id="32" name="Tijdelijke aanduiding voor verticale tekst 2">
            <a:extLst>
              <a:ext uri="{FF2B5EF4-FFF2-40B4-BE49-F238E27FC236}">
                <a16:creationId xmlns:a16="http://schemas.microsoft.com/office/drawing/2014/main" id="{18EE65C3-EDAE-46C8-AA05-1C6C8C032D1A}"/>
              </a:ext>
            </a:extLst>
          </p:cNvPr>
          <p:cNvSpPr>
            <a:spLocks noGrp="1"/>
          </p:cNvSpPr>
          <p:nvPr>
            <p:ph type="body" orient="vert" idx="36" hasCustomPrompt="1"/>
          </p:nvPr>
        </p:nvSpPr>
        <p:spPr>
          <a:xfrm>
            <a:off x="8748349" y="2426493"/>
            <a:ext cx="3004342" cy="2003425"/>
          </a:xfrm>
          <a:solidFill>
            <a:schemeClr val="bg2"/>
          </a:solidFill>
        </p:spPr>
        <p:txBody>
          <a:bodyPr vert="horz" lIns="252000" tIns="252000" rIns="1440000" bIns="252000" rtlCol="0" anchor="b">
            <a:noAutofit/>
          </a:bodyPr>
          <a:lstStyle>
            <a:lvl1pPr marL="0" indent="0">
              <a:buNone/>
              <a:defRPr lang="en-GB" sz="1800" b="1" spc="0" baseline="0" dirty="0">
                <a:solidFill>
                  <a:schemeClr val="tx2"/>
                </a:solidFill>
                <a:latin typeface="+mj-lt"/>
              </a:defRPr>
            </a:lvl1pPr>
          </a:lstStyle>
          <a:p>
            <a:pPr marL="265113" lvl="0" indent="-265113">
              <a:lnSpc>
                <a:spcPct val="80000"/>
              </a:lnSpc>
              <a:spcAft>
                <a:spcPts val="0"/>
              </a:spcAft>
            </a:pPr>
            <a:r>
              <a:rPr lang="en-GB" dirty="0"/>
              <a:t>Title</a:t>
            </a:r>
          </a:p>
        </p:txBody>
      </p:sp>
      <p:sp>
        <p:nvSpPr>
          <p:cNvPr id="33" name="Tijdelijke aanduiding voor verticale tekst 2">
            <a:extLst>
              <a:ext uri="{FF2B5EF4-FFF2-40B4-BE49-F238E27FC236}">
                <a16:creationId xmlns:a16="http://schemas.microsoft.com/office/drawing/2014/main" id="{35866C12-30EE-4871-9B05-6AA3C4445000}"/>
              </a:ext>
            </a:extLst>
          </p:cNvPr>
          <p:cNvSpPr>
            <a:spLocks noGrp="1"/>
          </p:cNvSpPr>
          <p:nvPr>
            <p:ph type="body" orient="vert" idx="37" hasCustomPrompt="1"/>
          </p:nvPr>
        </p:nvSpPr>
        <p:spPr>
          <a:xfrm>
            <a:off x="8748349" y="4430712"/>
            <a:ext cx="3004342" cy="2003425"/>
          </a:xfrm>
          <a:solidFill>
            <a:schemeClr val="accent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tx2"/>
                </a:solidFill>
                <a:latin typeface="+mj-lt"/>
              </a:defRPr>
            </a:lvl1pPr>
          </a:lstStyle>
          <a:p>
            <a:pPr lvl="0"/>
            <a:r>
              <a:rPr lang="en-GB" dirty="0"/>
              <a:t>Title</a:t>
            </a:r>
          </a:p>
        </p:txBody>
      </p:sp>
      <p:sp>
        <p:nvSpPr>
          <p:cNvPr id="34" name="Tijdelijke aanduiding voor verticale tekst 2">
            <a:extLst>
              <a:ext uri="{FF2B5EF4-FFF2-40B4-BE49-F238E27FC236}">
                <a16:creationId xmlns:a16="http://schemas.microsoft.com/office/drawing/2014/main" id="{03A9E897-1385-47D2-B451-4550A325001D}"/>
              </a:ext>
            </a:extLst>
          </p:cNvPr>
          <p:cNvSpPr>
            <a:spLocks noGrp="1"/>
          </p:cNvSpPr>
          <p:nvPr>
            <p:ph type="body" orient="vert" idx="38" hasCustomPrompt="1"/>
          </p:nvPr>
        </p:nvSpPr>
        <p:spPr>
          <a:xfrm>
            <a:off x="8986473" y="698500"/>
            <a:ext cx="2478911" cy="387350"/>
          </a:xfrm>
          <a:noFill/>
        </p:spPr>
        <p:txBody>
          <a:bodyPr vert="horz" lIns="0" tIns="0" rIns="0" bIns="0" rtlCol="0" anchor="t">
            <a:noAutofit/>
          </a:bodyPr>
          <a:lstStyle>
            <a:lvl1pPr marL="0" indent="0">
              <a:buNone/>
              <a:defRPr lang="en-GB" sz="4000" b="1" spc="0" baseline="0" dirty="0">
                <a:solidFill>
                  <a:schemeClr val="accent2"/>
                </a:solidFill>
                <a:latin typeface="+mj-lt"/>
              </a:defRPr>
            </a:lvl1pPr>
          </a:lstStyle>
          <a:p>
            <a:pPr marL="265113" lvl="0" indent="-265113">
              <a:lnSpc>
                <a:spcPct val="80000"/>
              </a:lnSpc>
              <a:spcAft>
                <a:spcPts val="0"/>
              </a:spcAft>
            </a:pPr>
            <a:r>
              <a:rPr lang="en-GB" dirty="0"/>
              <a:t>000</a:t>
            </a:r>
          </a:p>
        </p:txBody>
      </p:sp>
      <p:sp>
        <p:nvSpPr>
          <p:cNvPr id="35" name="Tijdelijke aanduiding voor verticale tekst 2">
            <a:extLst>
              <a:ext uri="{FF2B5EF4-FFF2-40B4-BE49-F238E27FC236}">
                <a16:creationId xmlns:a16="http://schemas.microsoft.com/office/drawing/2014/main" id="{3C063D83-20B9-4EC4-8820-5F057012C105}"/>
              </a:ext>
            </a:extLst>
          </p:cNvPr>
          <p:cNvSpPr>
            <a:spLocks noGrp="1"/>
          </p:cNvSpPr>
          <p:nvPr>
            <p:ph type="body" orient="vert" idx="39" hasCustomPrompt="1"/>
          </p:nvPr>
        </p:nvSpPr>
        <p:spPr>
          <a:xfrm>
            <a:off x="8986473" y="2703512"/>
            <a:ext cx="2478911" cy="387350"/>
          </a:xfrm>
          <a:noFill/>
        </p:spPr>
        <p:txBody>
          <a:bodyPr vert="horz" lIns="0" tIns="0" rIns="0" bIns="0" anchor="t"/>
          <a:lstStyle>
            <a:lvl1pPr marL="0" indent="0">
              <a:lnSpc>
                <a:spcPct val="80000"/>
              </a:lnSpc>
              <a:spcAft>
                <a:spcPts val="0"/>
              </a:spcAft>
              <a:buFont typeface="Arial" panose="020B0604020202020204" pitchFamily="34" charset="0"/>
              <a:buNone/>
              <a:defRPr lang="en-GB" sz="4000" b="1" kern="1200" spc="0" baseline="0" dirty="0">
                <a:solidFill>
                  <a:schemeClr val="tx2"/>
                </a:solidFill>
                <a:latin typeface="+mj-lt"/>
                <a:ea typeface="+mn-ea"/>
                <a:cs typeface="Arial" panose="020B0604020202020204" pitchFamily="34" charset="0"/>
              </a:defRPr>
            </a:lvl1pPr>
          </a:lstStyle>
          <a:p>
            <a:pPr lvl="0"/>
            <a:r>
              <a:rPr lang="en-GB" dirty="0"/>
              <a:t>000</a:t>
            </a:r>
          </a:p>
        </p:txBody>
      </p:sp>
      <p:sp>
        <p:nvSpPr>
          <p:cNvPr id="36" name="Tijdelijke aanduiding voor verticale tekst 2">
            <a:extLst>
              <a:ext uri="{FF2B5EF4-FFF2-40B4-BE49-F238E27FC236}">
                <a16:creationId xmlns:a16="http://schemas.microsoft.com/office/drawing/2014/main" id="{F91BB942-A671-4D08-AFF1-A3E316F51D2B}"/>
              </a:ext>
            </a:extLst>
          </p:cNvPr>
          <p:cNvSpPr>
            <a:spLocks noGrp="1"/>
          </p:cNvSpPr>
          <p:nvPr>
            <p:ph type="body" orient="vert" idx="40" hasCustomPrompt="1"/>
          </p:nvPr>
        </p:nvSpPr>
        <p:spPr>
          <a:xfrm>
            <a:off x="8986473" y="4712096"/>
            <a:ext cx="2478911"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tx2"/>
                </a:solidFill>
                <a:latin typeface="+mj-lt"/>
              </a:defRPr>
            </a:lvl1pPr>
          </a:lstStyle>
          <a:p>
            <a:pPr lvl="0"/>
            <a:r>
              <a:rPr lang="en-GB" dirty="0"/>
              <a:t>000</a:t>
            </a:r>
          </a:p>
        </p:txBody>
      </p:sp>
      <p:sp>
        <p:nvSpPr>
          <p:cNvPr id="37" name="Tijdelijke aanduiding voor afbeelding 8">
            <a:extLst>
              <a:ext uri="{FF2B5EF4-FFF2-40B4-BE49-F238E27FC236}">
                <a16:creationId xmlns:a16="http://schemas.microsoft.com/office/drawing/2014/main" id="{6F6E4361-0C0D-45DB-A198-055172072380}"/>
              </a:ext>
            </a:extLst>
          </p:cNvPr>
          <p:cNvSpPr>
            <a:spLocks noGrp="1"/>
          </p:cNvSpPr>
          <p:nvPr>
            <p:ph type="pic" sz="quarter" idx="41" hasCustomPrompt="1"/>
          </p:nvPr>
        </p:nvSpPr>
        <p:spPr>
          <a:xfrm>
            <a:off x="10588310" y="1282299"/>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38" name="Tijdelijke aanduiding voor afbeelding 8">
            <a:extLst>
              <a:ext uri="{FF2B5EF4-FFF2-40B4-BE49-F238E27FC236}">
                <a16:creationId xmlns:a16="http://schemas.microsoft.com/office/drawing/2014/main" id="{5472676F-1886-4C02-A157-4C018AF64F5A}"/>
              </a:ext>
            </a:extLst>
          </p:cNvPr>
          <p:cNvSpPr>
            <a:spLocks noGrp="1"/>
          </p:cNvSpPr>
          <p:nvPr>
            <p:ph type="pic" sz="quarter" idx="42" hasCustomPrompt="1"/>
          </p:nvPr>
        </p:nvSpPr>
        <p:spPr>
          <a:xfrm>
            <a:off x="10588310" y="3285724"/>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39" name="Tijdelijke aanduiding voor afbeelding 8">
            <a:extLst>
              <a:ext uri="{FF2B5EF4-FFF2-40B4-BE49-F238E27FC236}">
                <a16:creationId xmlns:a16="http://schemas.microsoft.com/office/drawing/2014/main" id="{4B89A00E-7F5A-40AE-AC22-8094E9268DEC}"/>
              </a:ext>
            </a:extLst>
          </p:cNvPr>
          <p:cNvSpPr>
            <a:spLocks noGrp="1"/>
          </p:cNvSpPr>
          <p:nvPr>
            <p:ph type="pic" sz="quarter" idx="43" hasCustomPrompt="1"/>
          </p:nvPr>
        </p:nvSpPr>
        <p:spPr>
          <a:xfrm>
            <a:off x="10588310" y="5380830"/>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Tree>
    <p:extLst>
      <p:ext uri="{BB962C8B-B14F-4D97-AF65-F5344CB8AC3E}">
        <p14:creationId xmlns:p14="http://schemas.microsoft.com/office/powerpoint/2010/main" val="32813376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decel="100000" fill="hold" grpId="1" nodeType="withEffect">
                                  <p:stCondLst>
                                    <p:cond delay="0"/>
                                  </p:stCondLst>
                                  <p:childTnLst>
                                    <p:animMotion origin="layout" path="M 0.01667 -0.00047 L -1.25E-6 4.81481E-6 " pathEditMode="relative" rAng="0" ptsTypes="AA">
                                      <p:cBhvr>
                                        <p:cTn id="9" dur="750" fill="hold"/>
                                        <p:tgtEl>
                                          <p:spTgt spid="8"/>
                                        </p:tgtEl>
                                        <p:attrNameLst>
                                          <p:attrName>ppt_x</p:attrName>
                                          <p:attrName>ppt_y</p:attrName>
                                        </p:attrNameLst>
                                      </p:cBhvr>
                                      <p:rCtr x="-83300" y="2300"/>
                                    </p:animMotion>
                                  </p:childTnLst>
                                </p:cTn>
                              </p:par>
                            </p:childTnLst>
                          </p:cTn>
                        </p:par>
                        <p:par>
                          <p:cTn id="10" fill="hold">
                            <p:stCondLst>
                              <p:cond delay="750"/>
                            </p:stCondLst>
                            <p:childTnLst>
                              <p:par>
                                <p:cTn id="11" presetID="2" presetClass="entr" presetSubtype="1" decel="100000"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1000" fill="hold"/>
                                        <p:tgtEl>
                                          <p:spTgt spid="61"/>
                                        </p:tgtEl>
                                        <p:attrNameLst>
                                          <p:attrName>ppt_x</p:attrName>
                                        </p:attrNameLst>
                                      </p:cBhvr>
                                      <p:tavLst>
                                        <p:tav tm="0">
                                          <p:val>
                                            <p:strVal val="#ppt_x"/>
                                          </p:val>
                                        </p:tav>
                                        <p:tav tm="100000">
                                          <p:val>
                                            <p:strVal val="#ppt_x"/>
                                          </p:val>
                                        </p:tav>
                                      </p:tavLst>
                                    </p:anim>
                                    <p:anim calcmode="lin" valueType="num">
                                      <p:cBhvr additive="base">
                                        <p:cTn id="14" dur="1000" fill="hold"/>
                                        <p:tgtEl>
                                          <p:spTgt spid="61"/>
                                        </p:tgtEl>
                                        <p:attrNameLst>
                                          <p:attrName>ppt_y</p:attrName>
                                        </p:attrNameLst>
                                      </p:cBhvr>
                                      <p:tavLst>
                                        <p:tav tm="0">
                                          <p:val>
                                            <p:strVal val="0-#ppt_h/2"/>
                                          </p:val>
                                        </p:tav>
                                        <p:tav tm="100000">
                                          <p:val>
                                            <p:strVal val="#ppt_y"/>
                                          </p:val>
                                        </p:tav>
                                      </p:tavLst>
                                    </p:anim>
                                  </p:childTnLst>
                                </p:cTn>
                              </p:par>
                              <p:par>
                                <p:cTn id="15" presetID="2" presetClass="entr" presetSubtype="2" decel="10000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1000" fill="hold"/>
                                        <p:tgtEl>
                                          <p:spTgt spid="65"/>
                                        </p:tgtEl>
                                        <p:attrNameLst>
                                          <p:attrName>ppt_x</p:attrName>
                                        </p:attrNameLst>
                                      </p:cBhvr>
                                      <p:tavLst>
                                        <p:tav tm="0">
                                          <p:val>
                                            <p:strVal val="1+#ppt_w/2"/>
                                          </p:val>
                                        </p:tav>
                                        <p:tav tm="100000">
                                          <p:val>
                                            <p:strVal val="#ppt_x"/>
                                          </p:val>
                                        </p:tav>
                                      </p:tavLst>
                                    </p:anim>
                                    <p:anim calcmode="lin" valueType="num">
                                      <p:cBhvr additive="base">
                                        <p:cTn id="18" dur="1000" fill="hold"/>
                                        <p:tgtEl>
                                          <p:spTgt spid="65"/>
                                        </p:tgtEl>
                                        <p:attrNameLst>
                                          <p:attrName>ppt_y</p:attrName>
                                        </p:attrNameLst>
                                      </p:cBhvr>
                                      <p:tavLst>
                                        <p:tav tm="0">
                                          <p:val>
                                            <p:strVal val="#ppt_y"/>
                                          </p:val>
                                        </p:tav>
                                        <p:tav tm="100000">
                                          <p:val>
                                            <p:strVal val="#ppt_y"/>
                                          </p:val>
                                        </p:tav>
                                      </p:tavLst>
                                    </p:anim>
                                  </p:childTnLst>
                                </p:cTn>
                              </p:par>
                              <p:par>
                                <p:cTn id="19" presetID="2" presetClass="entr" presetSubtype="4" decel="10000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additive="base">
                                        <p:cTn id="21" dur="1000" fill="hold"/>
                                        <p:tgtEl>
                                          <p:spTgt spid="63"/>
                                        </p:tgtEl>
                                        <p:attrNameLst>
                                          <p:attrName>ppt_x</p:attrName>
                                        </p:attrNameLst>
                                      </p:cBhvr>
                                      <p:tavLst>
                                        <p:tav tm="0">
                                          <p:val>
                                            <p:strVal val="#ppt_x"/>
                                          </p:val>
                                        </p:tav>
                                        <p:tav tm="100000">
                                          <p:val>
                                            <p:strVal val="#ppt_x"/>
                                          </p:val>
                                        </p:tav>
                                      </p:tavLst>
                                    </p:anim>
                                    <p:anim calcmode="lin" valueType="num">
                                      <p:cBhvr additive="base">
                                        <p:cTn id="22" dur="1000" fill="hold"/>
                                        <p:tgtEl>
                                          <p:spTgt spid="63"/>
                                        </p:tgtEl>
                                        <p:attrNameLst>
                                          <p:attrName>ppt_y</p:attrName>
                                        </p:attrNameLst>
                                      </p:cBhvr>
                                      <p:tavLst>
                                        <p:tav tm="0">
                                          <p:val>
                                            <p:strVal val="1+#ppt_h/2"/>
                                          </p:val>
                                        </p:tav>
                                        <p:tav tm="100000">
                                          <p:val>
                                            <p:strVal val="#ppt_y"/>
                                          </p:val>
                                        </p:tav>
                                      </p:tavLst>
                                    </p:anim>
                                  </p:childTnLst>
                                </p:cTn>
                              </p:par>
                              <p:par>
                                <p:cTn id="23" presetID="2" presetClass="entr" presetSubtype="2" decel="10000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1000" fill="hold"/>
                                        <p:tgtEl>
                                          <p:spTgt spid="62"/>
                                        </p:tgtEl>
                                        <p:attrNameLst>
                                          <p:attrName>ppt_x</p:attrName>
                                        </p:attrNameLst>
                                      </p:cBhvr>
                                      <p:tavLst>
                                        <p:tav tm="0">
                                          <p:val>
                                            <p:strVal val="1+#ppt_w/2"/>
                                          </p:val>
                                        </p:tav>
                                        <p:tav tm="100000">
                                          <p:val>
                                            <p:strVal val="#ppt_x"/>
                                          </p:val>
                                        </p:tav>
                                      </p:tavLst>
                                    </p:anim>
                                    <p:anim calcmode="lin" valueType="num">
                                      <p:cBhvr additive="base">
                                        <p:cTn id="26" dur="1000" fill="hold"/>
                                        <p:tgtEl>
                                          <p:spTgt spid="62"/>
                                        </p:tgtEl>
                                        <p:attrNameLst>
                                          <p:attrName>ppt_y</p:attrName>
                                        </p:attrNameLst>
                                      </p:cBhvr>
                                      <p:tavLst>
                                        <p:tav tm="0">
                                          <p:val>
                                            <p:strVal val="#ppt_y"/>
                                          </p:val>
                                        </p:tav>
                                        <p:tav tm="100000">
                                          <p:val>
                                            <p:strVal val="#ppt_y"/>
                                          </p:val>
                                        </p:tav>
                                      </p:tavLst>
                                    </p:anim>
                                  </p:childTnLst>
                                </p:cTn>
                              </p:par>
                              <p:par>
                                <p:cTn id="27" presetID="2" presetClass="entr" presetSubtype="1" decel="10000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additive="base">
                                        <p:cTn id="29" dur="1000" fill="hold"/>
                                        <p:tgtEl>
                                          <p:spTgt spid="64"/>
                                        </p:tgtEl>
                                        <p:attrNameLst>
                                          <p:attrName>ppt_x</p:attrName>
                                        </p:attrNameLst>
                                      </p:cBhvr>
                                      <p:tavLst>
                                        <p:tav tm="0">
                                          <p:val>
                                            <p:strVal val="#ppt_x"/>
                                          </p:val>
                                        </p:tav>
                                        <p:tav tm="100000">
                                          <p:val>
                                            <p:strVal val="#ppt_x"/>
                                          </p:val>
                                        </p:tav>
                                      </p:tavLst>
                                    </p:anim>
                                    <p:anim calcmode="lin" valueType="num">
                                      <p:cBhvr additive="base">
                                        <p:cTn id="30" dur="1000" fill="hold"/>
                                        <p:tgtEl>
                                          <p:spTgt spid="64"/>
                                        </p:tgtEl>
                                        <p:attrNameLst>
                                          <p:attrName>ppt_y</p:attrName>
                                        </p:attrNameLst>
                                      </p:cBhvr>
                                      <p:tavLst>
                                        <p:tav tm="0">
                                          <p:val>
                                            <p:strVal val="0-#ppt_h/2"/>
                                          </p:val>
                                        </p:tav>
                                        <p:tav tm="100000">
                                          <p:val>
                                            <p:strVal val="#ppt_y"/>
                                          </p:val>
                                        </p:tav>
                                      </p:tavLst>
                                    </p:anim>
                                  </p:childTnLst>
                                </p:cTn>
                              </p:par>
                              <p:par>
                                <p:cTn id="31" presetID="2" presetClass="entr" presetSubtype="4" decel="10000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anim calcmode="lin" valueType="num">
                                      <p:cBhvr additive="base">
                                        <p:cTn id="33" dur="1000" fill="hold"/>
                                        <p:tgtEl>
                                          <p:spTgt spid="66"/>
                                        </p:tgtEl>
                                        <p:attrNameLst>
                                          <p:attrName>ppt_x</p:attrName>
                                        </p:attrNameLst>
                                      </p:cBhvr>
                                      <p:tavLst>
                                        <p:tav tm="0">
                                          <p:val>
                                            <p:strVal val="#ppt_x"/>
                                          </p:val>
                                        </p:tav>
                                        <p:tav tm="100000">
                                          <p:val>
                                            <p:strVal val="#ppt_x"/>
                                          </p:val>
                                        </p:tav>
                                      </p:tavLst>
                                    </p:anim>
                                    <p:anim calcmode="lin" valueType="num">
                                      <p:cBhvr additive="base">
                                        <p:cTn id="34" dur="1000" fill="hold"/>
                                        <p:tgtEl>
                                          <p:spTgt spid="66"/>
                                        </p:tgtEl>
                                        <p:attrNameLst>
                                          <p:attrName>ppt_y</p:attrName>
                                        </p:attrNameLst>
                                      </p:cBhvr>
                                      <p:tavLst>
                                        <p:tav tm="0">
                                          <p:val>
                                            <p:strVal val="1+#ppt_h/2"/>
                                          </p:val>
                                        </p:tav>
                                        <p:tav tm="100000">
                                          <p:val>
                                            <p:strVal val="#ppt_y"/>
                                          </p:val>
                                        </p:tav>
                                      </p:tavLst>
                                    </p:anim>
                                  </p:childTnLst>
                                </p:cTn>
                              </p:par>
                              <p:par>
                                <p:cTn id="35" presetID="2" presetClass="entr" presetSubtype="1" decel="10000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1000" fill="hold"/>
                                        <p:tgtEl>
                                          <p:spTgt spid="31"/>
                                        </p:tgtEl>
                                        <p:attrNameLst>
                                          <p:attrName>ppt_x</p:attrName>
                                        </p:attrNameLst>
                                      </p:cBhvr>
                                      <p:tavLst>
                                        <p:tav tm="0">
                                          <p:val>
                                            <p:strVal val="#ppt_x"/>
                                          </p:val>
                                        </p:tav>
                                        <p:tav tm="100000">
                                          <p:val>
                                            <p:strVal val="#ppt_x"/>
                                          </p:val>
                                        </p:tav>
                                      </p:tavLst>
                                    </p:anim>
                                    <p:anim calcmode="lin" valueType="num">
                                      <p:cBhvr additive="base">
                                        <p:cTn id="38" dur="1000" fill="hold"/>
                                        <p:tgtEl>
                                          <p:spTgt spid="31"/>
                                        </p:tgtEl>
                                        <p:attrNameLst>
                                          <p:attrName>ppt_y</p:attrName>
                                        </p:attrNameLst>
                                      </p:cBhvr>
                                      <p:tavLst>
                                        <p:tav tm="0">
                                          <p:val>
                                            <p:strVal val="0-#ppt_h/2"/>
                                          </p:val>
                                        </p:tav>
                                        <p:tav tm="100000">
                                          <p:val>
                                            <p:strVal val="#ppt_y"/>
                                          </p:val>
                                        </p:tav>
                                      </p:tavLst>
                                    </p:anim>
                                  </p:childTnLst>
                                </p:cTn>
                              </p:par>
                              <p:par>
                                <p:cTn id="39" presetID="2" presetClass="entr" presetSubtype="4" decel="10000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1000" fill="hold"/>
                                        <p:tgtEl>
                                          <p:spTgt spid="33"/>
                                        </p:tgtEl>
                                        <p:attrNameLst>
                                          <p:attrName>ppt_x</p:attrName>
                                        </p:attrNameLst>
                                      </p:cBhvr>
                                      <p:tavLst>
                                        <p:tav tm="0">
                                          <p:val>
                                            <p:strVal val="#ppt_x"/>
                                          </p:val>
                                        </p:tav>
                                        <p:tav tm="100000">
                                          <p:val>
                                            <p:strVal val="#ppt_x"/>
                                          </p:val>
                                        </p:tav>
                                      </p:tavLst>
                                    </p:anim>
                                    <p:anim calcmode="lin" valueType="num">
                                      <p:cBhvr additive="base">
                                        <p:cTn id="42" dur="1000" fill="hold"/>
                                        <p:tgtEl>
                                          <p:spTgt spid="33"/>
                                        </p:tgtEl>
                                        <p:attrNameLst>
                                          <p:attrName>ppt_y</p:attrName>
                                        </p:attrNameLst>
                                      </p:cBhvr>
                                      <p:tavLst>
                                        <p:tav tm="0">
                                          <p:val>
                                            <p:strVal val="1+#ppt_h/2"/>
                                          </p:val>
                                        </p:tav>
                                        <p:tav tm="100000">
                                          <p:val>
                                            <p:strVal val="#ppt_y"/>
                                          </p:val>
                                        </p:tav>
                                      </p:tavLst>
                                    </p:anim>
                                  </p:childTnLst>
                                </p:cTn>
                              </p:par>
                              <p:par>
                                <p:cTn id="43" presetID="2" presetClass="entr" presetSubtype="2" decel="10000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1000" fill="hold"/>
                                        <p:tgtEl>
                                          <p:spTgt spid="32"/>
                                        </p:tgtEl>
                                        <p:attrNameLst>
                                          <p:attrName>ppt_x</p:attrName>
                                        </p:attrNameLst>
                                      </p:cBhvr>
                                      <p:tavLst>
                                        <p:tav tm="0">
                                          <p:val>
                                            <p:strVal val="1+#ppt_w/2"/>
                                          </p:val>
                                        </p:tav>
                                        <p:tav tm="100000">
                                          <p:val>
                                            <p:strVal val="#ppt_x"/>
                                          </p:val>
                                        </p:tav>
                                      </p:tavLst>
                                    </p:anim>
                                    <p:anim calcmode="lin" valueType="num">
                                      <p:cBhvr additive="base">
                                        <p:cTn id="46" dur="1000" fill="hold"/>
                                        <p:tgtEl>
                                          <p:spTgt spid="32"/>
                                        </p:tgtEl>
                                        <p:attrNameLst>
                                          <p:attrName>ppt_y</p:attrName>
                                        </p:attrNameLst>
                                      </p:cBhvr>
                                      <p:tavLst>
                                        <p:tav tm="0">
                                          <p:val>
                                            <p:strVal val="#ppt_y"/>
                                          </p:val>
                                        </p:tav>
                                        <p:tav tm="100000">
                                          <p:val>
                                            <p:strVal val="#ppt_y"/>
                                          </p:val>
                                        </p:tav>
                                      </p:tavLst>
                                    </p:anim>
                                  </p:childTnLst>
                                </p:cTn>
                              </p:par>
                              <p:par>
                                <p:cTn id="47" presetID="10" presetClass="entr" presetSubtype="0" fill="hold" grpId="0" nodeType="withEffect">
                                  <p:stCondLst>
                                    <p:cond delay="750"/>
                                  </p:stCondLst>
                                  <p:childTnLst>
                                    <p:set>
                                      <p:cBhvr>
                                        <p:cTn id="48" dur="1" fill="hold">
                                          <p:stCondLst>
                                            <p:cond delay="0"/>
                                          </p:stCondLst>
                                        </p:cTn>
                                        <p:tgtEl>
                                          <p:spTgt spid="67"/>
                                        </p:tgtEl>
                                        <p:attrNameLst>
                                          <p:attrName>style.visibility</p:attrName>
                                        </p:attrNameLst>
                                      </p:cBhvr>
                                      <p:to>
                                        <p:strVal val="visible"/>
                                      </p:to>
                                    </p:set>
                                    <p:animEffect transition="in" filter="fade">
                                      <p:cBhvr>
                                        <p:cTn id="49" dur="750"/>
                                        <p:tgtEl>
                                          <p:spTgt spid="67"/>
                                        </p:tgtEl>
                                      </p:cBhvr>
                                    </p:animEffect>
                                  </p:childTnLst>
                                </p:cTn>
                              </p:par>
                              <p:par>
                                <p:cTn id="50" presetID="42" presetClass="path" presetSubtype="0" decel="100000" fill="hold" grpId="1" nodeType="withEffect">
                                  <p:stCondLst>
                                    <p:cond delay="750"/>
                                  </p:stCondLst>
                                  <p:childTnLst>
                                    <p:animMotion origin="layout" path="M 0.01667 -0.00046 L 4.16667E-7 -2.59259E-6 " pathEditMode="relative" rAng="0" ptsTypes="AA">
                                      <p:cBhvr>
                                        <p:cTn id="51" dur="1000" fill="hold"/>
                                        <p:tgtEl>
                                          <p:spTgt spid="67"/>
                                        </p:tgtEl>
                                        <p:attrNameLst>
                                          <p:attrName>ppt_x</p:attrName>
                                          <p:attrName>ppt_y</p:attrName>
                                        </p:attrNameLst>
                                      </p:cBhvr>
                                      <p:rCtr x="-83300" y="2300"/>
                                    </p:animMotion>
                                  </p:childTnLst>
                                </p:cTn>
                              </p:par>
                              <p:par>
                                <p:cTn id="52" presetID="10" presetClass="entr" presetSubtype="0" fill="hold" grpId="0" nodeType="withEffect">
                                  <p:stCondLst>
                                    <p:cond delay="75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750"/>
                                        <p:tgtEl>
                                          <p:spTgt spid="69"/>
                                        </p:tgtEl>
                                      </p:cBhvr>
                                    </p:animEffect>
                                  </p:childTnLst>
                                </p:cTn>
                              </p:par>
                              <p:par>
                                <p:cTn id="55" presetID="42" presetClass="path" presetSubtype="0" decel="100000" fill="hold" grpId="1" nodeType="withEffect">
                                  <p:stCondLst>
                                    <p:cond delay="750"/>
                                  </p:stCondLst>
                                  <p:childTnLst>
                                    <p:animMotion origin="layout" path="M 0.01667 -0.00046 L 4.16667E-7 -3.7037E-6 " pathEditMode="relative" rAng="0" ptsTypes="AA">
                                      <p:cBhvr>
                                        <p:cTn id="56" dur="1000" fill="hold"/>
                                        <p:tgtEl>
                                          <p:spTgt spid="69"/>
                                        </p:tgtEl>
                                        <p:attrNameLst>
                                          <p:attrName>ppt_x</p:attrName>
                                          <p:attrName>ppt_y</p:attrName>
                                        </p:attrNameLst>
                                      </p:cBhvr>
                                      <p:rCtr x="-83300" y="2300"/>
                                    </p:animMotion>
                                  </p:childTnLst>
                                </p:cTn>
                              </p:par>
                              <p:par>
                                <p:cTn id="57" presetID="10" presetClass="entr" presetSubtype="0" fill="hold" grpId="0" nodeType="withEffect">
                                  <p:stCondLst>
                                    <p:cond delay="750"/>
                                  </p:stCondLst>
                                  <p:childTnLst>
                                    <p:set>
                                      <p:cBhvr>
                                        <p:cTn id="58" dur="1" fill="hold">
                                          <p:stCondLst>
                                            <p:cond delay="0"/>
                                          </p:stCondLst>
                                        </p:cTn>
                                        <p:tgtEl>
                                          <p:spTgt spid="71"/>
                                        </p:tgtEl>
                                        <p:attrNameLst>
                                          <p:attrName>style.visibility</p:attrName>
                                        </p:attrNameLst>
                                      </p:cBhvr>
                                      <p:to>
                                        <p:strVal val="visible"/>
                                      </p:to>
                                    </p:set>
                                    <p:animEffect transition="in" filter="fade">
                                      <p:cBhvr>
                                        <p:cTn id="59" dur="750"/>
                                        <p:tgtEl>
                                          <p:spTgt spid="71"/>
                                        </p:tgtEl>
                                      </p:cBhvr>
                                    </p:animEffect>
                                  </p:childTnLst>
                                </p:cTn>
                              </p:par>
                              <p:par>
                                <p:cTn id="60" presetID="42" presetClass="path" presetSubtype="0" decel="100000" fill="hold" grpId="1" nodeType="withEffect">
                                  <p:stCondLst>
                                    <p:cond delay="750"/>
                                  </p:stCondLst>
                                  <p:childTnLst>
                                    <p:animMotion origin="layout" path="M 0.01667 -0.00047 L 4.16667E-7 2.22222E-6 " pathEditMode="relative" rAng="0" ptsTypes="AA">
                                      <p:cBhvr>
                                        <p:cTn id="61" dur="1000" fill="hold"/>
                                        <p:tgtEl>
                                          <p:spTgt spid="71"/>
                                        </p:tgtEl>
                                        <p:attrNameLst>
                                          <p:attrName>ppt_x</p:attrName>
                                          <p:attrName>ppt_y</p:attrName>
                                        </p:attrNameLst>
                                      </p:cBhvr>
                                      <p:rCtr x="-83300" y="2300"/>
                                    </p:animMotion>
                                  </p:childTnLst>
                                </p:cTn>
                              </p:par>
                              <p:par>
                                <p:cTn id="62" presetID="10" presetClass="entr" presetSubtype="0" fill="hold" grpId="0" nodeType="withEffect">
                                  <p:stCondLst>
                                    <p:cond delay="75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750"/>
                                        <p:tgtEl>
                                          <p:spTgt spid="72"/>
                                        </p:tgtEl>
                                      </p:cBhvr>
                                    </p:animEffect>
                                  </p:childTnLst>
                                </p:cTn>
                              </p:par>
                              <p:par>
                                <p:cTn id="65" presetID="42" presetClass="path" presetSubtype="0" decel="100000" fill="hold" grpId="1" nodeType="withEffect">
                                  <p:stCondLst>
                                    <p:cond delay="750"/>
                                  </p:stCondLst>
                                  <p:childTnLst>
                                    <p:animMotion origin="layout" path="M 0.01667 -0.00047 L -3.33333E-6 2.22222E-6 " pathEditMode="relative" rAng="0" ptsTypes="AA">
                                      <p:cBhvr>
                                        <p:cTn id="66" dur="1000" fill="hold"/>
                                        <p:tgtEl>
                                          <p:spTgt spid="72"/>
                                        </p:tgtEl>
                                        <p:attrNameLst>
                                          <p:attrName>ppt_x</p:attrName>
                                          <p:attrName>ppt_y</p:attrName>
                                        </p:attrNameLst>
                                      </p:cBhvr>
                                      <p:rCtr x="-83300" y="2300"/>
                                    </p:animMotion>
                                  </p:childTnLst>
                                </p:cTn>
                              </p:par>
                              <p:par>
                                <p:cTn id="67" presetID="10" presetClass="entr" presetSubtype="0" fill="hold" grpId="0" nodeType="withEffect">
                                  <p:stCondLst>
                                    <p:cond delay="750"/>
                                  </p:stCondLst>
                                  <p:childTnLst>
                                    <p:set>
                                      <p:cBhvr>
                                        <p:cTn id="68" dur="1" fill="hold">
                                          <p:stCondLst>
                                            <p:cond delay="0"/>
                                          </p:stCondLst>
                                        </p:cTn>
                                        <p:tgtEl>
                                          <p:spTgt spid="70"/>
                                        </p:tgtEl>
                                        <p:attrNameLst>
                                          <p:attrName>style.visibility</p:attrName>
                                        </p:attrNameLst>
                                      </p:cBhvr>
                                      <p:to>
                                        <p:strVal val="visible"/>
                                      </p:to>
                                    </p:set>
                                    <p:animEffect transition="in" filter="fade">
                                      <p:cBhvr>
                                        <p:cTn id="69" dur="750"/>
                                        <p:tgtEl>
                                          <p:spTgt spid="70"/>
                                        </p:tgtEl>
                                      </p:cBhvr>
                                    </p:animEffect>
                                  </p:childTnLst>
                                </p:cTn>
                              </p:par>
                              <p:par>
                                <p:cTn id="70" presetID="42" presetClass="path" presetSubtype="0" decel="100000" fill="hold" grpId="1" nodeType="withEffect">
                                  <p:stCondLst>
                                    <p:cond delay="750"/>
                                  </p:stCondLst>
                                  <p:childTnLst>
                                    <p:animMotion origin="layout" path="M 0.01667 -0.00046 L -3.33333E-6 -3.7037E-6 " pathEditMode="relative" rAng="0" ptsTypes="AA">
                                      <p:cBhvr>
                                        <p:cTn id="71" dur="1000" fill="hold"/>
                                        <p:tgtEl>
                                          <p:spTgt spid="70"/>
                                        </p:tgtEl>
                                        <p:attrNameLst>
                                          <p:attrName>ppt_x</p:attrName>
                                          <p:attrName>ppt_y</p:attrName>
                                        </p:attrNameLst>
                                      </p:cBhvr>
                                      <p:rCtr x="-83300" y="2300"/>
                                    </p:animMotion>
                                  </p:childTnLst>
                                </p:cTn>
                              </p:par>
                              <p:par>
                                <p:cTn id="72" presetID="10" presetClass="entr" presetSubtype="0" fill="hold" grpId="0" nodeType="withEffect">
                                  <p:stCondLst>
                                    <p:cond delay="750"/>
                                  </p:stCondLst>
                                  <p:childTnLst>
                                    <p:set>
                                      <p:cBhvr>
                                        <p:cTn id="73" dur="1" fill="hold">
                                          <p:stCondLst>
                                            <p:cond delay="0"/>
                                          </p:stCondLst>
                                        </p:cTn>
                                        <p:tgtEl>
                                          <p:spTgt spid="68"/>
                                        </p:tgtEl>
                                        <p:attrNameLst>
                                          <p:attrName>style.visibility</p:attrName>
                                        </p:attrNameLst>
                                      </p:cBhvr>
                                      <p:to>
                                        <p:strVal val="visible"/>
                                      </p:to>
                                    </p:set>
                                    <p:animEffect transition="in" filter="fade">
                                      <p:cBhvr>
                                        <p:cTn id="74" dur="750"/>
                                        <p:tgtEl>
                                          <p:spTgt spid="68"/>
                                        </p:tgtEl>
                                      </p:cBhvr>
                                    </p:animEffect>
                                  </p:childTnLst>
                                </p:cTn>
                              </p:par>
                              <p:par>
                                <p:cTn id="75" presetID="42" presetClass="path" presetSubtype="0" decel="100000" fill="hold" grpId="1" nodeType="withEffect">
                                  <p:stCondLst>
                                    <p:cond delay="750"/>
                                  </p:stCondLst>
                                  <p:childTnLst>
                                    <p:animMotion origin="layout" path="M 0.01667 -0.00046 L -3.33333E-6 -2.59259E-6 " pathEditMode="relative" rAng="0" ptsTypes="AA">
                                      <p:cBhvr>
                                        <p:cTn id="76" dur="1000" fill="hold"/>
                                        <p:tgtEl>
                                          <p:spTgt spid="68"/>
                                        </p:tgtEl>
                                        <p:attrNameLst>
                                          <p:attrName>ppt_x</p:attrName>
                                          <p:attrName>ppt_y</p:attrName>
                                        </p:attrNameLst>
                                      </p:cBhvr>
                                      <p:rCtr x="-83300" y="2300"/>
                                    </p:animMotion>
                                  </p:childTnLst>
                                </p:cTn>
                              </p:par>
                              <p:par>
                                <p:cTn id="77" presetID="53" presetClass="entr" presetSubtype="16" fill="hold" grpId="0" nodeType="withEffect">
                                  <p:stCondLst>
                                    <p:cond delay="1250"/>
                                  </p:stCondLst>
                                  <p:childTnLst>
                                    <p:set>
                                      <p:cBhvr>
                                        <p:cTn id="78" dur="1" fill="hold">
                                          <p:stCondLst>
                                            <p:cond delay="0"/>
                                          </p:stCondLst>
                                        </p:cTn>
                                        <p:tgtEl>
                                          <p:spTgt spid="73"/>
                                        </p:tgtEl>
                                        <p:attrNameLst>
                                          <p:attrName>style.visibility</p:attrName>
                                        </p:attrNameLst>
                                      </p:cBhvr>
                                      <p:to>
                                        <p:strVal val="visible"/>
                                      </p:to>
                                    </p:set>
                                    <p:anim calcmode="lin" valueType="num">
                                      <p:cBhvr>
                                        <p:cTn id="79" dur="500" fill="hold"/>
                                        <p:tgtEl>
                                          <p:spTgt spid="73"/>
                                        </p:tgtEl>
                                        <p:attrNameLst>
                                          <p:attrName>ppt_w</p:attrName>
                                        </p:attrNameLst>
                                      </p:cBhvr>
                                      <p:tavLst>
                                        <p:tav tm="0">
                                          <p:val>
                                            <p:fltVal val="0"/>
                                          </p:val>
                                        </p:tav>
                                        <p:tav tm="100000">
                                          <p:val>
                                            <p:strVal val="#ppt_w"/>
                                          </p:val>
                                        </p:tav>
                                      </p:tavLst>
                                    </p:anim>
                                    <p:anim calcmode="lin" valueType="num">
                                      <p:cBhvr>
                                        <p:cTn id="80" dur="500" fill="hold"/>
                                        <p:tgtEl>
                                          <p:spTgt spid="73"/>
                                        </p:tgtEl>
                                        <p:attrNameLst>
                                          <p:attrName>ppt_h</p:attrName>
                                        </p:attrNameLst>
                                      </p:cBhvr>
                                      <p:tavLst>
                                        <p:tav tm="0">
                                          <p:val>
                                            <p:fltVal val="0"/>
                                          </p:val>
                                        </p:tav>
                                        <p:tav tm="100000">
                                          <p:val>
                                            <p:strVal val="#ppt_h"/>
                                          </p:val>
                                        </p:tav>
                                      </p:tavLst>
                                    </p:anim>
                                    <p:animEffect transition="in" filter="fade">
                                      <p:cBhvr>
                                        <p:cTn id="81" dur="500"/>
                                        <p:tgtEl>
                                          <p:spTgt spid="73"/>
                                        </p:tgtEl>
                                      </p:cBhvr>
                                    </p:animEffect>
                                  </p:childTnLst>
                                </p:cTn>
                              </p:par>
                              <p:par>
                                <p:cTn id="82" presetID="53" presetClass="entr" presetSubtype="16" fill="hold" grpId="0" nodeType="withEffect">
                                  <p:stCondLst>
                                    <p:cond delay="1250"/>
                                  </p:stCondLst>
                                  <p:childTnLst>
                                    <p:set>
                                      <p:cBhvr>
                                        <p:cTn id="83" dur="1" fill="hold">
                                          <p:stCondLst>
                                            <p:cond delay="0"/>
                                          </p:stCondLst>
                                        </p:cTn>
                                        <p:tgtEl>
                                          <p:spTgt spid="74"/>
                                        </p:tgtEl>
                                        <p:attrNameLst>
                                          <p:attrName>style.visibility</p:attrName>
                                        </p:attrNameLst>
                                      </p:cBhvr>
                                      <p:to>
                                        <p:strVal val="visible"/>
                                      </p:to>
                                    </p:set>
                                    <p:anim calcmode="lin" valueType="num">
                                      <p:cBhvr>
                                        <p:cTn id="84" dur="500" fill="hold"/>
                                        <p:tgtEl>
                                          <p:spTgt spid="74"/>
                                        </p:tgtEl>
                                        <p:attrNameLst>
                                          <p:attrName>ppt_w</p:attrName>
                                        </p:attrNameLst>
                                      </p:cBhvr>
                                      <p:tavLst>
                                        <p:tav tm="0">
                                          <p:val>
                                            <p:fltVal val="0"/>
                                          </p:val>
                                        </p:tav>
                                        <p:tav tm="100000">
                                          <p:val>
                                            <p:strVal val="#ppt_w"/>
                                          </p:val>
                                        </p:tav>
                                      </p:tavLst>
                                    </p:anim>
                                    <p:anim calcmode="lin" valueType="num">
                                      <p:cBhvr>
                                        <p:cTn id="85" dur="500" fill="hold"/>
                                        <p:tgtEl>
                                          <p:spTgt spid="74"/>
                                        </p:tgtEl>
                                        <p:attrNameLst>
                                          <p:attrName>ppt_h</p:attrName>
                                        </p:attrNameLst>
                                      </p:cBhvr>
                                      <p:tavLst>
                                        <p:tav tm="0">
                                          <p:val>
                                            <p:fltVal val="0"/>
                                          </p:val>
                                        </p:tav>
                                        <p:tav tm="100000">
                                          <p:val>
                                            <p:strVal val="#ppt_h"/>
                                          </p:val>
                                        </p:tav>
                                      </p:tavLst>
                                    </p:anim>
                                    <p:animEffect transition="in" filter="fade">
                                      <p:cBhvr>
                                        <p:cTn id="86" dur="500"/>
                                        <p:tgtEl>
                                          <p:spTgt spid="74"/>
                                        </p:tgtEl>
                                      </p:cBhvr>
                                    </p:animEffect>
                                  </p:childTnLst>
                                </p:cTn>
                              </p:par>
                              <p:par>
                                <p:cTn id="87" presetID="53" presetClass="entr" presetSubtype="16" fill="hold" grpId="0" nodeType="withEffect">
                                  <p:stCondLst>
                                    <p:cond delay="1250"/>
                                  </p:stCondLst>
                                  <p:childTnLst>
                                    <p:set>
                                      <p:cBhvr>
                                        <p:cTn id="88" dur="1" fill="hold">
                                          <p:stCondLst>
                                            <p:cond delay="0"/>
                                          </p:stCondLst>
                                        </p:cTn>
                                        <p:tgtEl>
                                          <p:spTgt spid="75"/>
                                        </p:tgtEl>
                                        <p:attrNameLst>
                                          <p:attrName>style.visibility</p:attrName>
                                        </p:attrNameLst>
                                      </p:cBhvr>
                                      <p:to>
                                        <p:strVal val="visible"/>
                                      </p:to>
                                    </p:set>
                                    <p:anim calcmode="lin" valueType="num">
                                      <p:cBhvr>
                                        <p:cTn id="89" dur="500" fill="hold"/>
                                        <p:tgtEl>
                                          <p:spTgt spid="75"/>
                                        </p:tgtEl>
                                        <p:attrNameLst>
                                          <p:attrName>ppt_w</p:attrName>
                                        </p:attrNameLst>
                                      </p:cBhvr>
                                      <p:tavLst>
                                        <p:tav tm="0">
                                          <p:val>
                                            <p:fltVal val="0"/>
                                          </p:val>
                                        </p:tav>
                                        <p:tav tm="100000">
                                          <p:val>
                                            <p:strVal val="#ppt_w"/>
                                          </p:val>
                                        </p:tav>
                                      </p:tavLst>
                                    </p:anim>
                                    <p:anim calcmode="lin" valueType="num">
                                      <p:cBhvr>
                                        <p:cTn id="90" dur="500" fill="hold"/>
                                        <p:tgtEl>
                                          <p:spTgt spid="75"/>
                                        </p:tgtEl>
                                        <p:attrNameLst>
                                          <p:attrName>ppt_h</p:attrName>
                                        </p:attrNameLst>
                                      </p:cBhvr>
                                      <p:tavLst>
                                        <p:tav tm="0">
                                          <p:val>
                                            <p:fltVal val="0"/>
                                          </p:val>
                                        </p:tav>
                                        <p:tav tm="100000">
                                          <p:val>
                                            <p:strVal val="#ppt_h"/>
                                          </p:val>
                                        </p:tav>
                                      </p:tavLst>
                                    </p:anim>
                                    <p:animEffect transition="in" filter="fade">
                                      <p:cBhvr>
                                        <p:cTn id="91" dur="500"/>
                                        <p:tgtEl>
                                          <p:spTgt spid="75"/>
                                        </p:tgtEl>
                                      </p:cBhvr>
                                    </p:animEffect>
                                  </p:childTnLst>
                                </p:cTn>
                              </p:par>
                              <p:par>
                                <p:cTn id="92" presetID="53" presetClass="entr" presetSubtype="16" fill="hold" grpId="0" nodeType="withEffect">
                                  <p:stCondLst>
                                    <p:cond delay="1250"/>
                                  </p:stCondLst>
                                  <p:childTnLst>
                                    <p:set>
                                      <p:cBhvr>
                                        <p:cTn id="93" dur="1" fill="hold">
                                          <p:stCondLst>
                                            <p:cond delay="0"/>
                                          </p:stCondLst>
                                        </p:cTn>
                                        <p:tgtEl>
                                          <p:spTgt spid="78"/>
                                        </p:tgtEl>
                                        <p:attrNameLst>
                                          <p:attrName>style.visibility</p:attrName>
                                        </p:attrNameLst>
                                      </p:cBhvr>
                                      <p:to>
                                        <p:strVal val="visible"/>
                                      </p:to>
                                    </p:set>
                                    <p:anim calcmode="lin" valueType="num">
                                      <p:cBhvr>
                                        <p:cTn id="94" dur="500" fill="hold"/>
                                        <p:tgtEl>
                                          <p:spTgt spid="78"/>
                                        </p:tgtEl>
                                        <p:attrNameLst>
                                          <p:attrName>ppt_w</p:attrName>
                                        </p:attrNameLst>
                                      </p:cBhvr>
                                      <p:tavLst>
                                        <p:tav tm="0">
                                          <p:val>
                                            <p:fltVal val="0"/>
                                          </p:val>
                                        </p:tav>
                                        <p:tav tm="100000">
                                          <p:val>
                                            <p:strVal val="#ppt_w"/>
                                          </p:val>
                                        </p:tav>
                                      </p:tavLst>
                                    </p:anim>
                                    <p:anim calcmode="lin" valueType="num">
                                      <p:cBhvr>
                                        <p:cTn id="95" dur="500" fill="hold"/>
                                        <p:tgtEl>
                                          <p:spTgt spid="78"/>
                                        </p:tgtEl>
                                        <p:attrNameLst>
                                          <p:attrName>ppt_h</p:attrName>
                                        </p:attrNameLst>
                                      </p:cBhvr>
                                      <p:tavLst>
                                        <p:tav tm="0">
                                          <p:val>
                                            <p:fltVal val="0"/>
                                          </p:val>
                                        </p:tav>
                                        <p:tav tm="100000">
                                          <p:val>
                                            <p:strVal val="#ppt_h"/>
                                          </p:val>
                                        </p:tav>
                                      </p:tavLst>
                                    </p:anim>
                                    <p:animEffect transition="in" filter="fade">
                                      <p:cBhvr>
                                        <p:cTn id="96" dur="500"/>
                                        <p:tgtEl>
                                          <p:spTgt spid="78"/>
                                        </p:tgtEl>
                                      </p:cBhvr>
                                    </p:animEffect>
                                  </p:childTnLst>
                                </p:cTn>
                              </p:par>
                              <p:par>
                                <p:cTn id="97" presetID="53" presetClass="entr" presetSubtype="16" fill="hold" grpId="0" nodeType="withEffect">
                                  <p:stCondLst>
                                    <p:cond delay="1250"/>
                                  </p:stCondLst>
                                  <p:childTnLst>
                                    <p:set>
                                      <p:cBhvr>
                                        <p:cTn id="98" dur="1" fill="hold">
                                          <p:stCondLst>
                                            <p:cond delay="0"/>
                                          </p:stCondLst>
                                        </p:cTn>
                                        <p:tgtEl>
                                          <p:spTgt spid="77"/>
                                        </p:tgtEl>
                                        <p:attrNameLst>
                                          <p:attrName>style.visibility</p:attrName>
                                        </p:attrNameLst>
                                      </p:cBhvr>
                                      <p:to>
                                        <p:strVal val="visible"/>
                                      </p:to>
                                    </p:set>
                                    <p:anim calcmode="lin" valueType="num">
                                      <p:cBhvr>
                                        <p:cTn id="99" dur="500" fill="hold"/>
                                        <p:tgtEl>
                                          <p:spTgt spid="77"/>
                                        </p:tgtEl>
                                        <p:attrNameLst>
                                          <p:attrName>ppt_w</p:attrName>
                                        </p:attrNameLst>
                                      </p:cBhvr>
                                      <p:tavLst>
                                        <p:tav tm="0">
                                          <p:val>
                                            <p:fltVal val="0"/>
                                          </p:val>
                                        </p:tav>
                                        <p:tav tm="100000">
                                          <p:val>
                                            <p:strVal val="#ppt_w"/>
                                          </p:val>
                                        </p:tav>
                                      </p:tavLst>
                                    </p:anim>
                                    <p:anim calcmode="lin" valueType="num">
                                      <p:cBhvr>
                                        <p:cTn id="100" dur="500" fill="hold"/>
                                        <p:tgtEl>
                                          <p:spTgt spid="77"/>
                                        </p:tgtEl>
                                        <p:attrNameLst>
                                          <p:attrName>ppt_h</p:attrName>
                                        </p:attrNameLst>
                                      </p:cBhvr>
                                      <p:tavLst>
                                        <p:tav tm="0">
                                          <p:val>
                                            <p:fltVal val="0"/>
                                          </p:val>
                                        </p:tav>
                                        <p:tav tm="100000">
                                          <p:val>
                                            <p:strVal val="#ppt_h"/>
                                          </p:val>
                                        </p:tav>
                                      </p:tavLst>
                                    </p:anim>
                                    <p:animEffect transition="in" filter="fade">
                                      <p:cBhvr>
                                        <p:cTn id="101" dur="500"/>
                                        <p:tgtEl>
                                          <p:spTgt spid="77"/>
                                        </p:tgtEl>
                                      </p:cBhvr>
                                    </p:animEffect>
                                  </p:childTnLst>
                                </p:cTn>
                              </p:par>
                              <p:par>
                                <p:cTn id="102" presetID="53" presetClass="entr" presetSubtype="16" fill="hold" grpId="0" nodeType="withEffect">
                                  <p:stCondLst>
                                    <p:cond delay="1250"/>
                                  </p:stCondLst>
                                  <p:childTnLst>
                                    <p:set>
                                      <p:cBhvr>
                                        <p:cTn id="103" dur="1" fill="hold">
                                          <p:stCondLst>
                                            <p:cond delay="0"/>
                                          </p:stCondLst>
                                        </p:cTn>
                                        <p:tgtEl>
                                          <p:spTgt spid="76"/>
                                        </p:tgtEl>
                                        <p:attrNameLst>
                                          <p:attrName>style.visibility</p:attrName>
                                        </p:attrNameLst>
                                      </p:cBhvr>
                                      <p:to>
                                        <p:strVal val="visible"/>
                                      </p:to>
                                    </p:set>
                                    <p:anim calcmode="lin" valueType="num">
                                      <p:cBhvr>
                                        <p:cTn id="104" dur="500" fill="hold"/>
                                        <p:tgtEl>
                                          <p:spTgt spid="76"/>
                                        </p:tgtEl>
                                        <p:attrNameLst>
                                          <p:attrName>ppt_w</p:attrName>
                                        </p:attrNameLst>
                                      </p:cBhvr>
                                      <p:tavLst>
                                        <p:tav tm="0">
                                          <p:val>
                                            <p:fltVal val="0"/>
                                          </p:val>
                                        </p:tav>
                                        <p:tav tm="100000">
                                          <p:val>
                                            <p:strVal val="#ppt_w"/>
                                          </p:val>
                                        </p:tav>
                                      </p:tavLst>
                                    </p:anim>
                                    <p:anim calcmode="lin" valueType="num">
                                      <p:cBhvr>
                                        <p:cTn id="105" dur="500" fill="hold"/>
                                        <p:tgtEl>
                                          <p:spTgt spid="76"/>
                                        </p:tgtEl>
                                        <p:attrNameLst>
                                          <p:attrName>ppt_h</p:attrName>
                                        </p:attrNameLst>
                                      </p:cBhvr>
                                      <p:tavLst>
                                        <p:tav tm="0">
                                          <p:val>
                                            <p:fltVal val="0"/>
                                          </p:val>
                                        </p:tav>
                                        <p:tav tm="100000">
                                          <p:val>
                                            <p:strVal val="#ppt_h"/>
                                          </p:val>
                                        </p:tav>
                                      </p:tavLst>
                                    </p:anim>
                                    <p:animEffect transition="in" filter="fade">
                                      <p:cBhvr>
                                        <p:cTn id="106" dur="500"/>
                                        <p:tgtEl>
                                          <p:spTgt spid="76"/>
                                        </p:tgtEl>
                                      </p:cBhvr>
                                    </p:animEffect>
                                  </p:childTnLst>
                                </p:cTn>
                              </p:par>
                              <p:par>
                                <p:cTn id="107" presetID="10" presetClass="entr" presetSubtype="0" fill="hold" grpId="0" nodeType="withEffect">
                                  <p:stCondLst>
                                    <p:cond delay="750"/>
                                  </p:stCondLst>
                                  <p:childTnLst>
                                    <p:set>
                                      <p:cBhvr>
                                        <p:cTn id="108" dur="1" fill="hold">
                                          <p:stCondLst>
                                            <p:cond delay="0"/>
                                          </p:stCondLst>
                                        </p:cTn>
                                        <p:tgtEl>
                                          <p:spTgt spid="34"/>
                                        </p:tgtEl>
                                        <p:attrNameLst>
                                          <p:attrName>style.visibility</p:attrName>
                                        </p:attrNameLst>
                                      </p:cBhvr>
                                      <p:to>
                                        <p:strVal val="visible"/>
                                      </p:to>
                                    </p:set>
                                    <p:animEffect transition="in" filter="fade">
                                      <p:cBhvr>
                                        <p:cTn id="109" dur="750"/>
                                        <p:tgtEl>
                                          <p:spTgt spid="34"/>
                                        </p:tgtEl>
                                      </p:cBhvr>
                                    </p:animEffect>
                                  </p:childTnLst>
                                </p:cTn>
                              </p:par>
                              <p:par>
                                <p:cTn id="110" presetID="42" presetClass="path" presetSubtype="0" decel="100000" fill="hold" grpId="1" nodeType="withEffect">
                                  <p:stCondLst>
                                    <p:cond delay="750"/>
                                  </p:stCondLst>
                                  <p:childTnLst>
                                    <p:animMotion origin="layout" path="M 0.01667 -0.00046 L -1.875E-6 -2.59259E-6 " pathEditMode="relative" rAng="0" ptsTypes="AA">
                                      <p:cBhvr>
                                        <p:cTn id="111" dur="1000" fill="hold"/>
                                        <p:tgtEl>
                                          <p:spTgt spid="34"/>
                                        </p:tgtEl>
                                        <p:attrNameLst>
                                          <p:attrName>ppt_x</p:attrName>
                                          <p:attrName>ppt_y</p:attrName>
                                        </p:attrNameLst>
                                      </p:cBhvr>
                                      <p:rCtr x="-83300" y="2300"/>
                                    </p:animMotion>
                                  </p:childTnLst>
                                </p:cTn>
                              </p:par>
                              <p:par>
                                <p:cTn id="112" presetID="10" presetClass="entr" presetSubtype="0" fill="hold" grpId="0" nodeType="withEffect">
                                  <p:stCondLst>
                                    <p:cond delay="750"/>
                                  </p:stCondLst>
                                  <p:childTnLst>
                                    <p:set>
                                      <p:cBhvr>
                                        <p:cTn id="113" dur="1" fill="hold">
                                          <p:stCondLst>
                                            <p:cond delay="0"/>
                                          </p:stCondLst>
                                        </p:cTn>
                                        <p:tgtEl>
                                          <p:spTgt spid="35"/>
                                        </p:tgtEl>
                                        <p:attrNameLst>
                                          <p:attrName>style.visibility</p:attrName>
                                        </p:attrNameLst>
                                      </p:cBhvr>
                                      <p:to>
                                        <p:strVal val="visible"/>
                                      </p:to>
                                    </p:set>
                                    <p:animEffect transition="in" filter="fade">
                                      <p:cBhvr>
                                        <p:cTn id="114" dur="750"/>
                                        <p:tgtEl>
                                          <p:spTgt spid="35"/>
                                        </p:tgtEl>
                                      </p:cBhvr>
                                    </p:animEffect>
                                  </p:childTnLst>
                                </p:cTn>
                              </p:par>
                              <p:par>
                                <p:cTn id="115" presetID="42" presetClass="path" presetSubtype="0" decel="100000" fill="hold" grpId="1" nodeType="withEffect">
                                  <p:stCondLst>
                                    <p:cond delay="750"/>
                                  </p:stCondLst>
                                  <p:childTnLst>
                                    <p:animMotion origin="layout" path="M 0.01667 -0.00046 L -1.875E-6 -3.7037E-6 " pathEditMode="relative" rAng="0" ptsTypes="AA">
                                      <p:cBhvr>
                                        <p:cTn id="116" dur="1000" fill="hold"/>
                                        <p:tgtEl>
                                          <p:spTgt spid="35"/>
                                        </p:tgtEl>
                                        <p:attrNameLst>
                                          <p:attrName>ppt_x</p:attrName>
                                          <p:attrName>ppt_y</p:attrName>
                                        </p:attrNameLst>
                                      </p:cBhvr>
                                      <p:rCtr x="-83300" y="2300"/>
                                    </p:animMotion>
                                  </p:childTnLst>
                                </p:cTn>
                              </p:par>
                              <p:par>
                                <p:cTn id="117" presetID="10" presetClass="entr" presetSubtype="0" fill="hold" grpId="0" nodeType="withEffect">
                                  <p:stCondLst>
                                    <p:cond delay="750"/>
                                  </p:stCondLst>
                                  <p:childTnLst>
                                    <p:set>
                                      <p:cBhvr>
                                        <p:cTn id="118" dur="1" fill="hold">
                                          <p:stCondLst>
                                            <p:cond delay="0"/>
                                          </p:stCondLst>
                                        </p:cTn>
                                        <p:tgtEl>
                                          <p:spTgt spid="36"/>
                                        </p:tgtEl>
                                        <p:attrNameLst>
                                          <p:attrName>style.visibility</p:attrName>
                                        </p:attrNameLst>
                                      </p:cBhvr>
                                      <p:to>
                                        <p:strVal val="visible"/>
                                      </p:to>
                                    </p:set>
                                    <p:animEffect transition="in" filter="fade">
                                      <p:cBhvr>
                                        <p:cTn id="119" dur="750"/>
                                        <p:tgtEl>
                                          <p:spTgt spid="36"/>
                                        </p:tgtEl>
                                      </p:cBhvr>
                                    </p:animEffect>
                                  </p:childTnLst>
                                </p:cTn>
                              </p:par>
                              <p:par>
                                <p:cTn id="120" presetID="42" presetClass="path" presetSubtype="0" decel="100000" fill="hold" grpId="1" nodeType="withEffect">
                                  <p:stCondLst>
                                    <p:cond delay="750"/>
                                  </p:stCondLst>
                                  <p:childTnLst>
                                    <p:animMotion origin="layout" path="M 0.01667 -0.00047 L -1.875E-6 2.22222E-6 " pathEditMode="relative" rAng="0" ptsTypes="AA">
                                      <p:cBhvr>
                                        <p:cTn id="121" dur="1000" fill="hold"/>
                                        <p:tgtEl>
                                          <p:spTgt spid="36"/>
                                        </p:tgtEl>
                                        <p:attrNameLst>
                                          <p:attrName>ppt_x</p:attrName>
                                          <p:attrName>ppt_y</p:attrName>
                                        </p:attrNameLst>
                                      </p:cBhvr>
                                      <p:rCtr x="-83300" y="2300"/>
                                    </p:animMotion>
                                  </p:childTnLst>
                                </p:cTn>
                              </p:par>
                              <p:par>
                                <p:cTn id="122" presetID="53" presetClass="entr" presetSubtype="16" fill="hold" grpId="0" nodeType="withEffect">
                                  <p:stCondLst>
                                    <p:cond delay="1250"/>
                                  </p:stCondLst>
                                  <p:childTnLst>
                                    <p:set>
                                      <p:cBhvr>
                                        <p:cTn id="123" dur="1" fill="hold">
                                          <p:stCondLst>
                                            <p:cond delay="0"/>
                                          </p:stCondLst>
                                        </p:cTn>
                                        <p:tgtEl>
                                          <p:spTgt spid="37"/>
                                        </p:tgtEl>
                                        <p:attrNameLst>
                                          <p:attrName>style.visibility</p:attrName>
                                        </p:attrNameLst>
                                      </p:cBhvr>
                                      <p:to>
                                        <p:strVal val="visible"/>
                                      </p:to>
                                    </p:set>
                                    <p:anim calcmode="lin" valueType="num">
                                      <p:cBhvr>
                                        <p:cTn id="124" dur="500" fill="hold"/>
                                        <p:tgtEl>
                                          <p:spTgt spid="37"/>
                                        </p:tgtEl>
                                        <p:attrNameLst>
                                          <p:attrName>ppt_w</p:attrName>
                                        </p:attrNameLst>
                                      </p:cBhvr>
                                      <p:tavLst>
                                        <p:tav tm="0">
                                          <p:val>
                                            <p:fltVal val="0"/>
                                          </p:val>
                                        </p:tav>
                                        <p:tav tm="100000">
                                          <p:val>
                                            <p:strVal val="#ppt_w"/>
                                          </p:val>
                                        </p:tav>
                                      </p:tavLst>
                                    </p:anim>
                                    <p:anim calcmode="lin" valueType="num">
                                      <p:cBhvr>
                                        <p:cTn id="125" dur="500" fill="hold"/>
                                        <p:tgtEl>
                                          <p:spTgt spid="37"/>
                                        </p:tgtEl>
                                        <p:attrNameLst>
                                          <p:attrName>ppt_h</p:attrName>
                                        </p:attrNameLst>
                                      </p:cBhvr>
                                      <p:tavLst>
                                        <p:tav tm="0">
                                          <p:val>
                                            <p:fltVal val="0"/>
                                          </p:val>
                                        </p:tav>
                                        <p:tav tm="100000">
                                          <p:val>
                                            <p:strVal val="#ppt_h"/>
                                          </p:val>
                                        </p:tav>
                                      </p:tavLst>
                                    </p:anim>
                                    <p:animEffect transition="in" filter="fade">
                                      <p:cBhvr>
                                        <p:cTn id="126" dur="500"/>
                                        <p:tgtEl>
                                          <p:spTgt spid="37"/>
                                        </p:tgtEl>
                                      </p:cBhvr>
                                    </p:animEffect>
                                  </p:childTnLst>
                                </p:cTn>
                              </p:par>
                              <p:par>
                                <p:cTn id="127" presetID="53" presetClass="entr" presetSubtype="16" fill="hold" grpId="0" nodeType="withEffect">
                                  <p:stCondLst>
                                    <p:cond delay="1250"/>
                                  </p:stCondLst>
                                  <p:childTnLst>
                                    <p:set>
                                      <p:cBhvr>
                                        <p:cTn id="128" dur="1" fill="hold">
                                          <p:stCondLst>
                                            <p:cond delay="0"/>
                                          </p:stCondLst>
                                        </p:cTn>
                                        <p:tgtEl>
                                          <p:spTgt spid="38"/>
                                        </p:tgtEl>
                                        <p:attrNameLst>
                                          <p:attrName>style.visibility</p:attrName>
                                        </p:attrNameLst>
                                      </p:cBhvr>
                                      <p:to>
                                        <p:strVal val="visible"/>
                                      </p:to>
                                    </p:set>
                                    <p:anim calcmode="lin" valueType="num">
                                      <p:cBhvr>
                                        <p:cTn id="129" dur="500" fill="hold"/>
                                        <p:tgtEl>
                                          <p:spTgt spid="38"/>
                                        </p:tgtEl>
                                        <p:attrNameLst>
                                          <p:attrName>ppt_w</p:attrName>
                                        </p:attrNameLst>
                                      </p:cBhvr>
                                      <p:tavLst>
                                        <p:tav tm="0">
                                          <p:val>
                                            <p:fltVal val="0"/>
                                          </p:val>
                                        </p:tav>
                                        <p:tav tm="100000">
                                          <p:val>
                                            <p:strVal val="#ppt_w"/>
                                          </p:val>
                                        </p:tav>
                                      </p:tavLst>
                                    </p:anim>
                                    <p:anim calcmode="lin" valueType="num">
                                      <p:cBhvr>
                                        <p:cTn id="130" dur="500" fill="hold"/>
                                        <p:tgtEl>
                                          <p:spTgt spid="38"/>
                                        </p:tgtEl>
                                        <p:attrNameLst>
                                          <p:attrName>ppt_h</p:attrName>
                                        </p:attrNameLst>
                                      </p:cBhvr>
                                      <p:tavLst>
                                        <p:tav tm="0">
                                          <p:val>
                                            <p:fltVal val="0"/>
                                          </p:val>
                                        </p:tav>
                                        <p:tav tm="100000">
                                          <p:val>
                                            <p:strVal val="#ppt_h"/>
                                          </p:val>
                                        </p:tav>
                                      </p:tavLst>
                                    </p:anim>
                                    <p:animEffect transition="in" filter="fade">
                                      <p:cBhvr>
                                        <p:cTn id="131" dur="500"/>
                                        <p:tgtEl>
                                          <p:spTgt spid="38"/>
                                        </p:tgtEl>
                                      </p:cBhvr>
                                    </p:animEffect>
                                  </p:childTnLst>
                                </p:cTn>
                              </p:par>
                              <p:par>
                                <p:cTn id="132" presetID="53" presetClass="entr" presetSubtype="16" fill="hold" grpId="0" nodeType="withEffect">
                                  <p:stCondLst>
                                    <p:cond delay="1250"/>
                                  </p:stCondLst>
                                  <p:childTnLst>
                                    <p:set>
                                      <p:cBhvr>
                                        <p:cTn id="133" dur="1" fill="hold">
                                          <p:stCondLst>
                                            <p:cond delay="0"/>
                                          </p:stCondLst>
                                        </p:cTn>
                                        <p:tgtEl>
                                          <p:spTgt spid="39"/>
                                        </p:tgtEl>
                                        <p:attrNameLst>
                                          <p:attrName>style.visibility</p:attrName>
                                        </p:attrNameLst>
                                      </p:cBhvr>
                                      <p:to>
                                        <p:strVal val="visible"/>
                                      </p:to>
                                    </p:set>
                                    <p:anim calcmode="lin" valueType="num">
                                      <p:cBhvr>
                                        <p:cTn id="134" dur="500" fill="hold"/>
                                        <p:tgtEl>
                                          <p:spTgt spid="39"/>
                                        </p:tgtEl>
                                        <p:attrNameLst>
                                          <p:attrName>ppt_w</p:attrName>
                                        </p:attrNameLst>
                                      </p:cBhvr>
                                      <p:tavLst>
                                        <p:tav tm="0">
                                          <p:val>
                                            <p:fltVal val="0"/>
                                          </p:val>
                                        </p:tav>
                                        <p:tav tm="100000">
                                          <p:val>
                                            <p:strVal val="#ppt_w"/>
                                          </p:val>
                                        </p:tav>
                                      </p:tavLst>
                                    </p:anim>
                                    <p:anim calcmode="lin" valueType="num">
                                      <p:cBhvr>
                                        <p:cTn id="135" dur="500" fill="hold"/>
                                        <p:tgtEl>
                                          <p:spTgt spid="39"/>
                                        </p:tgtEl>
                                        <p:attrNameLst>
                                          <p:attrName>ppt_h</p:attrName>
                                        </p:attrNameLst>
                                      </p:cBhvr>
                                      <p:tavLst>
                                        <p:tav tm="0">
                                          <p:val>
                                            <p:fltVal val="0"/>
                                          </p:val>
                                        </p:tav>
                                        <p:tav tm="100000">
                                          <p:val>
                                            <p:strVal val="#ppt_h"/>
                                          </p:val>
                                        </p:tav>
                                      </p:tavLst>
                                    </p:anim>
                                    <p:animEffect transition="in" filter="fade">
                                      <p:cBhvr>
                                        <p:cTn id="1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61" grpId="0" animBg="1">
        <p:tmplLst>
          <p:tmpl>
            <p:tnLst>
              <p:par>
                <p:cTn presetID="2" presetClass="entr" presetSubtype="1" decel="10000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1000" fill="hold"/>
                        <p:tgtEl>
                          <p:spTgt spid="61"/>
                        </p:tgtEl>
                        <p:attrNameLst>
                          <p:attrName>ppt_x</p:attrName>
                        </p:attrNameLst>
                      </p:cBhvr>
                      <p:tavLst>
                        <p:tav tm="0">
                          <p:val>
                            <p:strVal val="#ppt_x"/>
                          </p:val>
                        </p:tav>
                        <p:tav tm="100000">
                          <p:val>
                            <p:strVal val="#ppt_x"/>
                          </p:val>
                        </p:tav>
                      </p:tavLst>
                    </p:anim>
                    <p:anim calcmode="lin" valueType="num">
                      <p:cBhvr additive="base">
                        <p:cTn dur="1000" fill="hold"/>
                        <p:tgtEl>
                          <p:spTgt spid="61"/>
                        </p:tgtEl>
                        <p:attrNameLst>
                          <p:attrName>ppt_y</p:attrName>
                        </p:attrNameLst>
                      </p:cBhvr>
                      <p:tavLst>
                        <p:tav tm="0">
                          <p:val>
                            <p:strVal val="0-#ppt_h/2"/>
                          </p:val>
                        </p:tav>
                        <p:tav tm="100000">
                          <p:val>
                            <p:strVal val="#ppt_y"/>
                          </p:val>
                        </p:tav>
                      </p:tavLst>
                    </p:anim>
                  </p:childTnLst>
                </p:cTn>
              </p:par>
            </p:tnLst>
          </p:tmpl>
        </p:tmplLst>
      </p:bldP>
      <p:bldP spid="62" grpId="0" animBg="1">
        <p:tmplLst>
          <p:tmpl>
            <p:tnLst>
              <p:par>
                <p:cTn presetID="2" presetClass="entr" presetSubtype="2" decel="100000" fill="hold" nodeType="with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1000" fill="hold"/>
                        <p:tgtEl>
                          <p:spTgt spid="62"/>
                        </p:tgtEl>
                        <p:attrNameLst>
                          <p:attrName>ppt_x</p:attrName>
                        </p:attrNameLst>
                      </p:cBhvr>
                      <p:tavLst>
                        <p:tav tm="0">
                          <p:val>
                            <p:strVal val="1+#ppt_w/2"/>
                          </p:val>
                        </p:tav>
                        <p:tav tm="100000">
                          <p:val>
                            <p:strVal val="#ppt_x"/>
                          </p:val>
                        </p:tav>
                      </p:tavLst>
                    </p:anim>
                    <p:anim calcmode="lin" valueType="num">
                      <p:cBhvr additive="base">
                        <p:cTn dur="1000" fill="hold"/>
                        <p:tgtEl>
                          <p:spTgt spid="62"/>
                        </p:tgtEl>
                        <p:attrNameLst>
                          <p:attrName>ppt_y</p:attrName>
                        </p:attrNameLst>
                      </p:cBhvr>
                      <p:tavLst>
                        <p:tav tm="0">
                          <p:val>
                            <p:strVal val="#ppt_y"/>
                          </p:val>
                        </p:tav>
                        <p:tav tm="100000">
                          <p:val>
                            <p:strVal val="#ppt_y"/>
                          </p:val>
                        </p:tav>
                      </p:tavLst>
                    </p:anim>
                  </p:childTnLst>
                </p:cTn>
              </p:par>
            </p:tnLst>
          </p:tmpl>
        </p:tmplLst>
      </p:bldP>
      <p:bldP spid="63" grpId="0" animBg="1">
        <p:tmplLst>
          <p:tmpl>
            <p:tnLst>
              <p:par>
                <p:cTn presetID="2" presetClass="entr" presetSubtype="4" decel="10000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1000" fill="hold"/>
                        <p:tgtEl>
                          <p:spTgt spid="63"/>
                        </p:tgtEl>
                        <p:attrNameLst>
                          <p:attrName>ppt_x</p:attrName>
                        </p:attrNameLst>
                      </p:cBhvr>
                      <p:tavLst>
                        <p:tav tm="0">
                          <p:val>
                            <p:strVal val="#ppt_x"/>
                          </p:val>
                        </p:tav>
                        <p:tav tm="100000">
                          <p:val>
                            <p:strVal val="#ppt_x"/>
                          </p:val>
                        </p:tav>
                      </p:tavLst>
                    </p:anim>
                    <p:anim calcmode="lin" valueType="num">
                      <p:cBhvr additive="base">
                        <p:cTn dur="1000" fill="hold"/>
                        <p:tgtEl>
                          <p:spTgt spid="63"/>
                        </p:tgtEl>
                        <p:attrNameLst>
                          <p:attrName>ppt_y</p:attrName>
                        </p:attrNameLst>
                      </p:cBhvr>
                      <p:tavLst>
                        <p:tav tm="0">
                          <p:val>
                            <p:strVal val="1+#ppt_h/2"/>
                          </p:val>
                        </p:tav>
                        <p:tav tm="100000">
                          <p:val>
                            <p:strVal val="#ppt_y"/>
                          </p:val>
                        </p:tav>
                      </p:tavLst>
                    </p:anim>
                  </p:childTnLst>
                </p:cTn>
              </p:par>
            </p:tnLst>
          </p:tmpl>
        </p:tmplLst>
      </p:bldP>
      <p:bldP spid="64" grpId="0" animBg="1">
        <p:tmplLst>
          <p:tmpl>
            <p:tnLst>
              <p:par>
                <p:cTn presetID="2" presetClass="entr" presetSubtype="1"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1000" fill="hold"/>
                        <p:tgtEl>
                          <p:spTgt spid="64"/>
                        </p:tgtEl>
                        <p:attrNameLst>
                          <p:attrName>ppt_x</p:attrName>
                        </p:attrNameLst>
                      </p:cBhvr>
                      <p:tavLst>
                        <p:tav tm="0">
                          <p:val>
                            <p:strVal val="#ppt_x"/>
                          </p:val>
                        </p:tav>
                        <p:tav tm="100000">
                          <p:val>
                            <p:strVal val="#ppt_x"/>
                          </p:val>
                        </p:tav>
                      </p:tavLst>
                    </p:anim>
                    <p:anim calcmode="lin" valueType="num">
                      <p:cBhvr additive="base">
                        <p:cTn dur="1000" fill="hold"/>
                        <p:tgtEl>
                          <p:spTgt spid="64"/>
                        </p:tgtEl>
                        <p:attrNameLst>
                          <p:attrName>ppt_y</p:attrName>
                        </p:attrNameLst>
                      </p:cBhvr>
                      <p:tavLst>
                        <p:tav tm="0">
                          <p:val>
                            <p:strVal val="0-#ppt_h/2"/>
                          </p:val>
                        </p:tav>
                        <p:tav tm="100000">
                          <p:val>
                            <p:strVal val="#ppt_y"/>
                          </p:val>
                        </p:tav>
                      </p:tavLst>
                    </p:anim>
                  </p:childTnLst>
                </p:cTn>
              </p:par>
            </p:tnLst>
          </p:tmpl>
        </p:tmplLst>
      </p:bldP>
      <p:bldP spid="65" grpId="0" animBg="1">
        <p:tmplLst>
          <p:tmpl>
            <p:tnLst>
              <p:par>
                <p:cTn presetID="2" presetClass="entr" presetSubtype="2" decel="10000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 calcmode="lin" valueType="num">
                      <p:cBhvr additive="base">
                        <p:cTn dur="1000" fill="hold"/>
                        <p:tgtEl>
                          <p:spTgt spid="65"/>
                        </p:tgtEl>
                        <p:attrNameLst>
                          <p:attrName>ppt_x</p:attrName>
                        </p:attrNameLst>
                      </p:cBhvr>
                      <p:tavLst>
                        <p:tav tm="0">
                          <p:val>
                            <p:strVal val="1+#ppt_w/2"/>
                          </p:val>
                        </p:tav>
                        <p:tav tm="100000">
                          <p:val>
                            <p:strVal val="#ppt_x"/>
                          </p:val>
                        </p:tav>
                      </p:tavLst>
                    </p:anim>
                    <p:anim calcmode="lin" valueType="num">
                      <p:cBhvr additive="base">
                        <p:cTn dur="1000" fill="hold"/>
                        <p:tgtEl>
                          <p:spTgt spid="65"/>
                        </p:tgtEl>
                        <p:attrNameLst>
                          <p:attrName>ppt_y</p:attrName>
                        </p:attrNameLst>
                      </p:cBhvr>
                      <p:tavLst>
                        <p:tav tm="0">
                          <p:val>
                            <p:strVal val="#ppt_y"/>
                          </p:val>
                        </p:tav>
                        <p:tav tm="100000">
                          <p:val>
                            <p:strVal val="#ppt_y"/>
                          </p:val>
                        </p:tav>
                      </p:tavLst>
                    </p:anim>
                  </p:childTnLst>
                </p:cTn>
              </p:par>
            </p:tnLst>
          </p:tmpl>
        </p:tmplLst>
      </p:bldP>
      <p:bldP spid="66" grpId="0" animBg="1">
        <p:tmplLst>
          <p:tmpl>
            <p:tnLst>
              <p:par>
                <p:cTn presetID="2" presetClass="entr" presetSubtype="4" decel="100000" fill="hold" nodeType="withEffect">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1000" fill="hold"/>
                        <p:tgtEl>
                          <p:spTgt spid="66"/>
                        </p:tgtEl>
                        <p:attrNameLst>
                          <p:attrName>ppt_x</p:attrName>
                        </p:attrNameLst>
                      </p:cBhvr>
                      <p:tavLst>
                        <p:tav tm="0">
                          <p:val>
                            <p:strVal val="#ppt_x"/>
                          </p:val>
                        </p:tav>
                        <p:tav tm="100000">
                          <p:val>
                            <p:strVal val="#ppt_x"/>
                          </p:val>
                        </p:tav>
                      </p:tavLst>
                    </p:anim>
                    <p:anim calcmode="lin" valueType="num">
                      <p:cBhvr additive="base">
                        <p:cTn dur="1000" fill="hold"/>
                        <p:tgtEl>
                          <p:spTgt spid="66"/>
                        </p:tgtEl>
                        <p:attrNameLst>
                          <p:attrName>ppt_y</p:attrName>
                        </p:attrNameLst>
                      </p:cBhvr>
                      <p:tavLst>
                        <p:tav tm="0">
                          <p:val>
                            <p:strVal val="1+#ppt_h/2"/>
                          </p:val>
                        </p:tav>
                        <p:tav tm="100000">
                          <p:val>
                            <p:strVal val="#ppt_y"/>
                          </p:val>
                        </p:tav>
                      </p:tavLst>
                    </p:anim>
                  </p:childTnLst>
                </p:cTn>
              </p:par>
            </p:tnLst>
          </p:tmpl>
        </p:tmplLst>
      </p:bldP>
      <p:bldP spid="67" grpId="0">
        <p:tmplLst>
          <p:tmpl>
            <p:tnLst>
              <p:par>
                <p:cTn presetID="10" presetClass="entr" presetSubtype="0" fill="hold" nodeType="withEffect">
                  <p:stCondLst>
                    <p:cond delay="750"/>
                  </p:stCondLst>
                  <p:childTnLst>
                    <p:set>
                      <p:cBhvr>
                        <p:cTn dur="1" fill="hold">
                          <p:stCondLst>
                            <p:cond delay="0"/>
                          </p:stCondLst>
                        </p:cTn>
                        <p:tgtEl>
                          <p:spTgt spid="67"/>
                        </p:tgtEl>
                        <p:attrNameLst>
                          <p:attrName>style.visibility</p:attrName>
                        </p:attrNameLst>
                      </p:cBhvr>
                      <p:to>
                        <p:strVal val="visible"/>
                      </p:to>
                    </p:set>
                    <p:animEffect transition="in" filter="fade">
                      <p:cBhvr>
                        <p:cTn dur="750"/>
                        <p:tgtEl>
                          <p:spTgt spid="67"/>
                        </p:tgtEl>
                      </p:cBhvr>
                    </p:animEffect>
                  </p:childTnLst>
                </p:cTn>
              </p:par>
            </p:tnLst>
          </p:tmpl>
        </p:tmplLst>
      </p:bldP>
      <p:bldP spid="67" grpId="1">
        <p:tmplLst>
          <p:tmpl>
            <p:tnLst>
              <p:par>
                <p:cTn presetID="42" presetClass="path" presetSubtype="0" decel="100000" fill="hold" nodeType="withEffect">
                  <p:stCondLst>
                    <p:cond delay="750"/>
                  </p:stCondLst>
                  <p:childTnLst>
                    <p:animMotion origin="layout" path="M 0.01667 -0.00046 L 4.16667E-7 -2.59259E-6 " pathEditMode="relative" rAng="0" ptsTypes="AA">
                      <p:cBhvr>
                        <p:cTn dur="1000" fill="hold"/>
                        <p:tgtEl>
                          <p:spTgt spid="67"/>
                        </p:tgtEl>
                        <p:attrNameLst>
                          <p:attrName>ppt_x</p:attrName>
                          <p:attrName>ppt_y</p:attrName>
                        </p:attrNameLst>
                      </p:cBhvr>
                      <p:rCtr x="-833" y="23"/>
                    </p:animMotion>
                  </p:childTnLst>
                </p:cTn>
              </p:par>
            </p:tnLst>
          </p:tmpl>
        </p:tmplLst>
      </p:bldP>
      <p:bldP spid="68" grpId="0">
        <p:tmplLst>
          <p:tmpl>
            <p:tnLst>
              <p:par>
                <p:cTn presetID="10" presetClass="entr" presetSubtype="0" fill="hold" nodeType="withEffect">
                  <p:stCondLst>
                    <p:cond delay="75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68" grpId="1">
        <p:tmplLst>
          <p:tmpl>
            <p:tnLst>
              <p:par>
                <p:cTn presetID="42" presetClass="path" presetSubtype="0" decel="100000" fill="hold" nodeType="withEffect">
                  <p:stCondLst>
                    <p:cond delay="750"/>
                  </p:stCondLst>
                  <p:childTnLst>
                    <p:animMotion origin="layout" path="M 0.01667 -0.00046 L -3.33333E-6 -2.59259E-6 " pathEditMode="relative" rAng="0" ptsTypes="AA">
                      <p:cBhvr>
                        <p:cTn dur="1000" fill="hold"/>
                        <p:tgtEl>
                          <p:spTgt spid="68"/>
                        </p:tgtEl>
                        <p:attrNameLst>
                          <p:attrName>ppt_x</p:attrName>
                          <p:attrName>ppt_y</p:attrName>
                        </p:attrNameLst>
                      </p:cBhvr>
                      <p:rCtr x="-833" y="23"/>
                    </p:animMotion>
                  </p:childTnLst>
                </p:cTn>
              </p:par>
            </p:tnLst>
          </p:tmpl>
        </p:tmplLst>
      </p:bldP>
      <p:bldP spid="69" grpId="0">
        <p:tmplLst>
          <p:tmpl>
            <p:tnLst>
              <p:par>
                <p:cTn presetID="10" presetClass="entr" presetSubtype="0" fill="hold" nodeType="withEffect">
                  <p:stCondLst>
                    <p:cond delay="750"/>
                  </p:stCondLst>
                  <p:childTnLst>
                    <p:set>
                      <p:cBhvr>
                        <p:cTn dur="1" fill="hold">
                          <p:stCondLst>
                            <p:cond delay="0"/>
                          </p:stCondLst>
                        </p:cTn>
                        <p:tgtEl>
                          <p:spTgt spid="69"/>
                        </p:tgtEl>
                        <p:attrNameLst>
                          <p:attrName>style.visibility</p:attrName>
                        </p:attrNameLst>
                      </p:cBhvr>
                      <p:to>
                        <p:strVal val="visible"/>
                      </p:to>
                    </p:set>
                    <p:animEffect transition="in" filter="fade">
                      <p:cBhvr>
                        <p:cTn dur="750"/>
                        <p:tgtEl>
                          <p:spTgt spid="69"/>
                        </p:tgtEl>
                      </p:cBhvr>
                    </p:animEffect>
                  </p:childTnLst>
                </p:cTn>
              </p:par>
            </p:tnLst>
          </p:tmpl>
        </p:tmplLst>
      </p:bldP>
      <p:bldP spid="69" grpId="1">
        <p:tmplLst>
          <p:tmpl>
            <p:tnLst>
              <p:par>
                <p:cTn presetID="42" presetClass="path" presetSubtype="0" decel="100000" fill="hold" nodeType="withEffect">
                  <p:stCondLst>
                    <p:cond delay="750"/>
                  </p:stCondLst>
                  <p:childTnLst>
                    <p:animMotion origin="layout" path="M 0.01667 -0.00046 L 4.16667E-7 -3.7037E-6 " pathEditMode="relative" rAng="0" ptsTypes="AA">
                      <p:cBhvr>
                        <p:cTn dur="1000" fill="hold"/>
                        <p:tgtEl>
                          <p:spTgt spid="69"/>
                        </p:tgtEl>
                        <p:attrNameLst>
                          <p:attrName>ppt_x</p:attrName>
                          <p:attrName>ppt_y</p:attrName>
                        </p:attrNameLst>
                      </p:cBhvr>
                      <p:rCtr x="-833" y="23"/>
                    </p:animMotion>
                  </p:childTnLst>
                </p:cTn>
              </p:par>
            </p:tnLst>
          </p:tmpl>
        </p:tmplLst>
      </p:bldP>
      <p:bldP spid="70" grpId="0">
        <p:tmplLst>
          <p:tmpl>
            <p:tnLst>
              <p:par>
                <p:cTn presetID="10" presetClass="entr" presetSubtype="0" fill="hold" nodeType="withEffect">
                  <p:stCondLst>
                    <p:cond delay="750"/>
                  </p:stCondLst>
                  <p:childTnLst>
                    <p:set>
                      <p:cBhvr>
                        <p:cTn dur="1" fill="hold">
                          <p:stCondLst>
                            <p:cond delay="0"/>
                          </p:stCondLst>
                        </p:cTn>
                        <p:tgtEl>
                          <p:spTgt spid="70"/>
                        </p:tgtEl>
                        <p:attrNameLst>
                          <p:attrName>style.visibility</p:attrName>
                        </p:attrNameLst>
                      </p:cBhvr>
                      <p:to>
                        <p:strVal val="visible"/>
                      </p:to>
                    </p:set>
                    <p:animEffect transition="in" filter="fade">
                      <p:cBhvr>
                        <p:cTn dur="750"/>
                        <p:tgtEl>
                          <p:spTgt spid="70"/>
                        </p:tgtEl>
                      </p:cBhvr>
                    </p:animEffect>
                  </p:childTnLst>
                </p:cTn>
              </p:par>
            </p:tnLst>
          </p:tmpl>
        </p:tmplLst>
      </p:bldP>
      <p:bldP spid="70" grpId="1">
        <p:tmplLst>
          <p:tmpl>
            <p:tnLst>
              <p:par>
                <p:cTn presetID="42" presetClass="path" presetSubtype="0" decel="100000" fill="hold" nodeType="withEffect">
                  <p:stCondLst>
                    <p:cond delay="750"/>
                  </p:stCondLst>
                  <p:childTnLst>
                    <p:animMotion origin="layout" path="M 0.01667 -0.00046 L -3.33333E-6 -3.7037E-6 " pathEditMode="relative" rAng="0" ptsTypes="AA">
                      <p:cBhvr>
                        <p:cTn dur="1000" fill="hold"/>
                        <p:tgtEl>
                          <p:spTgt spid="70"/>
                        </p:tgtEl>
                        <p:attrNameLst>
                          <p:attrName>ppt_x</p:attrName>
                          <p:attrName>ppt_y</p:attrName>
                        </p:attrNameLst>
                      </p:cBhvr>
                      <p:rCtr x="-833" y="23"/>
                    </p:animMotion>
                  </p:childTnLst>
                </p:cTn>
              </p:par>
            </p:tnLst>
          </p:tmpl>
        </p:tmplLst>
      </p:bldP>
      <p:bldP spid="71" grpId="0">
        <p:tmplLst>
          <p:tmpl>
            <p:tnLst>
              <p:par>
                <p:cTn presetID="10" presetClass="entr" presetSubtype="0" fill="hold" nodeType="withEffect">
                  <p:stCondLst>
                    <p:cond delay="750"/>
                  </p:stCondLst>
                  <p:childTnLst>
                    <p:set>
                      <p:cBhvr>
                        <p:cTn dur="1" fill="hold">
                          <p:stCondLst>
                            <p:cond delay="0"/>
                          </p:stCondLst>
                        </p:cTn>
                        <p:tgtEl>
                          <p:spTgt spid="71"/>
                        </p:tgtEl>
                        <p:attrNameLst>
                          <p:attrName>style.visibility</p:attrName>
                        </p:attrNameLst>
                      </p:cBhvr>
                      <p:to>
                        <p:strVal val="visible"/>
                      </p:to>
                    </p:set>
                    <p:animEffect transition="in" filter="fade">
                      <p:cBhvr>
                        <p:cTn dur="750"/>
                        <p:tgtEl>
                          <p:spTgt spid="71"/>
                        </p:tgtEl>
                      </p:cBhvr>
                    </p:animEffect>
                  </p:childTnLst>
                </p:cTn>
              </p:par>
            </p:tnLst>
          </p:tmpl>
        </p:tmplLst>
      </p:bldP>
      <p:bldP spid="71" grpId="1">
        <p:tmplLst>
          <p:tmpl>
            <p:tnLst>
              <p:par>
                <p:cTn presetID="42" presetClass="path" presetSubtype="0" decel="100000" fill="hold" nodeType="withEffect">
                  <p:stCondLst>
                    <p:cond delay="750"/>
                  </p:stCondLst>
                  <p:childTnLst>
                    <p:animMotion origin="layout" path="M 0.01667 -0.00047 L 4.16667E-7 2.22222E-6 " pathEditMode="relative" rAng="0" ptsTypes="AA">
                      <p:cBhvr>
                        <p:cTn dur="1000" fill="hold"/>
                        <p:tgtEl>
                          <p:spTgt spid="71"/>
                        </p:tgtEl>
                        <p:attrNameLst>
                          <p:attrName>ppt_x</p:attrName>
                          <p:attrName>ppt_y</p:attrName>
                        </p:attrNameLst>
                      </p:cBhvr>
                      <p:rCtr x="-833" y="23"/>
                    </p:animMotion>
                  </p:childTnLst>
                </p:cTn>
              </p:par>
            </p:tnLst>
          </p:tmpl>
        </p:tmplLst>
      </p:bldP>
      <p:bldP spid="72" grpId="0">
        <p:tmplLst>
          <p:tmpl>
            <p:tnLst>
              <p:par>
                <p:cTn presetID="10" presetClass="entr" presetSubtype="0" fill="hold" nodeType="withEffect">
                  <p:stCondLst>
                    <p:cond delay="750"/>
                  </p:stCondLst>
                  <p:childTnLst>
                    <p:set>
                      <p:cBhvr>
                        <p:cTn dur="1" fill="hold">
                          <p:stCondLst>
                            <p:cond delay="0"/>
                          </p:stCondLst>
                        </p:cTn>
                        <p:tgtEl>
                          <p:spTgt spid="72"/>
                        </p:tgtEl>
                        <p:attrNameLst>
                          <p:attrName>style.visibility</p:attrName>
                        </p:attrNameLst>
                      </p:cBhvr>
                      <p:to>
                        <p:strVal val="visible"/>
                      </p:to>
                    </p:set>
                    <p:animEffect transition="in" filter="fade">
                      <p:cBhvr>
                        <p:cTn dur="750"/>
                        <p:tgtEl>
                          <p:spTgt spid="72"/>
                        </p:tgtEl>
                      </p:cBhvr>
                    </p:animEffect>
                  </p:childTnLst>
                </p:cTn>
              </p:par>
            </p:tnLst>
          </p:tmpl>
        </p:tmplLst>
      </p:bldP>
      <p:bldP spid="72" grpId="1">
        <p:tmplLst>
          <p:tmpl>
            <p:tnLst>
              <p:par>
                <p:cTn presetID="42" presetClass="path" presetSubtype="0" decel="100000" fill="hold" nodeType="withEffect">
                  <p:stCondLst>
                    <p:cond delay="750"/>
                  </p:stCondLst>
                  <p:childTnLst>
                    <p:animMotion origin="layout" path="M 0.01667 -0.00047 L -3.33333E-6 2.22222E-6 " pathEditMode="relative" rAng="0" ptsTypes="AA">
                      <p:cBhvr>
                        <p:cTn dur="1000" fill="hold"/>
                        <p:tgtEl>
                          <p:spTgt spid="72"/>
                        </p:tgtEl>
                        <p:attrNameLst>
                          <p:attrName>ppt_x</p:attrName>
                          <p:attrName>ppt_y</p:attrName>
                        </p:attrNameLst>
                      </p:cBhvr>
                      <p:rCtr x="-833" y="23"/>
                    </p:animMotion>
                  </p:childTnLst>
                </p:cTn>
              </p:par>
            </p:tnLst>
          </p:tmpl>
        </p:tmplLst>
      </p:bldP>
      <p:bldP spid="73" grpId="0"/>
      <p:bldP spid="74" grpId="0"/>
      <p:bldP spid="75" grpId="0"/>
      <p:bldP spid="76" grpId="0"/>
      <p:bldP spid="77" grpId="0"/>
      <p:bldP spid="78" grpId="0"/>
      <p:bldP spid="31" grpId="0" animBg="1">
        <p:tmplLst>
          <p:tmpl>
            <p:tnLst>
              <p:par>
                <p:cTn presetID="2" presetClass="entr" presetSubtype="1" decel="10000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ppt_x"/>
                          </p:val>
                        </p:tav>
                        <p:tav tm="100000">
                          <p:val>
                            <p:strVal val="#ppt_x"/>
                          </p:val>
                        </p:tav>
                      </p:tavLst>
                    </p:anim>
                    <p:anim calcmode="lin" valueType="num">
                      <p:cBhvr additive="base">
                        <p:cTn dur="1000" fill="hold"/>
                        <p:tgtEl>
                          <p:spTgt spid="31"/>
                        </p:tgtEl>
                        <p:attrNameLst>
                          <p:attrName>ppt_y</p:attrName>
                        </p:attrNameLst>
                      </p:cBhvr>
                      <p:tavLst>
                        <p:tav tm="0">
                          <p:val>
                            <p:strVal val="0-#ppt_h/2"/>
                          </p:val>
                        </p:tav>
                        <p:tav tm="100000">
                          <p:val>
                            <p:strVal val="#ppt_y"/>
                          </p:val>
                        </p:tav>
                      </p:tavLst>
                    </p:anim>
                  </p:childTnLst>
                </p:cTn>
              </p:par>
            </p:tnLst>
          </p:tmpl>
        </p:tmplLst>
      </p:bldP>
      <p:bldP spid="32" grpId="0" animBg="1">
        <p:tmplLst>
          <p:tmpl>
            <p:tnLst>
              <p:par>
                <p:cTn presetID="2" presetClass="entr" presetSubtype="2"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1000" fill="hold"/>
                        <p:tgtEl>
                          <p:spTgt spid="32"/>
                        </p:tgtEl>
                        <p:attrNameLst>
                          <p:attrName>ppt_x</p:attrName>
                        </p:attrNameLst>
                      </p:cBhvr>
                      <p:tavLst>
                        <p:tav tm="0">
                          <p:val>
                            <p:strVal val="1+#ppt_w/2"/>
                          </p:val>
                        </p:tav>
                        <p:tav tm="100000">
                          <p:val>
                            <p:strVal val="#ppt_x"/>
                          </p:val>
                        </p:tav>
                      </p:tavLst>
                    </p:anim>
                    <p:anim calcmode="lin" valueType="num">
                      <p:cBhvr additive="base">
                        <p:cTn dur="1000" fill="hold"/>
                        <p:tgtEl>
                          <p:spTgt spid="32"/>
                        </p:tgtEl>
                        <p:attrNameLst>
                          <p:attrName>ppt_y</p:attrName>
                        </p:attrNameLst>
                      </p:cBhvr>
                      <p:tavLst>
                        <p:tav tm="0">
                          <p:val>
                            <p:strVal val="#ppt_y"/>
                          </p:val>
                        </p:tav>
                        <p:tav tm="100000">
                          <p:val>
                            <p:strVal val="#ppt_y"/>
                          </p:val>
                        </p:tav>
                      </p:tavLst>
                    </p:anim>
                  </p:childTnLst>
                </p:cTn>
              </p:par>
            </p:tnLst>
          </p:tmpl>
        </p:tmplLst>
      </p:bldP>
      <p:bldP spid="33" grpId="0" animBg="1">
        <p:tmplLst>
          <p:tmpl>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1000" fill="hold"/>
                        <p:tgtEl>
                          <p:spTgt spid="33"/>
                        </p:tgtEl>
                        <p:attrNameLst>
                          <p:attrName>ppt_x</p:attrName>
                        </p:attrNameLst>
                      </p:cBhvr>
                      <p:tavLst>
                        <p:tav tm="0">
                          <p:val>
                            <p:strVal val="#ppt_x"/>
                          </p:val>
                        </p:tav>
                        <p:tav tm="100000">
                          <p:val>
                            <p:strVal val="#ppt_x"/>
                          </p:val>
                        </p:tav>
                      </p:tavLst>
                    </p:anim>
                    <p:anim calcmode="lin" valueType="num">
                      <p:cBhvr additive="base">
                        <p:cTn dur="1000" fill="hold"/>
                        <p:tgtEl>
                          <p:spTgt spid="33"/>
                        </p:tgtEl>
                        <p:attrNameLst>
                          <p:attrName>ppt_y</p:attrName>
                        </p:attrNameLst>
                      </p:cBhvr>
                      <p:tavLst>
                        <p:tav tm="0">
                          <p:val>
                            <p:strVal val="1+#ppt_h/2"/>
                          </p:val>
                        </p:tav>
                        <p:tav tm="100000">
                          <p:val>
                            <p:strVal val="#ppt_y"/>
                          </p:val>
                        </p:tav>
                      </p:tavLst>
                    </p:anim>
                  </p:childTnLst>
                </p:cTn>
              </p:par>
            </p:tnLst>
          </p:tmpl>
        </p:tmplLst>
      </p:bldP>
      <p:bldP spid="34" grpId="0">
        <p:tmplLst>
          <p:tmpl>
            <p:tnLst>
              <p:par>
                <p:cTn presetID="10" presetClass="entr" presetSubtype="0" fill="hold" nodeType="withEffect">
                  <p:stCondLst>
                    <p:cond delay="750"/>
                  </p:stCondLst>
                  <p:childTnLst>
                    <p:set>
                      <p:cBhvr>
                        <p:cTn dur="1" fill="hold">
                          <p:stCondLst>
                            <p:cond delay="0"/>
                          </p:stCondLst>
                        </p:cTn>
                        <p:tgtEl>
                          <p:spTgt spid="34"/>
                        </p:tgtEl>
                        <p:attrNameLst>
                          <p:attrName>style.visibility</p:attrName>
                        </p:attrNameLst>
                      </p:cBhvr>
                      <p:to>
                        <p:strVal val="visible"/>
                      </p:to>
                    </p:set>
                    <p:animEffect transition="in" filter="fade">
                      <p:cBhvr>
                        <p:cTn dur="750"/>
                        <p:tgtEl>
                          <p:spTgt spid="34"/>
                        </p:tgtEl>
                      </p:cBhvr>
                    </p:animEffect>
                  </p:childTnLst>
                </p:cTn>
              </p:par>
            </p:tnLst>
          </p:tmpl>
        </p:tmplLst>
      </p:bldP>
      <p:bldP spid="34" grpId="1">
        <p:tmplLst>
          <p:tmpl>
            <p:tnLst>
              <p:par>
                <p:cTn presetID="42" presetClass="path" presetSubtype="0" decel="100000" fill="hold" nodeType="withEffect">
                  <p:stCondLst>
                    <p:cond delay="750"/>
                  </p:stCondLst>
                  <p:childTnLst>
                    <p:animMotion origin="layout" path="M 0.01667 -0.00046 L -1.875E-6 -2.59259E-6 " pathEditMode="relative" rAng="0" ptsTypes="AA">
                      <p:cBhvr>
                        <p:cTn dur="1000" fill="hold"/>
                        <p:tgtEl>
                          <p:spTgt spid="34"/>
                        </p:tgtEl>
                        <p:attrNameLst>
                          <p:attrName>ppt_x</p:attrName>
                          <p:attrName>ppt_y</p:attrName>
                        </p:attrNameLst>
                      </p:cBhvr>
                      <p:rCtr x="-833" y="23"/>
                    </p:animMotion>
                  </p:childTnLst>
                </p:cTn>
              </p:par>
            </p:tnLst>
          </p:tmpl>
        </p:tmplLst>
      </p:bldP>
      <p:bldP spid="35" grpId="0">
        <p:tmplLst>
          <p:tmpl>
            <p:tnLst>
              <p:par>
                <p:cTn presetID="10" presetClass="entr" presetSubtype="0" fill="hold" nodeType="withEffect">
                  <p:stCondLst>
                    <p:cond delay="750"/>
                  </p:stCondLst>
                  <p:childTnLst>
                    <p:set>
                      <p:cBhvr>
                        <p:cTn dur="1" fill="hold">
                          <p:stCondLst>
                            <p:cond delay="0"/>
                          </p:stCondLst>
                        </p:cTn>
                        <p:tgtEl>
                          <p:spTgt spid="35"/>
                        </p:tgtEl>
                        <p:attrNameLst>
                          <p:attrName>style.visibility</p:attrName>
                        </p:attrNameLst>
                      </p:cBhvr>
                      <p:to>
                        <p:strVal val="visible"/>
                      </p:to>
                    </p:set>
                    <p:animEffect transition="in" filter="fade">
                      <p:cBhvr>
                        <p:cTn dur="750"/>
                        <p:tgtEl>
                          <p:spTgt spid="35"/>
                        </p:tgtEl>
                      </p:cBhvr>
                    </p:animEffect>
                  </p:childTnLst>
                </p:cTn>
              </p:par>
            </p:tnLst>
          </p:tmpl>
        </p:tmplLst>
      </p:bldP>
      <p:bldP spid="35" grpId="1">
        <p:tmplLst>
          <p:tmpl>
            <p:tnLst>
              <p:par>
                <p:cTn presetID="42" presetClass="path" presetSubtype="0" decel="100000" fill="hold" nodeType="withEffect">
                  <p:stCondLst>
                    <p:cond delay="750"/>
                  </p:stCondLst>
                  <p:childTnLst>
                    <p:animMotion origin="layout" path="M 0.01667 -0.00046 L -1.875E-6 -3.7037E-6 " pathEditMode="relative" rAng="0" ptsTypes="AA">
                      <p:cBhvr>
                        <p:cTn dur="1000" fill="hold"/>
                        <p:tgtEl>
                          <p:spTgt spid="35"/>
                        </p:tgtEl>
                        <p:attrNameLst>
                          <p:attrName>ppt_x</p:attrName>
                          <p:attrName>ppt_y</p:attrName>
                        </p:attrNameLst>
                      </p:cBhvr>
                      <p:rCtr x="-833" y="23"/>
                    </p:animMotion>
                  </p:childTnLst>
                </p:cTn>
              </p:par>
            </p:tnLst>
          </p:tmpl>
        </p:tmplLst>
      </p:bldP>
      <p:bldP spid="36" grpId="0">
        <p:tmplLst>
          <p:tmpl>
            <p:tnLst>
              <p:par>
                <p:cTn presetID="10" presetClass="entr" presetSubtype="0" fill="hold" nodeType="withEffect">
                  <p:stCondLst>
                    <p:cond delay="750"/>
                  </p:stCondLst>
                  <p:childTnLst>
                    <p:set>
                      <p:cBhvr>
                        <p:cTn dur="1" fill="hold">
                          <p:stCondLst>
                            <p:cond delay="0"/>
                          </p:stCondLst>
                        </p:cTn>
                        <p:tgtEl>
                          <p:spTgt spid="36"/>
                        </p:tgtEl>
                        <p:attrNameLst>
                          <p:attrName>style.visibility</p:attrName>
                        </p:attrNameLst>
                      </p:cBhvr>
                      <p:to>
                        <p:strVal val="visible"/>
                      </p:to>
                    </p:set>
                    <p:animEffect transition="in" filter="fade">
                      <p:cBhvr>
                        <p:cTn dur="750"/>
                        <p:tgtEl>
                          <p:spTgt spid="36"/>
                        </p:tgtEl>
                      </p:cBhvr>
                    </p:animEffect>
                  </p:childTnLst>
                </p:cTn>
              </p:par>
            </p:tnLst>
          </p:tmpl>
        </p:tmplLst>
      </p:bldP>
      <p:bldP spid="36" grpId="1">
        <p:tmplLst>
          <p:tmpl>
            <p:tnLst>
              <p:par>
                <p:cTn presetID="42" presetClass="path" presetSubtype="0" decel="100000" fill="hold" nodeType="withEffect">
                  <p:stCondLst>
                    <p:cond delay="750"/>
                  </p:stCondLst>
                  <p:childTnLst>
                    <p:animMotion origin="layout" path="M 0.01667 -0.00047 L -1.875E-6 2.22222E-6 " pathEditMode="relative" rAng="0" ptsTypes="AA">
                      <p:cBhvr>
                        <p:cTn dur="1000" fill="hold"/>
                        <p:tgtEl>
                          <p:spTgt spid="36"/>
                        </p:tgtEl>
                        <p:attrNameLst>
                          <p:attrName>ppt_x</p:attrName>
                          <p:attrName>ppt_y</p:attrName>
                        </p:attrNameLst>
                      </p:cBhvr>
                      <p:rCtr x="-833" y="23"/>
                    </p:animMotion>
                  </p:childTnLst>
                </p:cTn>
              </p:par>
            </p:tnLst>
          </p:tmpl>
        </p:tmplLst>
      </p:bldP>
      <p:bldP spid="37" grpId="0"/>
      <p:bldP spid="38" grpId="0"/>
      <p:bldP spid="39"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IENT OVERVIEW">
    <p:bg>
      <p:bgPr>
        <a:solidFill>
          <a:schemeClr val="tx2"/>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F9759FA-6E56-45EB-A0AA-3838A880C2E1}"/>
              </a:ext>
            </a:extLst>
          </p:cNvPr>
          <p:cNvSpPr>
            <a:spLocks noGrp="1"/>
          </p:cNvSpPr>
          <p:nvPr>
            <p:ph type="body" sz="quarter" idx="23" hasCustomPrompt="1"/>
          </p:nvPr>
        </p:nvSpPr>
        <p:spPr>
          <a:xfrm>
            <a:off x="6116021" y="465324"/>
            <a:ext cx="5631479" cy="5968814"/>
          </a:xfrm>
          <a:solidFill>
            <a:schemeClr val="bg2"/>
          </a:solidFill>
        </p:spPr>
        <p:txBody>
          <a:bodyPr/>
          <a:lstStyle>
            <a:lvl1pPr marL="0" indent="0">
              <a:buFont typeface="Arial" panose="020B0604020202020204" pitchFamily="34" charset="0"/>
              <a:buNone/>
              <a:defRPr/>
            </a:lvl1pPr>
          </a:lstStyle>
          <a:p>
            <a:pPr lvl="0"/>
            <a:r>
              <a:rPr lang="nl-NL" dirty="0"/>
              <a:t> </a:t>
            </a:r>
            <a:endParaRPr lang="en-GB" dirty="0"/>
          </a:p>
        </p:txBody>
      </p:sp>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207D1A77-5984-41CD-A7F5-872E311FE35D}"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CLIENT OVERVIEW</a:t>
            </a:r>
          </a:p>
        </p:txBody>
      </p:sp>
      <p:sp>
        <p:nvSpPr>
          <p:cNvPr id="8" name="Titel 7">
            <a:extLst>
              <a:ext uri="{FF2B5EF4-FFF2-40B4-BE49-F238E27FC236}">
                <a16:creationId xmlns:a16="http://schemas.microsoft.com/office/drawing/2014/main" id="{5BADE44B-3C84-431F-969E-13A644851AEE}"/>
              </a:ext>
            </a:extLst>
          </p:cNvPr>
          <p:cNvSpPr>
            <a:spLocks noGrp="1"/>
          </p:cNvSpPr>
          <p:nvPr>
            <p:ph type="title" hasCustomPrompt="1"/>
          </p:nvPr>
        </p:nvSpPr>
        <p:spPr>
          <a:xfrm>
            <a:off x="1347787" y="4485572"/>
            <a:ext cx="3805238" cy="994478"/>
          </a:xfrm>
        </p:spPr>
        <p:txBody>
          <a:bodyPr anchor="t"/>
          <a:lstStyle>
            <a:lvl1pPr>
              <a:defRPr sz="4800" baseline="0">
                <a:ln w="6350">
                  <a:solidFill>
                    <a:schemeClr val="accent1"/>
                  </a:solidFill>
                </a:ln>
                <a:solidFill>
                  <a:schemeClr val="accent1"/>
                </a:solidFill>
              </a:defRPr>
            </a:lvl1pPr>
          </a:lstStyle>
          <a:p>
            <a:r>
              <a:rPr lang="en-GB" dirty="0"/>
              <a:t>Add your title here</a:t>
            </a:r>
          </a:p>
        </p:txBody>
      </p:sp>
      <p:grpSp>
        <p:nvGrpSpPr>
          <p:cNvPr id="89" name="INSTRUCTION">
            <a:extLst>
              <a:ext uri="{FF2B5EF4-FFF2-40B4-BE49-F238E27FC236}">
                <a16:creationId xmlns:a16="http://schemas.microsoft.com/office/drawing/2014/main" id="{B3623365-09B6-484F-9E0F-8C62D78A15D7}"/>
              </a:ext>
            </a:extLst>
          </p:cNvPr>
          <p:cNvGrpSpPr/>
          <p:nvPr userDrawn="1"/>
        </p:nvGrpSpPr>
        <p:grpSpPr>
          <a:xfrm>
            <a:off x="12377595" y="1"/>
            <a:ext cx="3693386" cy="6582443"/>
            <a:chOff x="-3786437" y="1"/>
            <a:chExt cx="3693386" cy="6582443"/>
          </a:xfrm>
        </p:grpSpPr>
        <p:sp>
          <p:nvSpPr>
            <p:cNvPr id="90" name="Rechthoek 89">
              <a:extLst>
                <a:ext uri="{FF2B5EF4-FFF2-40B4-BE49-F238E27FC236}">
                  <a16:creationId xmlns:a16="http://schemas.microsoft.com/office/drawing/2014/main" id="{A8791601-0D1F-431F-83BA-85D32DD1D266}"/>
                </a:ext>
              </a:extLst>
            </p:cNvPr>
            <p:cNvSpPr/>
            <p:nvPr userDrawn="1"/>
          </p:nvSpPr>
          <p:spPr>
            <a:xfrm>
              <a:off x="-3786165" y="1"/>
              <a:ext cx="3593091" cy="58548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 logo</a:t>
              </a:r>
            </a:p>
          </p:txBody>
        </p:sp>
        <p:sp>
          <p:nvSpPr>
            <p:cNvPr id="91" name="Rechthoek 90">
              <a:extLst>
                <a:ext uri="{FF2B5EF4-FFF2-40B4-BE49-F238E27FC236}">
                  <a16:creationId xmlns:a16="http://schemas.microsoft.com/office/drawing/2014/main" id="{43068D9B-986A-4756-A190-3F5097F021C9}"/>
                </a:ext>
              </a:extLst>
            </p:cNvPr>
            <p:cNvSpPr/>
            <p:nvPr userDrawn="1"/>
          </p:nvSpPr>
          <p:spPr>
            <a:xfrm>
              <a:off x="-3786437" y="575444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92" name="Ovaal 91">
              <a:extLst>
                <a:ext uri="{FF2B5EF4-FFF2-40B4-BE49-F238E27FC236}">
                  <a16:creationId xmlns:a16="http://schemas.microsoft.com/office/drawing/2014/main" id="{5F828A8E-6D76-4766-B88F-242BFE905F4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3" name="Rechthoek 92">
              <a:extLst>
                <a:ext uri="{FF2B5EF4-FFF2-40B4-BE49-F238E27FC236}">
                  <a16:creationId xmlns:a16="http://schemas.microsoft.com/office/drawing/2014/main" id="{F3861FB8-899E-43EA-B925-E61F9B05DCA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logo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logo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4" name="Groep 93">
              <a:extLst>
                <a:ext uri="{FF2B5EF4-FFF2-40B4-BE49-F238E27FC236}">
                  <a16:creationId xmlns:a16="http://schemas.microsoft.com/office/drawing/2014/main" id="{53322D98-4A50-4C1C-9382-13612B57A741}"/>
                </a:ext>
              </a:extLst>
            </p:cNvPr>
            <p:cNvGrpSpPr/>
            <p:nvPr userDrawn="1"/>
          </p:nvGrpSpPr>
          <p:grpSpPr>
            <a:xfrm>
              <a:off x="-3316179" y="1231351"/>
              <a:ext cx="294789" cy="318834"/>
              <a:chOff x="14466489" y="1001522"/>
              <a:chExt cx="290627" cy="314333"/>
            </a:xfrm>
          </p:grpSpPr>
          <p:sp>
            <p:nvSpPr>
              <p:cNvPr id="141" name="Rechthoek 140">
                <a:extLst>
                  <a:ext uri="{FF2B5EF4-FFF2-40B4-BE49-F238E27FC236}">
                    <a16:creationId xmlns:a16="http://schemas.microsoft.com/office/drawing/2014/main" id="{AEE3A253-1F44-47E7-8F11-F0330AFD1A9E}"/>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2" name="Ovaal 141">
                <a:extLst>
                  <a:ext uri="{FF2B5EF4-FFF2-40B4-BE49-F238E27FC236}">
                    <a16:creationId xmlns:a16="http://schemas.microsoft.com/office/drawing/2014/main" id="{84AF292D-4B4C-403A-B468-A138C5F9274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43" name="Vrije vorm: vorm 142">
                <a:extLst>
                  <a:ext uri="{FF2B5EF4-FFF2-40B4-BE49-F238E27FC236}">
                    <a16:creationId xmlns:a16="http://schemas.microsoft.com/office/drawing/2014/main" id="{2B951A00-E487-498C-A61F-2501C955939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44" name="Rechthoek: afgeronde hoeken 143">
                <a:extLst>
                  <a:ext uri="{FF2B5EF4-FFF2-40B4-BE49-F238E27FC236}">
                    <a16:creationId xmlns:a16="http://schemas.microsoft.com/office/drawing/2014/main" id="{C12F3456-37EC-48E7-B2EB-8205A2DE0C5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145" name="Rechte verbindingslijn 144">
                <a:extLst>
                  <a:ext uri="{FF2B5EF4-FFF2-40B4-BE49-F238E27FC236}">
                    <a16:creationId xmlns:a16="http://schemas.microsoft.com/office/drawing/2014/main" id="{EF33EEC1-E24B-4CEC-8CD4-64E4D7516D5D}"/>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Rechte verbindingslijn 145">
                <a:extLst>
                  <a:ext uri="{FF2B5EF4-FFF2-40B4-BE49-F238E27FC236}">
                    <a16:creationId xmlns:a16="http://schemas.microsoft.com/office/drawing/2014/main" id="{D477E151-EB9D-4BF2-8271-8326E25823A1}"/>
                  </a:ext>
                </a:extLst>
              </p:cNvPr>
              <p:cNvCxnSpPr>
                <a:cxnSpLocks/>
                <a:stCxn id="14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95" name="Ovaal 94">
              <a:extLst>
                <a:ext uri="{FF2B5EF4-FFF2-40B4-BE49-F238E27FC236}">
                  <a16:creationId xmlns:a16="http://schemas.microsoft.com/office/drawing/2014/main" id="{40149E0A-8074-4E9C-8E66-226B1CFB46B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9053E22A-64CC-45A8-A4F6-98DC98F0FE3D}"/>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logo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7" name="Groep 96">
              <a:extLst>
                <a:ext uri="{FF2B5EF4-FFF2-40B4-BE49-F238E27FC236}">
                  <a16:creationId xmlns:a16="http://schemas.microsoft.com/office/drawing/2014/main" id="{9E58EF6A-FE93-4459-96E3-7ED9817B14F8}"/>
                </a:ext>
              </a:extLst>
            </p:cNvPr>
            <p:cNvGrpSpPr/>
            <p:nvPr userDrawn="1"/>
          </p:nvGrpSpPr>
          <p:grpSpPr>
            <a:xfrm>
              <a:off x="-3311319" y="2164285"/>
              <a:ext cx="825500" cy="209550"/>
              <a:chOff x="13504624" y="2482850"/>
              <a:chExt cx="825500" cy="209550"/>
            </a:xfrm>
          </p:grpSpPr>
          <p:sp>
            <p:nvSpPr>
              <p:cNvPr id="138" name="Rechthoek 137">
                <a:extLst>
                  <a:ext uri="{FF2B5EF4-FFF2-40B4-BE49-F238E27FC236}">
                    <a16:creationId xmlns:a16="http://schemas.microsoft.com/office/drawing/2014/main" id="{00B7D1CC-E478-426E-91EF-9879C7E4406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39" name="Rechte verbindingslijn 138">
                <a:extLst>
                  <a:ext uri="{FF2B5EF4-FFF2-40B4-BE49-F238E27FC236}">
                    <a16:creationId xmlns:a16="http://schemas.microsoft.com/office/drawing/2014/main" id="{30DB00CE-6638-401D-BD02-B5BED01A7E6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0" name="Gelijkbenige driehoek 139">
                <a:extLst>
                  <a:ext uri="{FF2B5EF4-FFF2-40B4-BE49-F238E27FC236}">
                    <a16:creationId xmlns:a16="http://schemas.microsoft.com/office/drawing/2014/main" id="{8CDA9728-4600-4030-B600-BCA245EFEED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98" name="Ovaal 97">
              <a:extLst>
                <a:ext uri="{FF2B5EF4-FFF2-40B4-BE49-F238E27FC236}">
                  <a16:creationId xmlns:a16="http://schemas.microsoft.com/office/drawing/2014/main" id="{EF53304E-36AC-4141-981B-B22171582E54}"/>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9" name="Rechthoek 98">
              <a:extLst>
                <a:ext uri="{FF2B5EF4-FFF2-40B4-BE49-F238E27FC236}">
                  <a16:creationId xmlns:a16="http://schemas.microsoft.com/office/drawing/2014/main" id="{085B0028-C8A7-4AF1-A9D1-ED01EB1A2D97}"/>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logo, go to the tab</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logo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logo frame with the brackets.</a:t>
              </a:r>
            </a:p>
          </p:txBody>
        </p:sp>
        <p:grpSp>
          <p:nvGrpSpPr>
            <p:cNvPr id="100" name="Groep 99">
              <a:extLst>
                <a:ext uri="{FF2B5EF4-FFF2-40B4-BE49-F238E27FC236}">
                  <a16:creationId xmlns:a16="http://schemas.microsoft.com/office/drawing/2014/main" id="{97CE92E0-71B0-498F-8F94-18C986A9B544}"/>
                </a:ext>
              </a:extLst>
            </p:cNvPr>
            <p:cNvGrpSpPr/>
            <p:nvPr userDrawn="1"/>
          </p:nvGrpSpPr>
          <p:grpSpPr>
            <a:xfrm>
              <a:off x="-3441613" y="3457758"/>
              <a:ext cx="622283" cy="612920"/>
              <a:chOff x="12617641" y="3403239"/>
              <a:chExt cx="752963" cy="741634"/>
            </a:xfrm>
          </p:grpSpPr>
          <p:grpSp>
            <p:nvGrpSpPr>
              <p:cNvPr id="122" name="Groep 121">
                <a:extLst>
                  <a:ext uri="{FF2B5EF4-FFF2-40B4-BE49-F238E27FC236}">
                    <a16:creationId xmlns:a16="http://schemas.microsoft.com/office/drawing/2014/main" id="{D7AE0003-2511-49CC-B357-F14D3455960C}"/>
                  </a:ext>
                </a:extLst>
              </p:cNvPr>
              <p:cNvGrpSpPr/>
              <p:nvPr userDrawn="1"/>
            </p:nvGrpSpPr>
            <p:grpSpPr>
              <a:xfrm>
                <a:off x="12771530" y="3403239"/>
                <a:ext cx="467176" cy="448491"/>
                <a:chOff x="12782157" y="3403239"/>
                <a:chExt cx="467176" cy="448491"/>
              </a:xfrm>
            </p:grpSpPr>
            <p:grpSp>
              <p:nvGrpSpPr>
                <p:cNvPr id="125" name="Groep 124">
                  <a:extLst>
                    <a:ext uri="{FF2B5EF4-FFF2-40B4-BE49-F238E27FC236}">
                      <a16:creationId xmlns:a16="http://schemas.microsoft.com/office/drawing/2014/main" id="{7F81C3E2-95E5-4169-979A-991EBA84B3EA}"/>
                    </a:ext>
                  </a:extLst>
                </p:cNvPr>
                <p:cNvGrpSpPr/>
                <p:nvPr userDrawn="1"/>
              </p:nvGrpSpPr>
              <p:grpSpPr>
                <a:xfrm>
                  <a:off x="12782157" y="3403239"/>
                  <a:ext cx="412976" cy="396132"/>
                  <a:chOff x="13554906" y="3320109"/>
                  <a:chExt cx="443917" cy="425811"/>
                </a:xfrm>
              </p:grpSpPr>
              <p:grpSp>
                <p:nvGrpSpPr>
                  <p:cNvPr id="132" name="Groep 131">
                    <a:extLst>
                      <a:ext uri="{FF2B5EF4-FFF2-40B4-BE49-F238E27FC236}">
                        <a16:creationId xmlns:a16="http://schemas.microsoft.com/office/drawing/2014/main" id="{44013E49-762F-437E-B30B-63EF976E2BCD}"/>
                      </a:ext>
                    </a:extLst>
                  </p:cNvPr>
                  <p:cNvGrpSpPr/>
                  <p:nvPr userDrawn="1"/>
                </p:nvGrpSpPr>
                <p:grpSpPr>
                  <a:xfrm>
                    <a:off x="13554906" y="3320109"/>
                    <a:ext cx="443917" cy="425811"/>
                    <a:chOff x="12909684" y="1276143"/>
                    <a:chExt cx="443917" cy="425811"/>
                  </a:xfrm>
                </p:grpSpPr>
                <p:sp>
                  <p:nvSpPr>
                    <p:cNvPr id="135" name="Rechthoek 134">
                      <a:extLst>
                        <a:ext uri="{FF2B5EF4-FFF2-40B4-BE49-F238E27FC236}">
                          <a16:creationId xmlns:a16="http://schemas.microsoft.com/office/drawing/2014/main" id="{AE46FB7F-7954-4177-9A3B-B0C56441CE6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6" name="Rechthoek 135">
                      <a:extLst>
                        <a:ext uri="{FF2B5EF4-FFF2-40B4-BE49-F238E27FC236}">
                          <a16:creationId xmlns:a16="http://schemas.microsoft.com/office/drawing/2014/main" id="{FF9E9397-DB59-4234-8B9F-CE256DEC6E6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7" name="Ovaal 136">
                      <a:extLst>
                        <a:ext uri="{FF2B5EF4-FFF2-40B4-BE49-F238E27FC236}">
                          <a16:creationId xmlns:a16="http://schemas.microsoft.com/office/drawing/2014/main" id="{501AAF20-6B96-4592-B6BA-86C62090178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33" name="Afbeelding 132">
                    <a:extLst>
                      <a:ext uri="{FF2B5EF4-FFF2-40B4-BE49-F238E27FC236}">
                        <a16:creationId xmlns:a16="http://schemas.microsoft.com/office/drawing/2014/main" id="{A600637F-F572-4904-AE82-3455604DA62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34" name="Afbeelding 133">
                    <a:extLst>
                      <a:ext uri="{FF2B5EF4-FFF2-40B4-BE49-F238E27FC236}">
                        <a16:creationId xmlns:a16="http://schemas.microsoft.com/office/drawing/2014/main" id="{6050CE16-8ABF-4EA1-BAAD-8D437FC0ECC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26" name="Groep 125">
                  <a:extLst>
                    <a:ext uri="{FF2B5EF4-FFF2-40B4-BE49-F238E27FC236}">
                      <a16:creationId xmlns:a16="http://schemas.microsoft.com/office/drawing/2014/main" id="{F72DA8D2-0AC6-4638-A499-EA978B9ECC52}"/>
                    </a:ext>
                  </a:extLst>
                </p:cNvPr>
                <p:cNvGrpSpPr/>
                <p:nvPr userDrawn="1"/>
              </p:nvGrpSpPr>
              <p:grpSpPr>
                <a:xfrm>
                  <a:off x="13103513" y="3705268"/>
                  <a:ext cx="145820" cy="146462"/>
                  <a:chOff x="13096169" y="3602278"/>
                  <a:chExt cx="145820" cy="146462"/>
                </a:xfrm>
              </p:grpSpPr>
              <p:sp>
                <p:nvSpPr>
                  <p:cNvPr id="130" name="Rechthoek 129">
                    <a:extLst>
                      <a:ext uri="{FF2B5EF4-FFF2-40B4-BE49-F238E27FC236}">
                        <a16:creationId xmlns:a16="http://schemas.microsoft.com/office/drawing/2014/main" id="{4E2A139F-BBB4-49E2-A27C-A3483C75547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887AA50D-1A77-4010-B847-1B06C9A67F4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27" name="Groep 126">
                  <a:extLst>
                    <a:ext uri="{FF2B5EF4-FFF2-40B4-BE49-F238E27FC236}">
                      <a16:creationId xmlns:a16="http://schemas.microsoft.com/office/drawing/2014/main" id="{BF0E329D-56D3-4871-BBD8-4D3C38C4E2A7}"/>
                    </a:ext>
                  </a:extLst>
                </p:cNvPr>
                <p:cNvGrpSpPr/>
                <p:nvPr userDrawn="1"/>
              </p:nvGrpSpPr>
              <p:grpSpPr>
                <a:xfrm rot="10800000">
                  <a:off x="13061402" y="3665637"/>
                  <a:ext cx="145820" cy="146462"/>
                  <a:chOff x="13096169" y="3602278"/>
                  <a:chExt cx="145820" cy="146462"/>
                </a:xfrm>
              </p:grpSpPr>
              <p:sp>
                <p:nvSpPr>
                  <p:cNvPr id="128" name="Rechthoek 127">
                    <a:extLst>
                      <a:ext uri="{FF2B5EF4-FFF2-40B4-BE49-F238E27FC236}">
                        <a16:creationId xmlns:a16="http://schemas.microsoft.com/office/drawing/2014/main" id="{582CEBEF-3BAE-4532-BEE2-DF2ABB63E66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9" name="Rechthoek 128">
                    <a:extLst>
                      <a:ext uri="{FF2B5EF4-FFF2-40B4-BE49-F238E27FC236}">
                        <a16:creationId xmlns:a16="http://schemas.microsoft.com/office/drawing/2014/main" id="{9682E0FA-7A22-49E6-A083-813D8A9247C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23" name="Rechthoek 122">
                <a:extLst>
                  <a:ext uri="{FF2B5EF4-FFF2-40B4-BE49-F238E27FC236}">
                    <a16:creationId xmlns:a16="http://schemas.microsoft.com/office/drawing/2014/main" id="{0E97AFCA-BA9F-4579-ACFE-432E7398142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24" name="Gelijkbenige driehoek 123">
                <a:extLst>
                  <a:ext uri="{FF2B5EF4-FFF2-40B4-BE49-F238E27FC236}">
                    <a16:creationId xmlns:a16="http://schemas.microsoft.com/office/drawing/2014/main" id="{E3EE95FB-EDDB-41AA-A8EF-3906E7970C6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1" name="ICOON_info">
              <a:extLst>
                <a:ext uri="{FF2B5EF4-FFF2-40B4-BE49-F238E27FC236}">
                  <a16:creationId xmlns:a16="http://schemas.microsoft.com/office/drawing/2014/main" id="{BEB4287D-D1D7-4DC9-9D34-FA8A6BB34F3D}"/>
                </a:ext>
              </a:extLst>
            </p:cNvPr>
            <p:cNvGrpSpPr/>
            <p:nvPr userDrawn="1"/>
          </p:nvGrpSpPr>
          <p:grpSpPr>
            <a:xfrm>
              <a:off x="-376736" y="5583395"/>
              <a:ext cx="283685" cy="283685"/>
              <a:chOff x="-510741" y="5913713"/>
              <a:chExt cx="267555" cy="267555"/>
            </a:xfrm>
          </p:grpSpPr>
          <p:sp>
            <p:nvSpPr>
              <p:cNvPr id="120" name="Ovaal 119">
                <a:extLst>
                  <a:ext uri="{FF2B5EF4-FFF2-40B4-BE49-F238E27FC236}">
                    <a16:creationId xmlns:a16="http://schemas.microsoft.com/office/drawing/2014/main" id="{C6403E97-C8CA-48FB-A664-DD1B6488BF6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21" name="Graphic 163" descr="Informatie">
                <a:extLst>
                  <a:ext uri="{FF2B5EF4-FFF2-40B4-BE49-F238E27FC236}">
                    <a16:creationId xmlns:a16="http://schemas.microsoft.com/office/drawing/2014/main" id="{2A1AB80A-D868-4402-B12B-1BB2A1D8A2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sp>
          <p:nvSpPr>
            <p:cNvPr id="102" name="Ovaal 101">
              <a:extLst>
                <a:ext uri="{FF2B5EF4-FFF2-40B4-BE49-F238E27FC236}">
                  <a16:creationId xmlns:a16="http://schemas.microsoft.com/office/drawing/2014/main" id="{ADA18341-F767-4240-9E4F-C1E6CCF6EC35}"/>
                </a:ext>
              </a:extLst>
            </p:cNvPr>
            <p:cNvSpPr/>
            <p:nvPr userDrawn="1"/>
          </p:nvSpPr>
          <p:spPr>
            <a:xfrm>
              <a:off x="-3603587" y="427508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3" name="Rechthoek 102">
              <a:extLst>
                <a:ext uri="{FF2B5EF4-FFF2-40B4-BE49-F238E27FC236}">
                  <a16:creationId xmlns:a16="http://schemas.microsoft.com/office/drawing/2014/main" id="{B1DCA8A9-08DC-4ECC-AD6C-4414CA2F4956}"/>
                </a:ext>
              </a:extLst>
            </p:cNvPr>
            <p:cNvSpPr/>
            <p:nvPr userDrawn="1"/>
          </p:nvSpPr>
          <p:spPr>
            <a:xfrm>
              <a:off x="-3319415" y="4275082"/>
              <a:ext cx="2944682" cy="63602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make sure the logo is kept in it’s original ratio,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arrow below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Now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‘Fit’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4" name="Groep 103">
              <a:extLst>
                <a:ext uri="{FF2B5EF4-FFF2-40B4-BE49-F238E27FC236}">
                  <a16:creationId xmlns:a16="http://schemas.microsoft.com/office/drawing/2014/main" id="{B5FAA516-420A-48AA-931A-21B42D46064F}"/>
                </a:ext>
              </a:extLst>
            </p:cNvPr>
            <p:cNvGrpSpPr/>
            <p:nvPr userDrawn="1"/>
          </p:nvGrpSpPr>
          <p:grpSpPr>
            <a:xfrm>
              <a:off x="-3314821" y="5023930"/>
              <a:ext cx="1108877" cy="563933"/>
              <a:chOff x="-3314821" y="3885197"/>
              <a:chExt cx="1108877" cy="563933"/>
            </a:xfrm>
          </p:grpSpPr>
          <p:sp>
            <p:nvSpPr>
              <p:cNvPr id="105" name="Rechthoek 104">
                <a:extLst>
                  <a:ext uri="{FF2B5EF4-FFF2-40B4-BE49-F238E27FC236}">
                    <a16:creationId xmlns:a16="http://schemas.microsoft.com/office/drawing/2014/main" id="{78E39E8A-BE50-4FA3-9666-44534768E4FC}"/>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BE248465-8DEF-4C26-AB73-2B306270E9A7}"/>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7" name="Tekstvak 106">
                <a:extLst>
                  <a:ext uri="{FF2B5EF4-FFF2-40B4-BE49-F238E27FC236}">
                    <a16:creationId xmlns:a16="http://schemas.microsoft.com/office/drawing/2014/main" id="{CFF0F1E5-D5EE-46F6-911C-78E8E92CB1D5}"/>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Fill</a:t>
                </a:r>
              </a:p>
            </p:txBody>
          </p:sp>
          <p:sp>
            <p:nvSpPr>
              <p:cNvPr id="108" name="Tekstvak 107">
                <a:extLst>
                  <a:ext uri="{FF2B5EF4-FFF2-40B4-BE49-F238E27FC236}">
                    <a16:creationId xmlns:a16="http://schemas.microsoft.com/office/drawing/2014/main" id="{0848217B-8855-4D52-8B26-E884C067C908}"/>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Fit</a:t>
                </a:r>
              </a:p>
            </p:txBody>
          </p:sp>
          <p:sp>
            <p:nvSpPr>
              <p:cNvPr id="109" name="Vrije vorm: vorm 108">
                <a:extLst>
                  <a:ext uri="{FF2B5EF4-FFF2-40B4-BE49-F238E27FC236}">
                    <a16:creationId xmlns:a16="http://schemas.microsoft.com/office/drawing/2014/main" id="{3BC433C4-2FA3-43E1-997E-3B6997EECDEA}"/>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10" name="Groep 109">
                <a:extLst>
                  <a:ext uri="{FF2B5EF4-FFF2-40B4-BE49-F238E27FC236}">
                    <a16:creationId xmlns:a16="http://schemas.microsoft.com/office/drawing/2014/main" id="{47CCDC1C-8792-47B4-9A07-0954ACD28FFD}"/>
                  </a:ext>
                </a:extLst>
              </p:cNvPr>
              <p:cNvGrpSpPr/>
              <p:nvPr userDrawn="1"/>
            </p:nvGrpSpPr>
            <p:grpSpPr>
              <a:xfrm>
                <a:off x="-3254609" y="3946178"/>
                <a:ext cx="184194" cy="143334"/>
                <a:chOff x="6218544" y="2402421"/>
                <a:chExt cx="144156" cy="112178"/>
              </a:xfrm>
            </p:grpSpPr>
            <p:sp>
              <p:nvSpPr>
                <p:cNvPr id="116" name="Rechthoek 115">
                  <a:extLst>
                    <a:ext uri="{FF2B5EF4-FFF2-40B4-BE49-F238E27FC236}">
                      <a16:creationId xmlns:a16="http://schemas.microsoft.com/office/drawing/2014/main" id="{D58632BF-189F-4A55-A107-086BACC2E692}"/>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7" name="Rechthoek 47">
                  <a:extLst>
                    <a:ext uri="{FF2B5EF4-FFF2-40B4-BE49-F238E27FC236}">
                      <a16:creationId xmlns:a16="http://schemas.microsoft.com/office/drawing/2014/main" id="{DE2028F0-77BC-42DB-BDF7-1AE6EF4A7CC7}"/>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8" name="Rechthoek 47">
                  <a:extLst>
                    <a:ext uri="{FF2B5EF4-FFF2-40B4-BE49-F238E27FC236}">
                      <a16:creationId xmlns:a16="http://schemas.microsoft.com/office/drawing/2014/main" id="{3DF042AE-C188-43D0-AC90-C03611470D88}"/>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9" name="Koorde 118">
                  <a:extLst>
                    <a:ext uri="{FF2B5EF4-FFF2-40B4-BE49-F238E27FC236}">
                      <a16:creationId xmlns:a16="http://schemas.microsoft.com/office/drawing/2014/main" id="{F34E8AB7-A8FC-476C-BD98-BA36BEF2B537}"/>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1" name="Groep 110">
                <a:extLst>
                  <a:ext uri="{FF2B5EF4-FFF2-40B4-BE49-F238E27FC236}">
                    <a16:creationId xmlns:a16="http://schemas.microsoft.com/office/drawing/2014/main" id="{635B998F-A585-4183-BB46-60C99155251B}"/>
                  </a:ext>
                </a:extLst>
              </p:cNvPr>
              <p:cNvGrpSpPr/>
              <p:nvPr userDrawn="1"/>
            </p:nvGrpSpPr>
            <p:grpSpPr>
              <a:xfrm>
                <a:off x="-3254609" y="4199853"/>
                <a:ext cx="184194" cy="124747"/>
                <a:chOff x="6218544" y="2636044"/>
                <a:chExt cx="144156" cy="97631"/>
              </a:xfrm>
            </p:grpSpPr>
            <p:sp>
              <p:nvSpPr>
                <p:cNvPr id="112" name="Rechthoek 111">
                  <a:extLst>
                    <a:ext uri="{FF2B5EF4-FFF2-40B4-BE49-F238E27FC236}">
                      <a16:creationId xmlns:a16="http://schemas.microsoft.com/office/drawing/2014/main" id="{B3DAE60A-EF69-4851-A77C-477F0EDCAF0C}"/>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1B69E96E-4309-4BE5-AF4B-A8479CCCA432}"/>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Ovaal 113">
                  <a:extLst>
                    <a:ext uri="{FF2B5EF4-FFF2-40B4-BE49-F238E27FC236}">
                      <a16:creationId xmlns:a16="http://schemas.microsoft.com/office/drawing/2014/main" id="{810FFF59-80B8-4959-90EC-2ADC4CECB62A}"/>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5" name="Rechthoek 47">
                  <a:extLst>
                    <a:ext uri="{FF2B5EF4-FFF2-40B4-BE49-F238E27FC236}">
                      <a16:creationId xmlns:a16="http://schemas.microsoft.com/office/drawing/2014/main" id="{A73017E4-E448-4DA0-8852-2FDEB2A872DA}"/>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sp>
        <p:nvSpPr>
          <p:cNvPr id="147" name="Tijdelijke aanduiding voor afbeelding 8">
            <a:extLst>
              <a:ext uri="{FF2B5EF4-FFF2-40B4-BE49-F238E27FC236}">
                <a16:creationId xmlns:a16="http://schemas.microsoft.com/office/drawing/2014/main" id="{0F82DC32-5C2B-4A51-A6C6-A591F8DD5CAF}"/>
              </a:ext>
            </a:extLst>
          </p:cNvPr>
          <p:cNvSpPr>
            <a:spLocks noGrp="1"/>
          </p:cNvSpPr>
          <p:nvPr>
            <p:ph type="pic" sz="quarter" idx="14" hasCustomPrompt="1"/>
          </p:nvPr>
        </p:nvSpPr>
        <p:spPr>
          <a:xfrm>
            <a:off x="6424374" y="857477"/>
            <a:ext cx="1186611" cy="1174977"/>
          </a:xfrm>
          <a:prstGeom prst="rect">
            <a:avLst/>
          </a:prstGeom>
          <a:noFill/>
        </p:spPr>
        <p:txBody>
          <a:bodyPr bIns="792000" anchor="ctr"/>
          <a:lstStyle>
            <a:lvl1pPr marL="0" indent="0" algn="ctr">
              <a:lnSpc>
                <a:spcPct val="100000"/>
              </a:lnSpc>
              <a:spcBef>
                <a:spcPts val="0"/>
              </a:spcBef>
              <a:spcAft>
                <a:spcPts val="0"/>
              </a:spcAft>
              <a:buNone/>
              <a:defRPr sz="1000" i="1">
                <a:solidFill>
                  <a:schemeClr val="tx1"/>
                </a:solidFill>
              </a:defRPr>
            </a:lvl1pPr>
          </a:lstStyle>
          <a:p>
            <a:r>
              <a:rPr lang="en-GB" dirty="0"/>
              <a:t>Logo</a:t>
            </a:r>
          </a:p>
        </p:txBody>
      </p:sp>
      <p:sp>
        <p:nvSpPr>
          <p:cNvPr id="148" name="Tijdelijke aanduiding voor afbeelding 8">
            <a:extLst>
              <a:ext uri="{FF2B5EF4-FFF2-40B4-BE49-F238E27FC236}">
                <a16:creationId xmlns:a16="http://schemas.microsoft.com/office/drawing/2014/main" id="{82E8FFB5-32DA-48CA-B07C-2B16815BFE7E}"/>
              </a:ext>
            </a:extLst>
          </p:cNvPr>
          <p:cNvSpPr>
            <a:spLocks noGrp="1"/>
          </p:cNvSpPr>
          <p:nvPr>
            <p:ph type="pic" sz="quarter" idx="15" hasCustomPrompt="1"/>
          </p:nvPr>
        </p:nvSpPr>
        <p:spPr>
          <a:xfrm>
            <a:off x="8315739" y="857477"/>
            <a:ext cx="1186611" cy="1174977"/>
          </a:xfrm>
          <a:prstGeom prst="rect">
            <a:avLst/>
          </a:prstGeom>
          <a:noFill/>
        </p:spPr>
        <p:txBody>
          <a:bodyPr bIns="792000" anchor="ctr"/>
          <a:lstStyle>
            <a:lvl1pPr marL="0" indent="0" algn="ctr">
              <a:lnSpc>
                <a:spcPct val="100000"/>
              </a:lnSpc>
              <a:spcBef>
                <a:spcPts val="0"/>
              </a:spcBef>
              <a:spcAft>
                <a:spcPts val="0"/>
              </a:spcAft>
              <a:buNone/>
              <a:defRPr sz="1000" i="1">
                <a:solidFill>
                  <a:schemeClr val="tx1"/>
                </a:solidFill>
              </a:defRPr>
            </a:lvl1pPr>
          </a:lstStyle>
          <a:p>
            <a:r>
              <a:rPr lang="en-GB" dirty="0"/>
              <a:t>Logo</a:t>
            </a:r>
          </a:p>
        </p:txBody>
      </p:sp>
      <p:sp>
        <p:nvSpPr>
          <p:cNvPr id="149" name="Tijdelijke aanduiding voor afbeelding 8">
            <a:extLst>
              <a:ext uri="{FF2B5EF4-FFF2-40B4-BE49-F238E27FC236}">
                <a16:creationId xmlns:a16="http://schemas.microsoft.com/office/drawing/2014/main" id="{714EE3F5-A33D-4A5A-8401-E408588F9025}"/>
              </a:ext>
            </a:extLst>
          </p:cNvPr>
          <p:cNvSpPr>
            <a:spLocks noGrp="1"/>
          </p:cNvSpPr>
          <p:nvPr>
            <p:ph type="pic" sz="quarter" idx="16" hasCustomPrompt="1"/>
          </p:nvPr>
        </p:nvSpPr>
        <p:spPr>
          <a:xfrm>
            <a:off x="10207103" y="857477"/>
            <a:ext cx="1186611" cy="1174977"/>
          </a:xfrm>
          <a:prstGeom prst="rect">
            <a:avLst/>
          </a:prstGeom>
          <a:noFill/>
        </p:spPr>
        <p:txBody>
          <a:bodyPr bIns="792000" anchor="ctr"/>
          <a:lstStyle>
            <a:lvl1pPr marL="0" indent="0" algn="ctr">
              <a:lnSpc>
                <a:spcPct val="100000"/>
              </a:lnSpc>
              <a:spcBef>
                <a:spcPts val="0"/>
              </a:spcBef>
              <a:spcAft>
                <a:spcPts val="0"/>
              </a:spcAft>
              <a:buNone/>
              <a:defRPr sz="1000" i="1">
                <a:solidFill>
                  <a:schemeClr val="tx1"/>
                </a:solidFill>
              </a:defRPr>
            </a:lvl1pPr>
          </a:lstStyle>
          <a:p>
            <a:r>
              <a:rPr lang="en-GB" dirty="0"/>
              <a:t>Logo</a:t>
            </a:r>
          </a:p>
        </p:txBody>
      </p:sp>
      <p:sp>
        <p:nvSpPr>
          <p:cNvPr id="150" name="Tijdelijke aanduiding voor afbeelding 8">
            <a:extLst>
              <a:ext uri="{FF2B5EF4-FFF2-40B4-BE49-F238E27FC236}">
                <a16:creationId xmlns:a16="http://schemas.microsoft.com/office/drawing/2014/main" id="{385053BE-D391-4A71-BDC5-65B958216D0B}"/>
              </a:ext>
            </a:extLst>
          </p:cNvPr>
          <p:cNvSpPr>
            <a:spLocks noGrp="1"/>
          </p:cNvSpPr>
          <p:nvPr>
            <p:ph type="pic" sz="quarter" idx="17" hasCustomPrompt="1"/>
          </p:nvPr>
        </p:nvSpPr>
        <p:spPr>
          <a:xfrm>
            <a:off x="6424374" y="2845935"/>
            <a:ext cx="1186611" cy="1174977"/>
          </a:xfrm>
          <a:prstGeom prst="rect">
            <a:avLst/>
          </a:prstGeom>
          <a:noFill/>
        </p:spPr>
        <p:txBody>
          <a:bodyPr bIns="792000" anchor="ctr"/>
          <a:lstStyle>
            <a:lvl1pPr marL="0" indent="0" algn="ctr">
              <a:lnSpc>
                <a:spcPct val="100000"/>
              </a:lnSpc>
              <a:spcBef>
                <a:spcPts val="0"/>
              </a:spcBef>
              <a:spcAft>
                <a:spcPts val="0"/>
              </a:spcAft>
              <a:buNone/>
              <a:defRPr sz="1000" i="1">
                <a:solidFill>
                  <a:schemeClr val="tx1"/>
                </a:solidFill>
              </a:defRPr>
            </a:lvl1pPr>
          </a:lstStyle>
          <a:p>
            <a:r>
              <a:rPr lang="en-GB" dirty="0"/>
              <a:t>Logo</a:t>
            </a:r>
          </a:p>
        </p:txBody>
      </p:sp>
      <p:sp>
        <p:nvSpPr>
          <p:cNvPr id="151" name="Tijdelijke aanduiding voor afbeelding 8">
            <a:extLst>
              <a:ext uri="{FF2B5EF4-FFF2-40B4-BE49-F238E27FC236}">
                <a16:creationId xmlns:a16="http://schemas.microsoft.com/office/drawing/2014/main" id="{0AB99997-87A7-48AE-B1A6-AC1D40A4C1A0}"/>
              </a:ext>
            </a:extLst>
          </p:cNvPr>
          <p:cNvSpPr>
            <a:spLocks noGrp="1"/>
          </p:cNvSpPr>
          <p:nvPr>
            <p:ph type="pic" sz="quarter" idx="18" hasCustomPrompt="1"/>
          </p:nvPr>
        </p:nvSpPr>
        <p:spPr>
          <a:xfrm>
            <a:off x="8315739" y="2845935"/>
            <a:ext cx="1186611" cy="1174977"/>
          </a:xfrm>
          <a:prstGeom prst="rect">
            <a:avLst/>
          </a:prstGeom>
          <a:noFill/>
        </p:spPr>
        <p:txBody>
          <a:bodyPr bIns="792000" anchor="ctr"/>
          <a:lstStyle>
            <a:lvl1pPr marL="0" indent="0" algn="ctr">
              <a:lnSpc>
                <a:spcPct val="100000"/>
              </a:lnSpc>
              <a:spcBef>
                <a:spcPts val="0"/>
              </a:spcBef>
              <a:spcAft>
                <a:spcPts val="0"/>
              </a:spcAft>
              <a:buNone/>
              <a:defRPr sz="1000" i="1">
                <a:solidFill>
                  <a:schemeClr val="tx1"/>
                </a:solidFill>
              </a:defRPr>
            </a:lvl1pPr>
          </a:lstStyle>
          <a:p>
            <a:r>
              <a:rPr lang="en-GB" dirty="0"/>
              <a:t>Logo</a:t>
            </a:r>
          </a:p>
        </p:txBody>
      </p:sp>
      <p:sp>
        <p:nvSpPr>
          <p:cNvPr id="152" name="Tijdelijke aanduiding voor afbeelding 8">
            <a:extLst>
              <a:ext uri="{FF2B5EF4-FFF2-40B4-BE49-F238E27FC236}">
                <a16:creationId xmlns:a16="http://schemas.microsoft.com/office/drawing/2014/main" id="{2C4318A5-7F5F-47B8-A6A2-9D974DE6DD7D}"/>
              </a:ext>
            </a:extLst>
          </p:cNvPr>
          <p:cNvSpPr>
            <a:spLocks noGrp="1"/>
          </p:cNvSpPr>
          <p:nvPr>
            <p:ph type="pic" sz="quarter" idx="19" hasCustomPrompt="1"/>
          </p:nvPr>
        </p:nvSpPr>
        <p:spPr>
          <a:xfrm>
            <a:off x="10207103" y="2845935"/>
            <a:ext cx="1186611" cy="1174977"/>
          </a:xfrm>
          <a:prstGeom prst="rect">
            <a:avLst/>
          </a:prstGeom>
          <a:noFill/>
        </p:spPr>
        <p:txBody>
          <a:bodyPr bIns="792000" anchor="ctr"/>
          <a:lstStyle>
            <a:lvl1pPr marL="0" indent="0" algn="ctr">
              <a:lnSpc>
                <a:spcPct val="100000"/>
              </a:lnSpc>
              <a:spcBef>
                <a:spcPts val="0"/>
              </a:spcBef>
              <a:spcAft>
                <a:spcPts val="0"/>
              </a:spcAft>
              <a:buNone/>
              <a:defRPr sz="1000" i="1">
                <a:solidFill>
                  <a:schemeClr val="tx1"/>
                </a:solidFill>
              </a:defRPr>
            </a:lvl1pPr>
          </a:lstStyle>
          <a:p>
            <a:r>
              <a:rPr lang="en-GB" dirty="0"/>
              <a:t>Logo</a:t>
            </a:r>
          </a:p>
        </p:txBody>
      </p:sp>
      <p:sp>
        <p:nvSpPr>
          <p:cNvPr id="153" name="Tijdelijke aanduiding voor afbeelding 8">
            <a:extLst>
              <a:ext uri="{FF2B5EF4-FFF2-40B4-BE49-F238E27FC236}">
                <a16:creationId xmlns:a16="http://schemas.microsoft.com/office/drawing/2014/main" id="{C694DA41-6C2D-43F1-BBD0-E97C2079E306}"/>
              </a:ext>
            </a:extLst>
          </p:cNvPr>
          <p:cNvSpPr>
            <a:spLocks noGrp="1"/>
          </p:cNvSpPr>
          <p:nvPr>
            <p:ph type="pic" sz="quarter" idx="20" hasCustomPrompt="1"/>
          </p:nvPr>
        </p:nvSpPr>
        <p:spPr>
          <a:xfrm>
            <a:off x="6424374" y="4834392"/>
            <a:ext cx="1186611" cy="1174977"/>
          </a:xfrm>
          <a:prstGeom prst="rect">
            <a:avLst/>
          </a:prstGeom>
          <a:noFill/>
        </p:spPr>
        <p:txBody>
          <a:bodyPr bIns="792000" anchor="ctr"/>
          <a:lstStyle>
            <a:lvl1pPr marL="0" indent="0" algn="ctr">
              <a:lnSpc>
                <a:spcPct val="100000"/>
              </a:lnSpc>
              <a:spcBef>
                <a:spcPts val="0"/>
              </a:spcBef>
              <a:spcAft>
                <a:spcPts val="0"/>
              </a:spcAft>
              <a:buNone/>
              <a:defRPr sz="1000" i="1">
                <a:solidFill>
                  <a:schemeClr val="tx1"/>
                </a:solidFill>
              </a:defRPr>
            </a:lvl1pPr>
          </a:lstStyle>
          <a:p>
            <a:r>
              <a:rPr lang="en-GB" dirty="0"/>
              <a:t>Logo</a:t>
            </a:r>
          </a:p>
        </p:txBody>
      </p:sp>
      <p:sp>
        <p:nvSpPr>
          <p:cNvPr id="154" name="Tijdelijke aanduiding voor afbeelding 8">
            <a:extLst>
              <a:ext uri="{FF2B5EF4-FFF2-40B4-BE49-F238E27FC236}">
                <a16:creationId xmlns:a16="http://schemas.microsoft.com/office/drawing/2014/main" id="{DBFC8D90-89CC-4E7F-85B6-E70209275478}"/>
              </a:ext>
            </a:extLst>
          </p:cNvPr>
          <p:cNvSpPr>
            <a:spLocks noGrp="1"/>
          </p:cNvSpPr>
          <p:nvPr>
            <p:ph type="pic" sz="quarter" idx="21" hasCustomPrompt="1"/>
          </p:nvPr>
        </p:nvSpPr>
        <p:spPr>
          <a:xfrm>
            <a:off x="8315738" y="4834392"/>
            <a:ext cx="1186611" cy="1174977"/>
          </a:xfrm>
          <a:prstGeom prst="rect">
            <a:avLst/>
          </a:prstGeom>
          <a:noFill/>
        </p:spPr>
        <p:txBody>
          <a:bodyPr bIns="792000" anchor="ctr"/>
          <a:lstStyle>
            <a:lvl1pPr marL="0" indent="0" algn="ctr">
              <a:lnSpc>
                <a:spcPct val="100000"/>
              </a:lnSpc>
              <a:spcBef>
                <a:spcPts val="0"/>
              </a:spcBef>
              <a:spcAft>
                <a:spcPts val="0"/>
              </a:spcAft>
              <a:buNone/>
              <a:defRPr sz="1000" i="1">
                <a:solidFill>
                  <a:schemeClr val="tx1"/>
                </a:solidFill>
              </a:defRPr>
            </a:lvl1pPr>
          </a:lstStyle>
          <a:p>
            <a:r>
              <a:rPr lang="en-GB" dirty="0"/>
              <a:t>Logo</a:t>
            </a:r>
          </a:p>
        </p:txBody>
      </p:sp>
      <p:sp>
        <p:nvSpPr>
          <p:cNvPr id="155" name="Tijdelijke aanduiding voor afbeelding 8">
            <a:extLst>
              <a:ext uri="{FF2B5EF4-FFF2-40B4-BE49-F238E27FC236}">
                <a16:creationId xmlns:a16="http://schemas.microsoft.com/office/drawing/2014/main" id="{F495DA24-7028-4B95-AB25-490A963283E9}"/>
              </a:ext>
            </a:extLst>
          </p:cNvPr>
          <p:cNvSpPr>
            <a:spLocks noGrp="1"/>
          </p:cNvSpPr>
          <p:nvPr>
            <p:ph type="pic" sz="quarter" idx="22" hasCustomPrompt="1"/>
          </p:nvPr>
        </p:nvSpPr>
        <p:spPr>
          <a:xfrm>
            <a:off x="10207103" y="4834392"/>
            <a:ext cx="1186611" cy="1174977"/>
          </a:xfrm>
          <a:prstGeom prst="rect">
            <a:avLst/>
          </a:prstGeom>
          <a:noFill/>
        </p:spPr>
        <p:txBody>
          <a:bodyPr bIns="792000" anchor="ctr"/>
          <a:lstStyle>
            <a:lvl1pPr marL="0" indent="0" algn="ctr">
              <a:lnSpc>
                <a:spcPct val="100000"/>
              </a:lnSpc>
              <a:spcBef>
                <a:spcPts val="0"/>
              </a:spcBef>
              <a:spcAft>
                <a:spcPts val="0"/>
              </a:spcAft>
              <a:buNone/>
              <a:defRPr sz="1000" i="1">
                <a:solidFill>
                  <a:schemeClr val="tx1"/>
                </a:solidFill>
              </a:defRPr>
            </a:lvl1pPr>
          </a:lstStyle>
          <a:p>
            <a:r>
              <a:rPr lang="en-GB" dirty="0"/>
              <a:t>Logo</a:t>
            </a:r>
          </a:p>
        </p:txBody>
      </p:sp>
    </p:spTree>
    <p:extLst>
      <p:ext uri="{BB962C8B-B14F-4D97-AF65-F5344CB8AC3E}">
        <p14:creationId xmlns:p14="http://schemas.microsoft.com/office/powerpoint/2010/main" val="28401430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500"/>
                                        <p:tgtEl>
                                          <p:spTgt spid="14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0"/>
                                        </p:tgtEl>
                                        <p:attrNameLst>
                                          <p:attrName>style.visibility</p:attrName>
                                        </p:attrNameLst>
                                      </p:cBhvr>
                                      <p:to>
                                        <p:strVal val="visible"/>
                                      </p:to>
                                    </p:set>
                                    <p:animEffect transition="in" filter="fade">
                                      <p:cBhvr>
                                        <p:cTn id="15" dur="500"/>
                                        <p:tgtEl>
                                          <p:spTgt spid="1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3"/>
                                        </p:tgtEl>
                                        <p:attrNameLst>
                                          <p:attrName>style.visibility</p:attrName>
                                        </p:attrNameLst>
                                      </p:cBhvr>
                                      <p:to>
                                        <p:strVal val="visible"/>
                                      </p:to>
                                    </p:set>
                                    <p:animEffect transition="in" filter="fade">
                                      <p:cBhvr>
                                        <p:cTn id="18" dur="500"/>
                                        <p:tgtEl>
                                          <p:spTgt spid="15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4"/>
                                        </p:tgtEl>
                                        <p:attrNameLst>
                                          <p:attrName>style.visibility</p:attrName>
                                        </p:attrNameLst>
                                      </p:cBhvr>
                                      <p:to>
                                        <p:strVal val="visible"/>
                                      </p:to>
                                    </p:set>
                                    <p:animEffect transition="in" filter="fade">
                                      <p:cBhvr>
                                        <p:cTn id="21" dur="500"/>
                                        <p:tgtEl>
                                          <p:spTgt spid="15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1"/>
                                        </p:tgtEl>
                                        <p:attrNameLst>
                                          <p:attrName>style.visibility</p:attrName>
                                        </p:attrNameLst>
                                      </p:cBhvr>
                                      <p:to>
                                        <p:strVal val="visible"/>
                                      </p:to>
                                    </p:set>
                                    <p:animEffect transition="in" filter="fade">
                                      <p:cBhvr>
                                        <p:cTn id="24" dur="500"/>
                                        <p:tgtEl>
                                          <p:spTgt spid="15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8"/>
                                        </p:tgtEl>
                                        <p:attrNameLst>
                                          <p:attrName>style.visibility</p:attrName>
                                        </p:attrNameLst>
                                      </p:cBhvr>
                                      <p:to>
                                        <p:strVal val="visible"/>
                                      </p:to>
                                    </p:set>
                                    <p:animEffect transition="in" filter="fade">
                                      <p:cBhvr>
                                        <p:cTn id="27" dur="500"/>
                                        <p:tgtEl>
                                          <p:spTgt spid="14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9"/>
                                        </p:tgtEl>
                                        <p:attrNameLst>
                                          <p:attrName>style.visibility</p:attrName>
                                        </p:attrNameLst>
                                      </p:cBhvr>
                                      <p:to>
                                        <p:strVal val="visible"/>
                                      </p:to>
                                    </p:set>
                                    <p:animEffect transition="in" filter="fade">
                                      <p:cBhvr>
                                        <p:cTn id="30" dur="500"/>
                                        <p:tgtEl>
                                          <p:spTgt spid="14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2"/>
                                        </p:tgtEl>
                                        <p:attrNameLst>
                                          <p:attrName>style.visibility</p:attrName>
                                        </p:attrNameLst>
                                      </p:cBhvr>
                                      <p:to>
                                        <p:strVal val="visible"/>
                                      </p:to>
                                    </p:set>
                                    <p:animEffect transition="in" filter="fade">
                                      <p:cBhvr>
                                        <p:cTn id="33" dur="500"/>
                                        <p:tgtEl>
                                          <p:spTgt spid="15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5"/>
                                        </p:tgtEl>
                                        <p:attrNameLst>
                                          <p:attrName>style.visibility</p:attrName>
                                        </p:attrNameLst>
                                      </p:cBhvr>
                                      <p:to>
                                        <p:strVal val="visible"/>
                                      </p:to>
                                    </p:set>
                                    <p:animEffect transition="in" filter="fade">
                                      <p:cBhvr>
                                        <p:cTn id="36"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2"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1+#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P spid="147" grpId="0"/>
      <p:bldP spid="148" grpId="0"/>
      <p:bldP spid="149" grpId="0"/>
      <p:bldP spid="150" grpId="0"/>
      <p:bldP spid="151" grpId="0"/>
      <p:bldP spid="152" grpId="0"/>
      <p:bldP spid="153" grpId="0"/>
      <p:bldP spid="154" grpId="0"/>
      <p:bldP spid="155"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DUCT">
    <p:bg>
      <p:bgPr>
        <a:solidFill>
          <a:schemeClr val="tx2"/>
        </a:solidFill>
        <a:effectLst/>
      </p:bgPr>
    </p:bg>
    <p:spTree>
      <p:nvGrpSpPr>
        <p:cNvPr id="1" name=""/>
        <p:cNvGrpSpPr/>
        <p:nvPr/>
      </p:nvGrpSpPr>
      <p:grpSpPr>
        <a:xfrm>
          <a:off x="0" y="0"/>
          <a:ext cx="0" cy="0"/>
          <a:chOff x="0" y="0"/>
          <a:chExt cx="0" cy="0"/>
        </a:xfrm>
      </p:grpSpPr>
      <p:sp>
        <p:nvSpPr>
          <p:cNvPr id="75" name="Rechthoek 74">
            <a:extLst>
              <a:ext uri="{FF2B5EF4-FFF2-40B4-BE49-F238E27FC236}">
                <a16:creationId xmlns:a16="http://schemas.microsoft.com/office/drawing/2014/main" id="{0C8123B2-F818-4002-9438-94CC74D8FA6A}"/>
              </a:ext>
            </a:extLst>
          </p:cNvPr>
          <p:cNvSpPr/>
          <p:nvPr userDrawn="1"/>
        </p:nvSpPr>
        <p:spPr>
          <a:xfrm>
            <a:off x="0" y="0"/>
            <a:ext cx="28194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3B4FBE9F-30D0-4D39-89D5-51452BAB6966}"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PRODUCT</a:t>
            </a:r>
          </a:p>
        </p:txBody>
      </p:sp>
      <p:sp>
        <p:nvSpPr>
          <p:cNvPr id="8" name="Titel 7">
            <a:extLst>
              <a:ext uri="{FF2B5EF4-FFF2-40B4-BE49-F238E27FC236}">
                <a16:creationId xmlns:a16="http://schemas.microsoft.com/office/drawing/2014/main" id="{5BADE44B-3C84-431F-969E-13A644851AEE}"/>
              </a:ext>
            </a:extLst>
          </p:cNvPr>
          <p:cNvSpPr>
            <a:spLocks noGrp="1"/>
          </p:cNvSpPr>
          <p:nvPr>
            <p:ph type="title" hasCustomPrompt="1"/>
          </p:nvPr>
        </p:nvSpPr>
        <p:spPr>
          <a:xfrm>
            <a:off x="5626100" y="1371500"/>
            <a:ext cx="6119867" cy="576000"/>
          </a:xfrm>
        </p:spPr>
        <p:txBody>
          <a:bodyPr anchor="b"/>
          <a:lstStyle>
            <a:lvl1pPr>
              <a:defRPr sz="4400">
                <a:ln w="6350">
                  <a:solidFill>
                    <a:schemeClr val="bg1"/>
                  </a:solidFill>
                </a:ln>
                <a:solidFill>
                  <a:schemeClr val="bg1"/>
                </a:solidFill>
              </a:defRPr>
            </a:lvl1pPr>
          </a:lstStyle>
          <a:p>
            <a:r>
              <a:rPr lang="en-GB" dirty="0"/>
              <a:t>Add your title here</a:t>
            </a:r>
          </a:p>
        </p:txBody>
      </p:sp>
      <p:sp>
        <p:nvSpPr>
          <p:cNvPr id="156" name="Tijdelijke aanduiding voor verticale tekst 2">
            <a:extLst>
              <a:ext uri="{FF2B5EF4-FFF2-40B4-BE49-F238E27FC236}">
                <a16:creationId xmlns:a16="http://schemas.microsoft.com/office/drawing/2014/main" id="{95CED5F9-1E4A-4130-9358-1F423AFF9E12}"/>
              </a:ext>
            </a:extLst>
          </p:cNvPr>
          <p:cNvSpPr>
            <a:spLocks noGrp="1"/>
          </p:cNvSpPr>
          <p:nvPr>
            <p:ph type="body" orient="vert" idx="1" hasCustomPrompt="1"/>
          </p:nvPr>
        </p:nvSpPr>
        <p:spPr>
          <a:xfrm>
            <a:off x="5626100" y="2260600"/>
            <a:ext cx="6121399" cy="3759994"/>
          </a:xfrm>
        </p:spPr>
        <p:txBody>
          <a:bodyPr vert="horz"/>
          <a:lstStyle>
            <a:lvl1pPr>
              <a:spcAft>
                <a:spcPts val="600"/>
              </a:spcAft>
              <a:defRPr sz="1600">
                <a:solidFill>
                  <a:schemeClr val="bg1"/>
                </a:solidFill>
              </a:defRPr>
            </a:lvl1pPr>
            <a:lvl2pPr>
              <a:spcAft>
                <a:spcPts val="600"/>
              </a:spcAft>
              <a:defRPr sz="1600">
                <a:solidFill>
                  <a:schemeClr val="bg1"/>
                </a:solidFill>
              </a:defRPr>
            </a:lvl2pPr>
            <a:lvl3pPr>
              <a:defRPr sz="1600">
                <a:solidFill>
                  <a:schemeClr val="bg1"/>
                </a:solidFill>
              </a:defRPr>
            </a:lvl3pPr>
            <a:lvl4pPr>
              <a:defRPr sz="1600">
                <a:solidFill>
                  <a:schemeClr val="bg1"/>
                </a:solidFill>
              </a:defRPr>
            </a:lvl4pPr>
            <a:lvl5pPr>
              <a:spcBef>
                <a:spcPts val="600"/>
              </a:spcBef>
              <a:defRPr sz="2000">
                <a:solidFill>
                  <a:schemeClr val="accent1"/>
                </a:solidFill>
              </a:defRPr>
            </a:lvl5pPr>
            <a:lvl6pPr>
              <a:defRPr sz="2000">
                <a:solidFill>
                  <a:schemeClr val="bg1"/>
                </a:solidFill>
              </a:defRPr>
            </a:lvl6pPr>
            <a:lvl7pPr>
              <a:defRPr sz="1200">
                <a:solidFill>
                  <a:schemeClr val="bg1"/>
                </a:solidFill>
              </a:defRPr>
            </a:lvl7pPr>
            <a:lvl8pPr>
              <a:defRPr sz="1600">
                <a:solidFill>
                  <a:schemeClr val="bg1"/>
                </a:solidFill>
              </a:defRPr>
            </a:lvl8pPr>
            <a:lvl9pPr>
              <a:defRPr sz="2800">
                <a:solidFill>
                  <a:schemeClr val="bg1"/>
                </a:solidFill>
              </a:defRPr>
            </a:lvl9pPr>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a:p>
            <a:pPr lvl="5"/>
            <a:r>
              <a:rPr lang="en-GB" dirty="0"/>
              <a:t>Header #2</a:t>
            </a:r>
          </a:p>
          <a:p>
            <a:pPr lvl="6"/>
            <a:r>
              <a:rPr lang="en-GB" dirty="0"/>
              <a:t>Source</a:t>
            </a:r>
          </a:p>
          <a:p>
            <a:pPr lvl="7"/>
            <a:r>
              <a:rPr lang="en-GB" dirty="0"/>
              <a:t>Numerical bullets</a:t>
            </a:r>
          </a:p>
          <a:p>
            <a:pPr lvl="8"/>
            <a:r>
              <a:rPr lang="en-GB" dirty="0"/>
              <a:t>Header #3</a:t>
            </a:r>
          </a:p>
        </p:txBody>
      </p:sp>
      <p:grpSp>
        <p:nvGrpSpPr>
          <p:cNvPr id="228" name="INSTRUCTIONS">
            <a:extLst>
              <a:ext uri="{FF2B5EF4-FFF2-40B4-BE49-F238E27FC236}">
                <a16:creationId xmlns:a16="http://schemas.microsoft.com/office/drawing/2014/main" id="{F35D42EF-0D43-449E-A513-DAE58B86C393}"/>
              </a:ext>
            </a:extLst>
          </p:cNvPr>
          <p:cNvGrpSpPr/>
          <p:nvPr userDrawn="1"/>
        </p:nvGrpSpPr>
        <p:grpSpPr>
          <a:xfrm>
            <a:off x="-3786437" y="0"/>
            <a:ext cx="3693386" cy="5359349"/>
            <a:chOff x="-3786437" y="0"/>
            <a:chExt cx="3693386" cy="5359349"/>
          </a:xfrm>
        </p:grpSpPr>
        <p:sp>
          <p:nvSpPr>
            <p:cNvPr id="229" name="Rechthoek 228">
              <a:extLst>
                <a:ext uri="{FF2B5EF4-FFF2-40B4-BE49-F238E27FC236}">
                  <a16:creationId xmlns:a16="http://schemas.microsoft.com/office/drawing/2014/main" id="{43E182A4-A01D-47A9-A030-FBD8E4FA7AAF}"/>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294" name="Rechthoek 293">
              <a:extLst>
                <a:ext uri="{FF2B5EF4-FFF2-40B4-BE49-F238E27FC236}">
                  <a16:creationId xmlns:a16="http://schemas.microsoft.com/office/drawing/2014/main" id="{5AA203BE-E1DF-4881-9173-1A57369BFFB2}"/>
                </a:ext>
              </a:extLst>
            </p:cNvPr>
            <p:cNvSpPr/>
            <p:nvPr userDrawn="1"/>
          </p:nvSpPr>
          <p:spPr>
            <a:xfrm>
              <a:off x="-3786165" y="1714499"/>
              <a:ext cx="3593091" cy="2800351"/>
            </a:xfrm>
            <a:prstGeom prst="rect">
              <a:avLst/>
            </a:prstGeom>
            <a:solidFill>
              <a:schemeClr val="tx2"/>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230" name="Ovaal 229">
              <a:extLst>
                <a:ext uri="{FF2B5EF4-FFF2-40B4-BE49-F238E27FC236}">
                  <a16:creationId xmlns:a16="http://schemas.microsoft.com/office/drawing/2014/main" id="{EF768300-85D2-4904-8D87-11A4B376B08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31" name="Rechthoek 230">
              <a:extLst>
                <a:ext uri="{FF2B5EF4-FFF2-40B4-BE49-F238E27FC236}">
                  <a16:creationId xmlns:a16="http://schemas.microsoft.com/office/drawing/2014/main" id="{832A09F4-9B57-4A72-95B2-C81A571F595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Bullets</a:t>
              </a:r>
            </a:p>
          </p:txBody>
        </p:sp>
        <p:sp>
          <p:nvSpPr>
            <p:cNvPr id="232" name="Ovaal 231">
              <a:extLst>
                <a:ext uri="{FF2B5EF4-FFF2-40B4-BE49-F238E27FC236}">
                  <a16:creationId xmlns:a16="http://schemas.microsoft.com/office/drawing/2014/main" id="{9D077CAC-66F3-4E21-9333-D595E340F4EF}"/>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3" name="Rechthoek 232">
              <a:extLst>
                <a:ext uri="{FF2B5EF4-FFF2-40B4-BE49-F238E27FC236}">
                  <a16:creationId xmlns:a16="http://schemas.microsoft.com/office/drawing/2014/main" id="{FEA21D88-B152-4915-B54E-9A1A8C4D8E2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34" name="Rechthoek 233">
              <a:extLst>
                <a:ext uri="{FF2B5EF4-FFF2-40B4-BE49-F238E27FC236}">
                  <a16:creationId xmlns:a16="http://schemas.microsoft.com/office/drawing/2014/main" id="{D5C79728-1975-47EF-A612-D7281E6ADEA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Sub-bullets #1</a:t>
              </a:r>
            </a:p>
          </p:txBody>
        </p:sp>
        <p:sp>
          <p:nvSpPr>
            <p:cNvPr id="235" name="Ovaal 234">
              <a:extLst>
                <a:ext uri="{FF2B5EF4-FFF2-40B4-BE49-F238E27FC236}">
                  <a16:creationId xmlns:a16="http://schemas.microsoft.com/office/drawing/2014/main" id="{2DA676E1-27BD-4524-8321-F3BD2EC6DCCB}"/>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6" name="Rechthoek 235">
              <a:extLst>
                <a:ext uri="{FF2B5EF4-FFF2-40B4-BE49-F238E27FC236}">
                  <a16:creationId xmlns:a16="http://schemas.microsoft.com/office/drawing/2014/main" id="{7C9A8CB6-392E-4925-B51D-91A5D926CAC0}"/>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Sub-bullets #2</a:t>
              </a:r>
            </a:p>
          </p:txBody>
        </p:sp>
        <p:sp>
          <p:nvSpPr>
            <p:cNvPr id="237" name="Ovaal 236">
              <a:extLst>
                <a:ext uri="{FF2B5EF4-FFF2-40B4-BE49-F238E27FC236}">
                  <a16:creationId xmlns:a16="http://schemas.microsoft.com/office/drawing/2014/main" id="{5C118F18-5E70-4945-A5EC-278ADABDB1A4}"/>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8" name="Rechthoek 237">
              <a:extLst>
                <a:ext uri="{FF2B5EF4-FFF2-40B4-BE49-F238E27FC236}">
                  <a16:creationId xmlns:a16="http://schemas.microsoft.com/office/drawing/2014/main" id="{C70F3652-F6C7-4D9C-8705-33EEA7BCD91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Default text</a:t>
              </a:r>
            </a:p>
          </p:txBody>
        </p:sp>
        <p:sp>
          <p:nvSpPr>
            <p:cNvPr id="239" name="Ovaal 238">
              <a:extLst>
                <a:ext uri="{FF2B5EF4-FFF2-40B4-BE49-F238E27FC236}">
                  <a16:creationId xmlns:a16="http://schemas.microsoft.com/office/drawing/2014/main" id="{C1D5A553-D785-4DA5-B12A-A3F31014AC7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0" name="Rechthoek 239">
              <a:extLst>
                <a:ext uri="{FF2B5EF4-FFF2-40B4-BE49-F238E27FC236}">
                  <a16:creationId xmlns:a16="http://schemas.microsoft.com/office/drawing/2014/main" id="{286569F1-0FEC-4C85-98C5-7435E30FF0F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Header #1</a:t>
              </a:r>
            </a:p>
          </p:txBody>
        </p:sp>
        <p:sp>
          <p:nvSpPr>
            <p:cNvPr id="241" name="Ovaal 240">
              <a:extLst>
                <a:ext uri="{FF2B5EF4-FFF2-40B4-BE49-F238E27FC236}">
                  <a16:creationId xmlns:a16="http://schemas.microsoft.com/office/drawing/2014/main" id="{46FD244F-EAD0-49B0-A1A1-DE2B3E93612E}"/>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2" name="Rechthoek 241">
              <a:extLst>
                <a:ext uri="{FF2B5EF4-FFF2-40B4-BE49-F238E27FC236}">
                  <a16:creationId xmlns:a16="http://schemas.microsoft.com/office/drawing/2014/main" id="{26253B96-554C-40EA-B87F-80C66795766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Source</a:t>
              </a:r>
            </a:p>
          </p:txBody>
        </p:sp>
        <p:sp>
          <p:nvSpPr>
            <p:cNvPr id="243" name="Ovaal 242">
              <a:extLst>
                <a:ext uri="{FF2B5EF4-FFF2-40B4-BE49-F238E27FC236}">
                  <a16:creationId xmlns:a16="http://schemas.microsoft.com/office/drawing/2014/main" id="{C0605F13-6D44-4430-BF1B-BDFC422210A5}"/>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4" name="Rechthoek 243">
              <a:extLst>
                <a:ext uri="{FF2B5EF4-FFF2-40B4-BE49-F238E27FC236}">
                  <a16:creationId xmlns:a16="http://schemas.microsoft.com/office/drawing/2014/main" id="{D7264743-B880-4D26-ADCC-CFE2A87043E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Numerical bullets</a:t>
              </a:r>
            </a:p>
          </p:txBody>
        </p:sp>
        <p:sp>
          <p:nvSpPr>
            <p:cNvPr id="245" name="Ovaal 244">
              <a:extLst>
                <a:ext uri="{FF2B5EF4-FFF2-40B4-BE49-F238E27FC236}">
                  <a16:creationId xmlns:a16="http://schemas.microsoft.com/office/drawing/2014/main" id="{AEFC3410-DC36-4442-981A-329F4D5E1C3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46" name="Rechthoek 245">
              <a:extLst>
                <a:ext uri="{FF2B5EF4-FFF2-40B4-BE49-F238E27FC236}">
                  <a16:creationId xmlns:a16="http://schemas.microsoft.com/office/drawing/2014/main" id="{E5365AAD-3B49-4821-84ED-8D83CF7FE17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Header #3</a:t>
              </a:r>
            </a:p>
          </p:txBody>
        </p:sp>
        <p:sp>
          <p:nvSpPr>
            <p:cNvPr id="247" name="Ovaal 246">
              <a:extLst>
                <a:ext uri="{FF2B5EF4-FFF2-40B4-BE49-F238E27FC236}">
                  <a16:creationId xmlns:a16="http://schemas.microsoft.com/office/drawing/2014/main" id="{68A13C88-9881-4C55-9C50-5C288F92628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48" name="Rechthoek 247">
              <a:extLst>
                <a:ext uri="{FF2B5EF4-FFF2-40B4-BE49-F238E27FC236}">
                  <a16:creationId xmlns:a16="http://schemas.microsoft.com/office/drawing/2014/main" id="{E1508AFF-B5EB-41AC-B061-E2DEF1B91E0A}"/>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Header #2</a:t>
              </a:r>
            </a:p>
          </p:txBody>
        </p:sp>
        <p:grpSp>
          <p:nvGrpSpPr>
            <p:cNvPr id="249" name="VOORBEELD">
              <a:extLst>
                <a:ext uri="{FF2B5EF4-FFF2-40B4-BE49-F238E27FC236}">
                  <a16:creationId xmlns:a16="http://schemas.microsoft.com/office/drawing/2014/main" id="{EA856C67-54AB-4FAE-A343-348787CBFFE6}"/>
                </a:ext>
              </a:extLst>
            </p:cNvPr>
            <p:cNvGrpSpPr/>
            <p:nvPr userDrawn="1"/>
          </p:nvGrpSpPr>
          <p:grpSpPr>
            <a:xfrm>
              <a:off x="-3605171" y="458674"/>
              <a:ext cx="3234311" cy="558875"/>
              <a:chOff x="-3605171" y="458674"/>
              <a:chExt cx="3234311" cy="558875"/>
            </a:xfrm>
          </p:grpSpPr>
          <p:sp>
            <p:nvSpPr>
              <p:cNvPr id="254" name="Rechthoek 253">
                <a:extLst>
                  <a:ext uri="{FF2B5EF4-FFF2-40B4-BE49-F238E27FC236}">
                    <a16:creationId xmlns:a16="http://schemas.microsoft.com/office/drawing/2014/main" id="{5E6F364D-49A3-40BB-9970-3570F5D3887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255" name="Rechthoek 254">
                <a:extLst>
                  <a:ext uri="{FF2B5EF4-FFF2-40B4-BE49-F238E27FC236}">
                    <a16:creationId xmlns:a16="http://schemas.microsoft.com/office/drawing/2014/main" id="{8752FD76-51BA-4BF4-83E5-FC8323640F8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56" name="Groep 255">
                <a:extLst>
                  <a:ext uri="{FF2B5EF4-FFF2-40B4-BE49-F238E27FC236}">
                    <a16:creationId xmlns:a16="http://schemas.microsoft.com/office/drawing/2014/main" id="{AF0D4596-B69D-4F34-8AF9-22D8DE538BE5}"/>
                  </a:ext>
                </a:extLst>
              </p:cNvPr>
              <p:cNvGrpSpPr/>
              <p:nvPr userDrawn="1"/>
            </p:nvGrpSpPr>
            <p:grpSpPr>
              <a:xfrm>
                <a:off x="-3386247" y="830871"/>
                <a:ext cx="139423" cy="109566"/>
                <a:chOff x="-2866744" y="827071"/>
                <a:chExt cx="168701" cy="132575"/>
              </a:xfrm>
            </p:grpSpPr>
            <p:grpSp>
              <p:nvGrpSpPr>
                <p:cNvPr id="287" name="Groep 286">
                  <a:extLst>
                    <a:ext uri="{FF2B5EF4-FFF2-40B4-BE49-F238E27FC236}">
                      <a16:creationId xmlns:a16="http://schemas.microsoft.com/office/drawing/2014/main" id="{1CD24D7D-93B8-48B6-AC74-15549435683D}"/>
                    </a:ext>
                  </a:extLst>
                </p:cNvPr>
                <p:cNvGrpSpPr/>
                <p:nvPr userDrawn="1"/>
              </p:nvGrpSpPr>
              <p:grpSpPr>
                <a:xfrm>
                  <a:off x="-2866744" y="827071"/>
                  <a:ext cx="168701" cy="132575"/>
                  <a:chOff x="-2866744" y="827071"/>
                  <a:chExt cx="168701" cy="132575"/>
                </a:xfrm>
              </p:grpSpPr>
              <p:cxnSp>
                <p:nvCxnSpPr>
                  <p:cNvPr id="289" name="Rechte verbindingslijn 288">
                    <a:extLst>
                      <a:ext uri="{FF2B5EF4-FFF2-40B4-BE49-F238E27FC236}">
                        <a16:creationId xmlns:a16="http://schemas.microsoft.com/office/drawing/2014/main" id="{C085D354-D812-4A96-9B1F-B56C53C4B6E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90" name="Rechte verbindingslijn 289">
                    <a:extLst>
                      <a:ext uri="{FF2B5EF4-FFF2-40B4-BE49-F238E27FC236}">
                        <a16:creationId xmlns:a16="http://schemas.microsoft.com/office/drawing/2014/main" id="{EAD84050-6415-4601-9241-D8FCAAC3676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91" name="Rechte verbindingslijn 290">
                    <a:extLst>
                      <a:ext uri="{FF2B5EF4-FFF2-40B4-BE49-F238E27FC236}">
                        <a16:creationId xmlns:a16="http://schemas.microsoft.com/office/drawing/2014/main" id="{D0B250F0-4FE2-4985-887F-370F7EC7A1F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92" name="Rechte verbindingslijn 291">
                    <a:extLst>
                      <a:ext uri="{FF2B5EF4-FFF2-40B4-BE49-F238E27FC236}">
                        <a16:creationId xmlns:a16="http://schemas.microsoft.com/office/drawing/2014/main" id="{3745E61A-CA5D-4D40-984D-798F7A782F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93" name="Rechte verbindingslijn 292">
                    <a:extLst>
                      <a:ext uri="{FF2B5EF4-FFF2-40B4-BE49-F238E27FC236}">
                        <a16:creationId xmlns:a16="http://schemas.microsoft.com/office/drawing/2014/main" id="{75B46C1C-9146-4C3A-B94C-B5771780B5E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88" name="Pijl: rechts 287">
                  <a:extLst>
                    <a:ext uri="{FF2B5EF4-FFF2-40B4-BE49-F238E27FC236}">
                      <a16:creationId xmlns:a16="http://schemas.microsoft.com/office/drawing/2014/main" id="{0F734C4F-AAC9-4C4F-8D21-D10CC6DF9F0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57" name="Groep 256">
                <a:extLst>
                  <a:ext uri="{FF2B5EF4-FFF2-40B4-BE49-F238E27FC236}">
                    <a16:creationId xmlns:a16="http://schemas.microsoft.com/office/drawing/2014/main" id="{2328564B-D6E3-4088-9FD9-D51F00C0907D}"/>
                  </a:ext>
                </a:extLst>
              </p:cNvPr>
              <p:cNvGrpSpPr/>
              <p:nvPr userDrawn="1"/>
            </p:nvGrpSpPr>
            <p:grpSpPr>
              <a:xfrm>
                <a:off x="-3605171" y="830871"/>
                <a:ext cx="139423" cy="109566"/>
                <a:chOff x="-2866744" y="518074"/>
                <a:chExt cx="168701" cy="132575"/>
              </a:xfrm>
            </p:grpSpPr>
            <p:grpSp>
              <p:nvGrpSpPr>
                <p:cNvPr id="280" name="Groep 279">
                  <a:extLst>
                    <a:ext uri="{FF2B5EF4-FFF2-40B4-BE49-F238E27FC236}">
                      <a16:creationId xmlns:a16="http://schemas.microsoft.com/office/drawing/2014/main" id="{1FB0A73F-7D4C-4AA1-B2D3-D264AB36825C}"/>
                    </a:ext>
                  </a:extLst>
                </p:cNvPr>
                <p:cNvGrpSpPr/>
                <p:nvPr userDrawn="1"/>
              </p:nvGrpSpPr>
              <p:grpSpPr>
                <a:xfrm>
                  <a:off x="-2866744" y="518074"/>
                  <a:ext cx="168701" cy="132575"/>
                  <a:chOff x="-2866744" y="518074"/>
                  <a:chExt cx="168701" cy="132575"/>
                </a:xfrm>
              </p:grpSpPr>
              <p:cxnSp>
                <p:nvCxnSpPr>
                  <p:cNvPr id="282" name="Rechte verbindingslijn 281">
                    <a:extLst>
                      <a:ext uri="{FF2B5EF4-FFF2-40B4-BE49-F238E27FC236}">
                        <a16:creationId xmlns:a16="http://schemas.microsoft.com/office/drawing/2014/main" id="{D8167D17-92B3-43B9-B34F-69AAD0AE514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83" name="Rechte verbindingslijn 282">
                    <a:extLst>
                      <a:ext uri="{FF2B5EF4-FFF2-40B4-BE49-F238E27FC236}">
                        <a16:creationId xmlns:a16="http://schemas.microsoft.com/office/drawing/2014/main" id="{B793AC25-1DB9-474A-B5A6-0698AD7E956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84" name="Rechte verbindingslijn 283">
                    <a:extLst>
                      <a:ext uri="{FF2B5EF4-FFF2-40B4-BE49-F238E27FC236}">
                        <a16:creationId xmlns:a16="http://schemas.microsoft.com/office/drawing/2014/main" id="{848127BD-F341-43B9-AA1C-5394687A855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85" name="Rechte verbindingslijn 284">
                    <a:extLst>
                      <a:ext uri="{FF2B5EF4-FFF2-40B4-BE49-F238E27FC236}">
                        <a16:creationId xmlns:a16="http://schemas.microsoft.com/office/drawing/2014/main" id="{3E28E818-F43A-4EB3-A59D-E7B20A2CC58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86" name="Rechte verbindingslijn 285">
                    <a:extLst>
                      <a:ext uri="{FF2B5EF4-FFF2-40B4-BE49-F238E27FC236}">
                        <a16:creationId xmlns:a16="http://schemas.microsoft.com/office/drawing/2014/main" id="{71A3869B-F6E4-4E93-81D3-A30B0EC72AE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81" name="Pijl: rechts 280">
                  <a:extLst>
                    <a:ext uri="{FF2B5EF4-FFF2-40B4-BE49-F238E27FC236}">
                      <a16:creationId xmlns:a16="http://schemas.microsoft.com/office/drawing/2014/main" id="{D102BABE-C627-4A72-A958-4F4012B0D63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258" name="Rechte verbindingslijn 257">
                <a:extLst>
                  <a:ext uri="{FF2B5EF4-FFF2-40B4-BE49-F238E27FC236}">
                    <a16:creationId xmlns:a16="http://schemas.microsoft.com/office/drawing/2014/main" id="{4394B5D4-A8AF-45C0-AAE0-9275F97AC58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59" name="Rechte verbindingslijn 258">
                <a:extLst>
                  <a:ext uri="{FF2B5EF4-FFF2-40B4-BE49-F238E27FC236}">
                    <a16:creationId xmlns:a16="http://schemas.microsoft.com/office/drawing/2014/main" id="{ADE49BCC-B69D-40FF-B2D5-690B9DD968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60" name="Rechthoek 259">
                <a:extLst>
                  <a:ext uri="{FF2B5EF4-FFF2-40B4-BE49-F238E27FC236}">
                    <a16:creationId xmlns:a16="http://schemas.microsoft.com/office/drawing/2014/main" id="{71CF322E-456A-4A22-8935-B1C81465649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261" name="Rechthoek 260">
                <a:extLst>
                  <a:ext uri="{FF2B5EF4-FFF2-40B4-BE49-F238E27FC236}">
                    <a16:creationId xmlns:a16="http://schemas.microsoft.com/office/drawing/2014/main" id="{0290BAC5-9A3E-4E3A-9CFB-A63356D918C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262" name="Groep 261">
                <a:extLst>
                  <a:ext uri="{FF2B5EF4-FFF2-40B4-BE49-F238E27FC236}">
                    <a16:creationId xmlns:a16="http://schemas.microsoft.com/office/drawing/2014/main" id="{5D23F965-261E-431A-A88F-AB6C8D886BE8}"/>
                  </a:ext>
                </a:extLst>
              </p:cNvPr>
              <p:cNvGrpSpPr/>
              <p:nvPr userDrawn="1"/>
            </p:nvGrpSpPr>
            <p:grpSpPr>
              <a:xfrm>
                <a:off x="-2916763" y="769168"/>
                <a:ext cx="268738" cy="248381"/>
                <a:chOff x="-2916763" y="769168"/>
                <a:chExt cx="268738" cy="248381"/>
              </a:xfrm>
            </p:grpSpPr>
            <p:sp>
              <p:nvSpPr>
                <p:cNvPr id="272" name="Rechthoek 271">
                  <a:extLst>
                    <a:ext uri="{FF2B5EF4-FFF2-40B4-BE49-F238E27FC236}">
                      <a16:creationId xmlns:a16="http://schemas.microsoft.com/office/drawing/2014/main" id="{C916F84E-4361-496D-9731-E61F911CBA1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273" name="Groep 272">
                  <a:extLst>
                    <a:ext uri="{FF2B5EF4-FFF2-40B4-BE49-F238E27FC236}">
                      <a16:creationId xmlns:a16="http://schemas.microsoft.com/office/drawing/2014/main" id="{A947D785-2B78-48D9-AE08-10B313588469}"/>
                    </a:ext>
                  </a:extLst>
                </p:cNvPr>
                <p:cNvGrpSpPr/>
                <p:nvPr userDrawn="1"/>
              </p:nvGrpSpPr>
              <p:grpSpPr>
                <a:xfrm>
                  <a:off x="-2866744" y="827071"/>
                  <a:ext cx="168701" cy="132575"/>
                  <a:chOff x="-2866744" y="827071"/>
                  <a:chExt cx="168701" cy="132575"/>
                </a:xfrm>
              </p:grpSpPr>
              <p:cxnSp>
                <p:nvCxnSpPr>
                  <p:cNvPr id="275" name="Rechte verbindingslijn 274">
                    <a:extLst>
                      <a:ext uri="{FF2B5EF4-FFF2-40B4-BE49-F238E27FC236}">
                        <a16:creationId xmlns:a16="http://schemas.microsoft.com/office/drawing/2014/main" id="{37186E9C-8B62-4498-A99F-1F4173BD6F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76" name="Rechte verbindingslijn 275">
                    <a:extLst>
                      <a:ext uri="{FF2B5EF4-FFF2-40B4-BE49-F238E27FC236}">
                        <a16:creationId xmlns:a16="http://schemas.microsoft.com/office/drawing/2014/main" id="{6850393F-0C56-4604-AFAE-D32CFC1240F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77" name="Rechte verbindingslijn 276">
                    <a:extLst>
                      <a:ext uri="{FF2B5EF4-FFF2-40B4-BE49-F238E27FC236}">
                        <a16:creationId xmlns:a16="http://schemas.microsoft.com/office/drawing/2014/main" id="{11569D87-E07C-492E-84F4-C470778CEA0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78" name="Rechte verbindingslijn 277">
                    <a:extLst>
                      <a:ext uri="{FF2B5EF4-FFF2-40B4-BE49-F238E27FC236}">
                        <a16:creationId xmlns:a16="http://schemas.microsoft.com/office/drawing/2014/main" id="{DBB3B77C-8E5F-43B5-BA14-D914CF5D315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79" name="Rechte verbindingslijn 278">
                    <a:extLst>
                      <a:ext uri="{FF2B5EF4-FFF2-40B4-BE49-F238E27FC236}">
                        <a16:creationId xmlns:a16="http://schemas.microsoft.com/office/drawing/2014/main" id="{786E0765-39E7-4268-A340-5973A99CBA8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74" name="Pijl: rechts 273">
                  <a:extLst>
                    <a:ext uri="{FF2B5EF4-FFF2-40B4-BE49-F238E27FC236}">
                      <a16:creationId xmlns:a16="http://schemas.microsoft.com/office/drawing/2014/main" id="{B6892A17-61AB-44AF-8576-57E90FDE8DB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63" name="Groep 262">
                <a:extLst>
                  <a:ext uri="{FF2B5EF4-FFF2-40B4-BE49-F238E27FC236}">
                    <a16:creationId xmlns:a16="http://schemas.microsoft.com/office/drawing/2014/main" id="{39A25EFE-CCB9-4325-9C35-C7E290A85C12}"/>
                  </a:ext>
                </a:extLst>
              </p:cNvPr>
              <p:cNvGrpSpPr/>
              <p:nvPr userDrawn="1"/>
            </p:nvGrpSpPr>
            <p:grpSpPr>
              <a:xfrm>
                <a:off x="-2916763" y="460171"/>
                <a:ext cx="268738" cy="248381"/>
                <a:chOff x="-2916763" y="460171"/>
                <a:chExt cx="268738" cy="248381"/>
              </a:xfrm>
            </p:grpSpPr>
            <p:sp>
              <p:nvSpPr>
                <p:cNvPr id="264" name="Rechthoek 263">
                  <a:extLst>
                    <a:ext uri="{FF2B5EF4-FFF2-40B4-BE49-F238E27FC236}">
                      <a16:creationId xmlns:a16="http://schemas.microsoft.com/office/drawing/2014/main" id="{2FD66E0E-FA09-41A7-A2EC-DEBFB4834CB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265" name="Groep 264">
                  <a:extLst>
                    <a:ext uri="{FF2B5EF4-FFF2-40B4-BE49-F238E27FC236}">
                      <a16:creationId xmlns:a16="http://schemas.microsoft.com/office/drawing/2014/main" id="{EEEC0AE2-8FF8-49AE-A76C-36CD9E654F97}"/>
                    </a:ext>
                  </a:extLst>
                </p:cNvPr>
                <p:cNvGrpSpPr/>
                <p:nvPr userDrawn="1"/>
              </p:nvGrpSpPr>
              <p:grpSpPr>
                <a:xfrm>
                  <a:off x="-2866744" y="518074"/>
                  <a:ext cx="168701" cy="132575"/>
                  <a:chOff x="-2866744" y="518074"/>
                  <a:chExt cx="168701" cy="132575"/>
                </a:xfrm>
              </p:grpSpPr>
              <p:cxnSp>
                <p:nvCxnSpPr>
                  <p:cNvPr id="267" name="Rechte verbindingslijn 266">
                    <a:extLst>
                      <a:ext uri="{FF2B5EF4-FFF2-40B4-BE49-F238E27FC236}">
                        <a16:creationId xmlns:a16="http://schemas.microsoft.com/office/drawing/2014/main" id="{B602672C-C48A-4B10-B445-8C8D9AAFBAD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68" name="Rechte verbindingslijn 267">
                    <a:extLst>
                      <a:ext uri="{FF2B5EF4-FFF2-40B4-BE49-F238E27FC236}">
                        <a16:creationId xmlns:a16="http://schemas.microsoft.com/office/drawing/2014/main" id="{E4C5997D-B93E-46FC-8CA3-0925CA462E8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69" name="Rechte verbindingslijn 268">
                    <a:extLst>
                      <a:ext uri="{FF2B5EF4-FFF2-40B4-BE49-F238E27FC236}">
                        <a16:creationId xmlns:a16="http://schemas.microsoft.com/office/drawing/2014/main" id="{335A91C8-E7A0-4006-A8D4-9A0674B7A1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70" name="Rechte verbindingslijn 269">
                    <a:extLst>
                      <a:ext uri="{FF2B5EF4-FFF2-40B4-BE49-F238E27FC236}">
                        <a16:creationId xmlns:a16="http://schemas.microsoft.com/office/drawing/2014/main" id="{BA184241-1522-4E5C-BD02-2E87F07DB0A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71" name="Rechte verbindingslijn 270">
                    <a:extLst>
                      <a:ext uri="{FF2B5EF4-FFF2-40B4-BE49-F238E27FC236}">
                        <a16:creationId xmlns:a16="http://schemas.microsoft.com/office/drawing/2014/main" id="{6F147493-CB7F-49D4-9F07-F5D9B99963B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66" name="Pijl: rechts 265">
                  <a:extLst>
                    <a:ext uri="{FF2B5EF4-FFF2-40B4-BE49-F238E27FC236}">
                      <a16:creationId xmlns:a16="http://schemas.microsoft.com/office/drawing/2014/main" id="{AF98E984-AB46-4C53-9519-4CAED660DBF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250" name="Rechthoek 249">
              <a:extLst>
                <a:ext uri="{FF2B5EF4-FFF2-40B4-BE49-F238E27FC236}">
                  <a16:creationId xmlns:a16="http://schemas.microsoft.com/office/drawing/2014/main" id="{C45F63F5-404E-408A-98F4-D3FFEA2C0A5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251" name="ICOON_info">
              <a:extLst>
                <a:ext uri="{FF2B5EF4-FFF2-40B4-BE49-F238E27FC236}">
                  <a16:creationId xmlns:a16="http://schemas.microsoft.com/office/drawing/2014/main" id="{7ADE5BF5-1DE0-4B0E-BB4E-303DEDDF7713}"/>
                </a:ext>
              </a:extLst>
            </p:cNvPr>
            <p:cNvGrpSpPr/>
            <p:nvPr userDrawn="1"/>
          </p:nvGrpSpPr>
          <p:grpSpPr>
            <a:xfrm>
              <a:off x="-376736" y="4400186"/>
              <a:ext cx="283685" cy="283685"/>
              <a:chOff x="-510741" y="5913713"/>
              <a:chExt cx="267555" cy="267555"/>
            </a:xfrm>
          </p:grpSpPr>
          <p:sp>
            <p:nvSpPr>
              <p:cNvPr id="252" name="Ovaal 251">
                <a:extLst>
                  <a:ext uri="{FF2B5EF4-FFF2-40B4-BE49-F238E27FC236}">
                    <a16:creationId xmlns:a16="http://schemas.microsoft.com/office/drawing/2014/main" id="{5B71A27F-B065-471F-BC5C-57B9A5E215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53" name="Graphic 163" descr="Informatie">
                <a:extLst>
                  <a:ext uri="{FF2B5EF4-FFF2-40B4-BE49-F238E27FC236}">
                    <a16:creationId xmlns:a16="http://schemas.microsoft.com/office/drawing/2014/main" id="{EAFDC06C-9673-4300-B166-52D6DA3561D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
        <p:nvSpPr>
          <p:cNvPr id="79" name="Tijdelijke aanduiding voor afbeelding 8">
            <a:extLst>
              <a:ext uri="{FF2B5EF4-FFF2-40B4-BE49-F238E27FC236}">
                <a16:creationId xmlns:a16="http://schemas.microsoft.com/office/drawing/2014/main" id="{446F3D0C-C072-4FC6-8E4E-D88C95E066CF}"/>
              </a:ext>
            </a:extLst>
          </p:cNvPr>
          <p:cNvSpPr>
            <a:spLocks noGrp="1"/>
          </p:cNvSpPr>
          <p:nvPr>
            <p:ph type="pic" sz="quarter" idx="14" hasCustomPrompt="1"/>
          </p:nvPr>
        </p:nvSpPr>
        <p:spPr>
          <a:xfrm>
            <a:off x="884238" y="837406"/>
            <a:ext cx="3773487" cy="5183188"/>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grpSp>
        <p:nvGrpSpPr>
          <p:cNvPr id="80" name="INSTRUCTION">
            <a:extLst>
              <a:ext uri="{FF2B5EF4-FFF2-40B4-BE49-F238E27FC236}">
                <a16:creationId xmlns:a16="http://schemas.microsoft.com/office/drawing/2014/main" id="{724A3AC6-4F7E-4296-A4E5-4F4D1D235831}"/>
              </a:ext>
            </a:extLst>
          </p:cNvPr>
          <p:cNvGrpSpPr/>
          <p:nvPr userDrawn="1"/>
        </p:nvGrpSpPr>
        <p:grpSpPr>
          <a:xfrm>
            <a:off x="12377595" y="1"/>
            <a:ext cx="3693386" cy="5084661"/>
            <a:chOff x="-3786437" y="1"/>
            <a:chExt cx="3693386" cy="5084661"/>
          </a:xfrm>
        </p:grpSpPr>
        <p:sp>
          <p:nvSpPr>
            <p:cNvPr id="81" name="Rechthoek 80">
              <a:extLst>
                <a:ext uri="{FF2B5EF4-FFF2-40B4-BE49-F238E27FC236}">
                  <a16:creationId xmlns:a16="http://schemas.microsoft.com/office/drawing/2014/main" id="{610E9A69-C691-49A9-9254-0477EC29B5D6}"/>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2" name="Rechthoek 81">
              <a:extLst>
                <a:ext uri="{FF2B5EF4-FFF2-40B4-BE49-F238E27FC236}">
                  <a16:creationId xmlns:a16="http://schemas.microsoft.com/office/drawing/2014/main" id="{FA486CA9-16AE-40F8-AA55-3FF92502CB2E}"/>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83" name="Ovaal 82">
              <a:extLst>
                <a:ext uri="{FF2B5EF4-FFF2-40B4-BE49-F238E27FC236}">
                  <a16:creationId xmlns:a16="http://schemas.microsoft.com/office/drawing/2014/main" id="{2F5C5F38-705F-4F7F-AD49-7060FDAB3EA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5C4E1A-DC76-4B2D-A6C9-BE8480B00B3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5" name="Groep 84">
              <a:extLst>
                <a:ext uri="{FF2B5EF4-FFF2-40B4-BE49-F238E27FC236}">
                  <a16:creationId xmlns:a16="http://schemas.microsoft.com/office/drawing/2014/main" id="{C3F321C7-E11E-4399-B296-11FAE73A7338}"/>
                </a:ext>
              </a:extLst>
            </p:cNvPr>
            <p:cNvGrpSpPr/>
            <p:nvPr userDrawn="1"/>
          </p:nvGrpSpPr>
          <p:grpSpPr>
            <a:xfrm>
              <a:off x="-3316179" y="1231351"/>
              <a:ext cx="294789" cy="318834"/>
              <a:chOff x="14466489" y="1001522"/>
              <a:chExt cx="290627" cy="314333"/>
            </a:xfrm>
          </p:grpSpPr>
          <p:sp>
            <p:nvSpPr>
              <p:cNvPr id="114" name="Rechthoek 113">
                <a:extLst>
                  <a:ext uri="{FF2B5EF4-FFF2-40B4-BE49-F238E27FC236}">
                    <a16:creationId xmlns:a16="http://schemas.microsoft.com/office/drawing/2014/main" id="{40911DE2-25F7-49C3-BCF1-B8035ED2012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5" name="Ovaal 114">
                <a:extLst>
                  <a:ext uri="{FF2B5EF4-FFF2-40B4-BE49-F238E27FC236}">
                    <a16:creationId xmlns:a16="http://schemas.microsoft.com/office/drawing/2014/main" id="{8613BC84-48F5-4E61-80A6-1C02B295B64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16" name="Vrije vorm: vorm 115">
                <a:extLst>
                  <a:ext uri="{FF2B5EF4-FFF2-40B4-BE49-F238E27FC236}">
                    <a16:creationId xmlns:a16="http://schemas.microsoft.com/office/drawing/2014/main" id="{21300484-EEC8-4906-9423-937AEFA89E5D}"/>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17" name="Rechthoek: afgeronde hoeken 116">
                <a:extLst>
                  <a:ext uri="{FF2B5EF4-FFF2-40B4-BE49-F238E27FC236}">
                    <a16:creationId xmlns:a16="http://schemas.microsoft.com/office/drawing/2014/main" id="{394DE242-3B31-41D6-9853-488AFC98D68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118" name="Rechte verbindingslijn 117">
                <a:extLst>
                  <a:ext uri="{FF2B5EF4-FFF2-40B4-BE49-F238E27FC236}">
                    <a16:creationId xmlns:a16="http://schemas.microsoft.com/office/drawing/2014/main" id="{9DD6B7D2-2A0B-4605-8BFB-2EB8DC41416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9" name="Rechte verbindingslijn 118">
                <a:extLst>
                  <a:ext uri="{FF2B5EF4-FFF2-40B4-BE49-F238E27FC236}">
                    <a16:creationId xmlns:a16="http://schemas.microsoft.com/office/drawing/2014/main" id="{72075C57-611E-4003-932C-46AB96DE7F55}"/>
                  </a:ext>
                </a:extLst>
              </p:cNvPr>
              <p:cNvCxnSpPr>
                <a:cxnSpLocks/>
                <a:stCxn id="117"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6" name="Ovaal 85">
              <a:extLst>
                <a:ext uri="{FF2B5EF4-FFF2-40B4-BE49-F238E27FC236}">
                  <a16:creationId xmlns:a16="http://schemas.microsoft.com/office/drawing/2014/main" id="{6412E569-F4B3-45CE-8013-9D4738D9E82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60DA85D7-7584-4261-92A0-405A74EF8E09}"/>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8" name="Groep 87">
              <a:extLst>
                <a:ext uri="{FF2B5EF4-FFF2-40B4-BE49-F238E27FC236}">
                  <a16:creationId xmlns:a16="http://schemas.microsoft.com/office/drawing/2014/main" id="{31451CCA-91EE-41E1-99FA-1534E2E5B00C}"/>
                </a:ext>
              </a:extLst>
            </p:cNvPr>
            <p:cNvGrpSpPr/>
            <p:nvPr userDrawn="1"/>
          </p:nvGrpSpPr>
          <p:grpSpPr>
            <a:xfrm>
              <a:off x="-3311319" y="2164285"/>
              <a:ext cx="825500" cy="209550"/>
              <a:chOff x="13504624" y="2482850"/>
              <a:chExt cx="825500" cy="209550"/>
            </a:xfrm>
          </p:grpSpPr>
          <p:sp>
            <p:nvSpPr>
              <p:cNvPr id="111" name="Rechthoek 110">
                <a:extLst>
                  <a:ext uri="{FF2B5EF4-FFF2-40B4-BE49-F238E27FC236}">
                    <a16:creationId xmlns:a16="http://schemas.microsoft.com/office/drawing/2014/main" id="{3398C675-FB2F-4A8C-92E8-CBB6BD1C6FF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12" name="Rechte verbindingslijn 111">
                <a:extLst>
                  <a:ext uri="{FF2B5EF4-FFF2-40B4-BE49-F238E27FC236}">
                    <a16:creationId xmlns:a16="http://schemas.microsoft.com/office/drawing/2014/main" id="{4BE4D7BF-5154-4897-B6AF-5B39B1992CE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3" name="Gelijkbenige driehoek 112">
                <a:extLst>
                  <a:ext uri="{FF2B5EF4-FFF2-40B4-BE49-F238E27FC236}">
                    <a16:creationId xmlns:a16="http://schemas.microsoft.com/office/drawing/2014/main" id="{B83F2DA1-7626-4119-95DA-84154517D15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89" name="Ovaal 88">
              <a:extLst>
                <a:ext uri="{FF2B5EF4-FFF2-40B4-BE49-F238E27FC236}">
                  <a16:creationId xmlns:a16="http://schemas.microsoft.com/office/drawing/2014/main" id="{67A41627-36A2-44B3-9B24-C67FC7CD2DC8}"/>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D8E11DEE-FA13-47FF-A678-D83B47152A97}"/>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1" name="Groep 90">
              <a:extLst>
                <a:ext uri="{FF2B5EF4-FFF2-40B4-BE49-F238E27FC236}">
                  <a16:creationId xmlns:a16="http://schemas.microsoft.com/office/drawing/2014/main" id="{B0CDA5C4-5F53-474A-A7F2-6A1F2789CDD3}"/>
                </a:ext>
              </a:extLst>
            </p:cNvPr>
            <p:cNvGrpSpPr/>
            <p:nvPr userDrawn="1"/>
          </p:nvGrpSpPr>
          <p:grpSpPr>
            <a:xfrm>
              <a:off x="-3441613" y="3457758"/>
              <a:ext cx="622283" cy="612920"/>
              <a:chOff x="12617641" y="3403239"/>
              <a:chExt cx="752963" cy="741634"/>
            </a:xfrm>
          </p:grpSpPr>
          <p:grpSp>
            <p:nvGrpSpPr>
              <p:cNvPr id="95" name="Groep 94">
                <a:extLst>
                  <a:ext uri="{FF2B5EF4-FFF2-40B4-BE49-F238E27FC236}">
                    <a16:creationId xmlns:a16="http://schemas.microsoft.com/office/drawing/2014/main" id="{6E15E9B4-CE2C-4C1C-8576-A02B5D805F95}"/>
                  </a:ext>
                </a:extLst>
              </p:cNvPr>
              <p:cNvGrpSpPr/>
              <p:nvPr userDrawn="1"/>
            </p:nvGrpSpPr>
            <p:grpSpPr>
              <a:xfrm>
                <a:off x="12771530" y="3403239"/>
                <a:ext cx="467176" cy="448491"/>
                <a:chOff x="12782157" y="3403239"/>
                <a:chExt cx="467176" cy="448491"/>
              </a:xfrm>
            </p:grpSpPr>
            <p:grpSp>
              <p:nvGrpSpPr>
                <p:cNvPr id="98" name="Groep 97">
                  <a:extLst>
                    <a:ext uri="{FF2B5EF4-FFF2-40B4-BE49-F238E27FC236}">
                      <a16:creationId xmlns:a16="http://schemas.microsoft.com/office/drawing/2014/main" id="{E25FE96A-B306-4A4F-836C-C1F591B9EA1C}"/>
                    </a:ext>
                  </a:extLst>
                </p:cNvPr>
                <p:cNvGrpSpPr/>
                <p:nvPr userDrawn="1"/>
              </p:nvGrpSpPr>
              <p:grpSpPr>
                <a:xfrm>
                  <a:off x="12782157" y="3403239"/>
                  <a:ext cx="412976" cy="396132"/>
                  <a:chOff x="13554906" y="3320109"/>
                  <a:chExt cx="443917" cy="425811"/>
                </a:xfrm>
              </p:grpSpPr>
              <p:grpSp>
                <p:nvGrpSpPr>
                  <p:cNvPr id="105" name="Groep 104">
                    <a:extLst>
                      <a:ext uri="{FF2B5EF4-FFF2-40B4-BE49-F238E27FC236}">
                        <a16:creationId xmlns:a16="http://schemas.microsoft.com/office/drawing/2014/main" id="{8F704A6F-00D1-4F28-8921-BF2AAD3BA39C}"/>
                      </a:ext>
                    </a:extLst>
                  </p:cNvPr>
                  <p:cNvGrpSpPr/>
                  <p:nvPr userDrawn="1"/>
                </p:nvGrpSpPr>
                <p:grpSpPr>
                  <a:xfrm>
                    <a:off x="13554906" y="3320109"/>
                    <a:ext cx="443917" cy="425811"/>
                    <a:chOff x="12909684" y="1276143"/>
                    <a:chExt cx="443917" cy="425811"/>
                  </a:xfrm>
                </p:grpSpPr>
                <p:sp>
                  <p:nvSpPr>
                    <p:cNvPr id="108" name="Rechthoek 107">
                      <a:extLst>
                        <a:ext uri="{FF2B5EF4-FFF2-40B4-BE49-F238E27FC236}">
                          <a16:creationId xmlns:a16="http://schemas.microsoft.com/office/drawing/2014/main" id="{4FB0FD30-FE69-4CF1-84E5-C0C8432D8A3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76C31CB-066A-4070-A50E-7019549E1A9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7C769EA2-4DB1-40AA-A824-232193D002A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06" name="Afbeelding 105">
                    <a:extLst>
                      <a:ext uri="{FF2B5EF4-FFF2-40B4-BE49-F238E27FC236}">
                        <a16:creationId xmlns:a16="http://schemas.microsoft.com/office/drawing/2014/main" id="{4E6BEDC5-6BC0-42C9-AA89-27775EFED35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7" name="Afbeelding 106">
                    <a:extLst>
                      <a:ext uri="{FF2B5EF4-FFF2-40B4-BE49-F238E27FC236}">
                        <a16:creationId xmlns:a16="http://schemas.microsoft.com/office/drawing/2014/main" id="{3E747A26-B0CE-4249-B4DD-0CD982AF798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9" name="Groep 98">
                  <a:extLst>
                    <a:ext uri="{FF2B5EF4-FFF2-40B4-BE49-F238E27FC236}">
                      <a16:creationId xmlns:a16="http://schemas.microsoft.com/office/drawing/2014/main" id="{DD169D0A-257B-454A-AB16-4D3CA6971253}"/>
                    </a:ext>
                  </a:extLst>
                </p:cNvPr>
                <p:cNvGrpSpPr/>
                <p:nvPr userDrawn="1"/>
              </p:nvGrpSpPr>
              <p:grpSpPr>
                <a:xfrm>
                  <a:off x="13103513" y="3705268"/>
                  <a:ext cx="145820" cy="146462"/>
                  <a:chOff x="13096169" y="3602278"/>
                  <a:chExt cx="145820" cy="146462"/>
                </a:xfrm>
              </p:grpSpPr>
              <p:sp>
                <p:nvSpPr>
                  <p:cNvPr id="103" name="Rechthoek 102">
                    <a:extLst>
                      <a:ext uri="{FF2B5EF4-FFF2-40B4-BE49-F238E27FC236}">
                        <a16:creationId xmlns:a16="http://schemas.microsoft.com/office/drawing/2014/main" id="{168BC313-9F0E-4A6E-897E-32EB01851CA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8DA308AE-4A96-4777-BE1A-D67C6BDCF5E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0" name="Groep 99">
                  <a:extLst>
                    <a:ext uri="{FF2B5EF4-FFF2-40B4-BE49-F238E27FC236}">
                      <a16:creationId xmlns:a16="http://schemas.microsoft.com/office/drawing/2014/main" id="{505A3DBD-35C0-4280-923D-BA6F2E14D2B3}"/>
                    </a:ext>
                  </a:extLst>
                </p:cNvPr>
                <p:cNvGrpSpPr/>
                <p:nvPr userDrawn="1"/>
              </p:nvGrpSpPr>
              <p:grpSpPr>
                <a:xfrm rot="10800000">
                  <a:off x="13061402" y="3665637"/>
                  <a:ext cx="145820" cy="146462"/>
                  <a:chOff x="13096169" y="3602278"/>
                  <a:chExt cx="145820" cy="146462"/>
                </a:xfrm>
              </p:grpSpPr>
              <p:sp>
                <p:nvSpPr>
                  <p:cNvPr id="101" name="Rechthoek 100">
                    <a:extLst>
                      <a:ext uri="{FF2B5EF4-FFF2-40B4-BE49-F238E27FC236}">
                        <a16:creationId xmlns:a16="http://schemas.microsoft.com/office/drawing/2014/main" id="{8E8F228B-3E44-43FF-BD6C-C4B99FE4CF4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B8E1CF4D-1AD6-4DAF-BD3F-82B924A9236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96" name="Rechthoek 95">
                <a:extLst>
                  <a:ext uri="{FF2B5EF4-FFF2-40B4-BE49-F238E27FC236}">
                    <a16:creationId xmlns:a16="http://schemas.microsoft.com/office/drawing/2014/main" id="{ACC0CB70-40EA-450C-BF37-31485AAF51C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97" name="Gelijkbenige driehoek 96">
                <a:extLst>
                  <a:ext uri="{FF2B5EF4-FFF2-40B4-BE49-F238E27FC236}">
                    <a16:creationId xmlns:a16="http://schemas.microsoft.com/office/drawing/2014/main" id="{89BE4518-E48B-404E-86C1-B65C4239131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2" name="ICOON_info">
              <a:extLst>
                <a:ext uri="{FF2B5EF4-FFF2-40B4-BE49-F238E27FC236}">
                  <a16:creationId xmlns:a16="http://schemas.microsoft.com/office/drawing/2014/main" id="{9EA751F2-666E-4F61-A225-17831C034684}"/>
                </a:ext>
              </a:extLst>
            </p:cNvPr>
            <p:cNvGrpSpPr/>
            <p:nvPr userDrawn="1"/>
          </p:nvGrpSpPr>
          <p:grpSpPr>
            <a:xfrm>
              <a:off x="-376736" y="4085613"/>
              <a:ext cx="283685" cy="283685"/>
              <a:chOff x="-510741" y="5913713"/>
              <a:chExt cx="267555" cy="267555"/>
            </a:xfrm>
          </p:grpSpPr>
          <p:sp>
            <p:nvSpPr>
              <p:cNvPr id="93" name="Ovaal 92">
                <a:extLst>
                  <a:ext uri="{FF2B5EF4-FFF2-40B4-BE49-F238E27FC236}">
                    <a16:creationId xmlns:a16="http://schemas.microsoft.com/office/drawing/2014/main" id="{DA1328D4-CE2E-4787-A803-A6E32206FC0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4" name="Graphic 163" descr="Informatie">
                <a:extLst>
                  <a:ext uri="{FF2B5EF4-FFF2-40B4-BE49-F238E27FC236}">
                    <a16:creationId xmlns:a16="http://schemas.microsoft.com/office/drawing/2014/main" id="{C2DAB702-C3E4-43CC-91CF-83881EEDD6F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1684854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1000" fill="hold"/>
                                        <p:tgtEl>
                                          <p:spTgt spid="79"/>
                                        </p:tgtEl>
                                        <p:attrNameLst>
                                          <p:attrName>ppt_x</p:attrName>
                                        </p:attrNameLst>
                                      </p:cBhvr>
                                      <p:tavLst>
                                        <p:tav tm="0">
                                          <p:val>
                                            <p:strVal val="#ppt_x"/>
                                          </p:val>
                                        </p:tav>
                                        <p:tav tm="100000">
                                          <p:val>
                                            <p:strVal val="#ppt_x"/>
                                          </p:val>
                                        </p:tav>
                                      </p:tavLst>
                                    </p:anim>
                                    <p:anim calcmode="lin" valueType="num">
                                      <p:cBhvr additive="base">
                                        <p:cTn id="8" dur="1000" fill="hold"/>
                                        <p:tgtEl>
                                          <p:spTgt spid="79"/>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childTnLst>
                                </p:cTn>
                              </p:par>
                              <p:par>
                                <p:cTn id="12" presetID="42" presetClass="path" presetSubtype="0" decel="100000" fill="hold" grpId="1" nodeType="withEffect">
                                  <p:stCondLst>
                                    <p:cond delay="0"/>
                                  </p:stCondLst>
                                  <p:childTnLst>
                                    <p:animMotion origin="layout" path="M 0.01666 -0.00046 L 3.125E-6 -1.11111E-6 " pathEditMode="relative" rAng="0" ptsTypes="AA">
                                      <p:cBhvr>
                                        <p:cTn id="13" dur="750" fill="hold"/>
                                        <p:tgtEl>
                                          <p:spTgt spid="8"/>
                                        </p:tgtEl>
                                        <p:attrNameLst>
                                          <p:attrName>ppt_x</p:attrName>
                                          <p:attrName>ppt_y</p:attrName>
                                        </p:attrNameLst>
                                      </p:cBhvr>
                                      <p:rCtr x="-83300" y="2300"/>
                                    </p:animMotion>
                                  </p:childTnLst>
                                </p:cTn>
                              </p:par>
                              <p:par>
                                <p:cTn id="14" presetID="10" presetClass="entr" presetSubtype="0" fill="hold" grpId="0" nodeType="withEffect">
                                  <p:stCondLst>
                                    <p:cond delay="750"/>
                                  </p:stCondLst>
                                  <p:childTnLst>
                                    <p:set>
                                      <p:cBhvr>
                                        <p:cTn id="15" dur="1" fill="hold">
                                          <p:stCondLst>
                                            <p:cond delay="0"/>
                                          </p:stCondLst>
                                        </p:cTn>
                                        <p:tgtEl>
                                          <p:spTgt spid="156"/>
                                        </p:tgtEl>
                                        <p:attrNameLst>
                                          <p:attrName>style.visibility</p:attrName>
                                        </p:attrNameLst>
                                      </p:cBhvr>
                                      <p:to>
                                        <p:strVal val="visible"/>
                                      </p:to>
                                    </p:set>
                                    <p:animEffect transition="in" filter="fade">
                                      <p:cBhvr>
                                        <p:cTn id="16" dur="75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56" grpId="0">
        <p:tmplLst>
          <p:tmpl>
            <p:tnLst>
              <p:par>
                <p:cTn presetID="10" presetClass="entr" presetSubtype="0" fill="hold" nodeType="withEffect">
                  <p:stCondLst>
                    <p:cond delay="750"/>
                  </p:stCondLst>
                  <p:childTnLst>
                    <p:set>
                      <p:cBhvr>
                        <p:cTn dur="1" fill="hold">
                          <p:stCondLst>
                            <p:cond delay="0"/>
                          </p:stCondLst>
                        </p:cTn>
                        <p:tgtEl>
                          <p:spTgt spid="156"/>
                        </p:tgtEl>
                        <p:attrNameLst>
                          <p:attrName>style.visibility</p:attrName>
                        </p:attrNameLst>
                      </p:cBhvr>
                      <p:to>
                        <p:strVal val="visible"/>
                      </p:to>
                    </p:set>
                    <p:animEffect transition="in" filter="fade">
                      <p:cBhvr>
                        <p:cTn dur="750"/>
                        <p:tgtEl>
                          <p:spTgt spid="156"/>
                        </p:tgtEl>
                      </p:cBhvr>
                    </p:animEffect>
                  </p:childTnLst>
                </p:cTn>
              </p:par>
            </p:tnLst>
          </p:tmpl>
        </p:tmplLst>
      </p:bldP>
      <p:bldP spid="7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188C83C-7ADE-4A8A-A6B1-801CBC850656}" type="datetimeFigureOut">
              <a:rPr lang="fr-FR" smtClean="0"/>
              <a:t>29/05/2024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85E0C9-F793-42ED-B9A4-49BD85F5A3BE}" type="slidenum">
              <a:rPr lang="fr-FR" smtClean="0"/>
              <a:t>‹N°›</a:t>
            </a:fld>
            <a:endParaRPr lang="fr-FR"/>
          </a:p>
        </p:txBody>
      </p:sp>
    </p:spTree>
    <p:extLst>
      <p:ext uri="{BB962C8B-B14F-4D97-AF65-F5344CB8AC3E}">
        <p14:creationId xmlns:p14="http://schemas.microsoft.com/office/powerpoint/2010/main" val="1627449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EEDBACK">
    <p:spTree>
      <p:nvGrpSpPr>
        <p:cNvPr id="1" name=""/>
        <p:cNvGrpSpPr/>
        <p:nvPr/>
      </p:nvGrpSpPr>
      <p:grpSpPr>
        <a:xfrm>
          <a:off x="0" y="0"/>
          <a:ext cx="0" cy="0"/>
          <a:chOff x="0" y="0"/>
          <a:chExt cx="0" cy="0"/>
        </a:xfrm>
      </p:grpSpPr>
      <p:sp>
        <p:nvSpPr>
          <p:cNvPr id="93" name="Rechthoek 92">
            <a:extLst>
              <a:ext uri="{FF2B5EF4-FFF2-40B4-BE49-F238E27FC236}">
                <a16:creationId xmlns:a16="http://schemas.microsoft.com/office/drawing/2014/main" id="{CB12371B-E581-4E9C-A7EC-A6647C67FEAC}"/>
              </a:ext>
            </a:extLst>
          </p:cNvPr>
          <p:cNvSpPr/>
          <p:nvPr userDrawn="1"/>
        </p:nvSpPr>
        <p:spPr>
          <a:xfrm>
            <a:off x="7321054" y="0"/>
            <a:ext cx="4879987" cy="6857999"/>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6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7" name="Rechthoek 106">
            <a:extLst>
              <a:ext uri="{FF2B5EF4-FFF2-40B4-BE49-F238E27FC236}">
                <a16:creationId xmlns:a16="http://schemas.microsoft.com/office/drawing/2014/main" id="{48CEBC81-A0CA-4220-8C91-CB43A989A85B}"/>
              </a:ext>
            </a:extLst>
          </p:cNvPr>
          <p:cNvSpPr/>
          <p:nvPr userDrawn="1"/>
        </p:nvSpPr>
        <p:spPr>
          <a:xfrm>
            <a:off x="8038137" y="5379893"/>
            <a:ext cx="4162904" cy="43831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noProof="0" dirty="0">
              <a:latin typeface="Arial" panose="020B0604020202020204" pitchFamily="34" charset="0"/>
              <a:cs typeface="Arial" panose="020B0604020202020204" pitchFamily="34" charset="0"/>
            </a:endParaRPr>
          </a:p>
        </p:txBody>
      </p:sp>
      <p:sp>
        <p:nvSpPr>
          <p:cNvPr id="103" name="Rechthoek 102">
            <a:extLst>
              <a:ext uri="{FF2B5EF4-FFF2-40B4-BE49-F238E27FC236}">
                <a16:creationId xmlns:a16="http://schemas.microsoft.com/office/drawing/2014/main" id="{B1C93665-D700-4EE4-B3B2-976347565CCE}"/>
              </a:ext>
            </a:extLst>
          </p:cNvPr>
          <p:cNvSpPr/>
          <p:nvPr userDrawn="1"/>
        </p:nvSpPr>
        <p:spPr>
          <a:xfrm>
            <a:off x="8782928" y="2648287"/>
            <a:ext cx="3418113" cy="28803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noProof="0" dirty="0">
              <a:latin typeface="Arial" panose="020B0604020202020204" pitchFamily="34" charset="0"/>
              <a:cs typeface="Arial" panose="020B0604020202020204" pitchFamily="34" charset="0"/>
            </a:endParaRPr>
          </a:p>
        </p:txBody>
      </p:sp>
      <p:cxnSp>
        <p:nvCxnSpPr>
          <p:cNvPr id="68" name="Rechte verbindingslijn 67">
            <a:extLst>
              <a:ext uri="{FF2B5EF4-FFF2-40B4-BE49-F238E27FC236}">
                <a16:creationId xmlns:a16="http://schemas.microsoft.com/office/drawing/2014/main" id="{E0F7392C-86CE-4D15-9461-FEBB7BAB21C6}"/>
              </a:ext>
            </a:extLst>
          </p:cNvPr>
          <p:cNvCxnSpPr>
            <a:stCxn id="95" idx="4"/>
            <a:endCxn id="94" idx="0"/>
          </p:cNvCxnSpPr>
          <p:nvPr userDrawn="1"/>
        </p:nvCxnSpPr>
        <p:spPr>
          <a:xfrm>
            <a:off x="1359444" y="2936319"/>
            <a:ext cx="0" cy="2443574"/>
          </a:xfrm>
          <a:prstGeom prst="line">
            <a:avLst/>
          </a:prstGeom>
        </p:spPr>
        <p:style>
          <a:lnRef idx="1">
            <a:schemeClr val="accent1"/>
          </a:lnRef>
          <a:fillRef idx="0">
            <a:schemeClr val="accent1"/>
          </a:fillRef>
          <a:effectRef idx="0">
            <a:schemeClr val="accent1"/>
          </a:effectRef>
          <a:fontRef idx="minor">
            <a:schemeClr val="tx1"/>
          </a:fontRef>
        </p:style>
      </p:cxnSp>
      <p:sp>
        <p:nvSpPr>
          <p:cNvPr id="104" name="Rechthoek 103">
            <a:extLst>
              <a:ext uri="{FF2B5EF4-FFF2-40B4-BE49-F238E27FC236}">
                <a16:creationId xmlns:a16="http://schemas.microsoft.com/office/drawing/2014/main" id="{BE73E125-B356-43B6-96F7-FA2EC06AE1BA}"/>
              </a:ext>
            </a:extLst>
          </p:cNvPr>
          <p:cNvSpPr/>
          <p:nvPr userDrawn="1"/>
        </p:nvSpPr>
        <p:spPr>
          <a:xfrm>
            <a:off x="8741152" y="3160240"/>
            <a:ext cx="3459889" cy="46375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noProof="0" dirty="0">
              <a:latin typeface="Arial" panose="020B0604020202020204" pitchFamily="34" charset="0"/>
              <a:cs typeface="Arial" panose="020B0604020202020204" pitchFamily="34" charset="0"/>
            </a:endParaRPr>
          </a:p>
        </p:txBody>
      </p:sp>
      <p:sp>
        <p:nvSpPr>
          <p:cNvPr id="105" name="Rechthoek 104">
            <a:extLst>
              <a:ext uri="{FF2B5EF4-FFF2-40B4-BE49-F238E27FC236}">
                <a16:creationId xmlns:a16="http://schemas.microsoft.com/office/drawing/2014/main" id="{BCEE0C69-6E39-4A9E-AB52-13837EC055E3}"/>
              </a:ext>
            </a:extLst>
          </p:cNvPr>
          <p:cNvSpPr/>
          <p:nvPr userDrawn="1"/>
        </p:nvSpPr>
        <p:spPr>
          <a:xfrm>
            <a:off x="8741152" y="3703901"/>
            <a:ext cx="3459889" cy="79139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noProof="0" dirty="0">
              <a:latin typeface="Arial" panose="020B0604020202020204" pitchFamily="34" charset="0"/>
              <a:cs typeface="Arial" panose="020B0604020202020204" pitchFamily="34" charset="0"/>
            </a:endParaRPr>
          </a:p>
        </p:txBody>
      </p:sp>
      <p:sp>
        <p:nvSpPr>
          <p:cNvPr id="106" name="Rechthoek 105">
            <a:extLst>
              <a:ext uri="{FF2B5EF4-FFF2-40B4-BE49-F238E27FC236}">
                <a16:creationId xmlns:a16="http://schemas.microsoft.com/office/drawing/2014/main" id="{40362948-1002-40FD-9653-06A3ED51C953}"/>
              </a:ext>
            </a:extLst>
          </p:cNvPr>
          <p:cNvSpPr/>
          <p:nvPr userDrawn="1"/>
        </p:nvSpPr>
        <p:spPr>
          <a:xfrm>
            <a:off x="8325443" y="4583447"/>
            <a:ext cx="3875598" cy="44650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noProof="0" dirty="0">
              <a:latin typeface="Arial" panose="020B0604020202020204" pitchFamily="34" charset="0"/>
              <a:cs typeface="Arial" panose="020B0604020202020204" pitchFamily="34" charset="0"/>
            </a:endParaRPr>
          </a:p>
        </p:txBody>
      </p:sp>
      <p:grpSp>
        <p:nvGrpSpPr>
          <p:cNvPr id="66" name="Groep 65">
            <a:extLst>
              <a:ext uri="{FF2B5EF4-FFF2-40B4-BE49-F238E27FC236}">
                <a16:creationId xmlns:a16="http://schemas.microsoft.com/office/drawing/2014/main" id="{332B3D10-808B-450E-A8DF-F7666AB1A7A1}"/>
              </a:ext>
            </a:extLst>
          </p:cNvPr>
          <p:cNvGrpSpPr/>
          <p:nvPr userDrawn="1"/>
        </p:nvGrpSpPr>
        <p:grpSpPr>
          <a:xfrm>
            <a:off x="0" y="0"/>
            <a:ext cx="8931297" cy="6858000"/>
            <a:chOff x="0" y="0"/>
            <a:chExt cx="8931297" cy="6858000"/>
          </a:xfrm>
        </p:grpSpPr>
        <p:sp>
          <p:nvSpPr>
            <p:cNvPr id="90" name="Rechthoek 89">
              <a:extLst>
                <a:ext uri="{FF2B5EF4-FFF2-40B4-BE49-F238E27FC236}">
                  <a16:creationId xmlns:a16="http://schemas.microsoft.com/office/drawing/2014/main" id="{711FDF46-A402-4E49-B29A-7ECECCA5F576}"/>
                </a:ext>
              </a:extLst>
            </p:cNvPr>
            <p:cNvSpPr/>
            <p:nvPr userDrawn="1"/>
          </p:nvSpPr>
          <p:spPr>
            <a:xfrm>
              <a:off x="0" y="0"/>
              <a:ext cx="7559658"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noProof="0" dirty="0">
                <a:latin typeface="Arial" panose="020B0604020202020204" pitchFamily="34" charset="0"/>
                <a:cs typeface="Arial" panose="020B0604020202020204" pitchFamily="34" charset="0"/>
              </a:endParaRPr>
            </a:p>
          </p:txBody>
        </p:sp>
        <p:sp>
          <p:nvSpPr>
            <p:cNvPr id="89" name="Vrije vorm: vorm 88">
              <a:extLst>
                <a:ext uri="{FF2B5EF4-FFF2-40B4-BE49-F238E27FC236}">
                  <a16:creationId xmlns:a16="http://schemas.microsoft.com/office/drawing/2014/main" id="{47E1A202-9BD6-45F4-941F-1738CC76314C}"/>
                </a:ext>
              </a:extLst>
            </p:cNvPr>
            <p:cNvSpPr/>
            <p:nvPr userDrawn="1"/>
          </p:nvSpPr>
          <p:spPr>
            <a:xfrm>
              <a:off x="4176201" y="1"/>
              <a:ext cx="4755096" cy="6857999"/>
            </a:xfrm>
            <a:custGeom>
              <a:avLst/>
              <a:gdLst>
                <a:gd name="connsiteX0" fmla="*/ 0 w 4755096"/>
                <a:gd name="connsiteY0" fmla="*/ 0 h 6866964"/>
                <a:gd name="connsiteX1" fmla="*/ 4022448 w 4755096"/>
                <a:gd name="connsiteY1" fmla="*/ 0 h 6866964"/>
                <a:gd name="connsiteX2" fmla="*/ 4096821 w 4755096"/>
                <a:gd name="connsiteY2" fmla="*/ 145212 h 6866964"/>
                <a:gd name="connsiteX3" fmla="*/ 4755096 w 4755096"/>
                <a:gd name="connsiteY3" fmla="*/ 3039309 h 6866964"/>
                <a:gd name="connsiteX4" fmla="*/ 3615028 w 4755096"/>
                <a:gd name="connsiteY4" fmla="*/ 6771635 h 6866964"/>
                <a:gd name="connsiteX5" fmla="*/ 3547238 w 4755096"/>
                <a:gd name="connsiteY5" fmla="*/ 6866964 h 6866964"/>
                <a:gd name="connsiteX6" fmla="*/ 0 w 4755096"/>
                <a:gd name="connsiteY6" fmla="*/ 6866964 h 686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096" h="6866964">
                  <a:moveTo>
                    <a:pt x="0" y="0"/>
                  </a:moveTo>
                  <a:lnTo>
                    <a:pt x="4022448" y="0"/>
                  </a:lnTo>
                  <a:lnTo>
                    <a:pt x="4096821" y="145212"/>
                  </a:lnTo>
                  <a:cubicBezTo>
                    <a:pt x="4518684" y="1020720"/>
                    <a:pt x="4755096" y="2002406"/>
                    <a:pt x="4755096" y="3039309"/>
                  </a:cubicBezTo>
                  <a:cubicBezTo>
                    <a:pt x="4755096" y="4421847"/>
                    <a:pt x="4334808" y="5706221"/>
                    <a:pt x="3615028" y="6771635"/>
                  </a:cubicBezTo>
                  <a:lnTo>
                    <a:pt x="3547238" y="6866964"/>
                  </a:lnTo>
                  <a:lnTo>
                    <a:pt x="0" y="686696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noProof="0" dirty="0">
                <a:solidFill>
                  <a:schemeClr val="lt1"/>
                </a:solidFill>
                <a:latin typeface="Arial" panose="020B0604020202020204" pitchFamily="34" charset="0"/>
                <a:cs typeface="Arial" panose="020B0604020202020204" pitchFamily="34" charset="0"/>
              </a:endParaRPr>
            </a:p>
          </p:txBody>
        </p:sp>
      </p:grpSp>
      <p:cxnSp>
        <p:nvCxnSpPr>
          <p:cNvPr id="100" name="Rechte verbindingslijn 99">
            <a:extLst>
              <a:ext uri="{FF2B5EF4-FFF2-40B4-BE49-F238E27FC236}">
                <a16:creationId xmlns:a16="http://schemas.microsoft.com/office/drawing/2014/main" id="{6043D679-BDB6-405F-B60A-752B3FA1CB5C}"/>
              </a:ext>
            </a:extLst>
          </p:cNvPr>
          <p:cNvCxnSpPr>
            <a:cxnSpLocks/>
            <a:stCxn id="95" idx="4"/>
            <a:endCxn id="94" idx="0"/>
          </p:cNvCxnSpPr>
          <p:nvPr userDrawn="1"/>
        </p:nvCxnSpPr>
        <p:spPr>
          <a:xfrm>
            <a:off x="1359444" y="2936319"/>
            <a:ext cx="0" cy="2443574"/>
          </a:xfrm>
          <a:prstGeom prst="line">
            <a:avLst/>
          </a:prstGeom>
          <a:ln w="12700">
            <a:solidFill>
              <a:srgbClr val="9D9FA1"/>
            </a:solidFill>
          </a:ln>
        </p:spPr>
        <p:style>
          <a:lnRef idx="1">
            <a:schemeClr val="accent1"/>
          </a:lnRef>
          <a:fillRef idx="0">
            <a:schemeClr val="accent1"/>
          </a:fillRef>
          <a:effectRef idx="0">
            <a:schemeClr val="accent1"/>
          </a:effectRef>
          <a:fontRef idx="minor">
            <a:schemeClr val="tx1"/>
          </a:fontRef>
        </p:style>
      </p:cxnSp>
      <p:sp>
        <p:nvSpPr>
          <p:cNvPr id="11" name="Rechthoek 10">
            <a:extLst>
              <a:ext uri="{FF2B5EF4-FFF2-40B4-BE49-F238E27FC236}">
                <a16:creationId xmlns:a16="http://schemas.microsoft.com/office/drawing/2014/main" id="{13351D02-6757-459D-8F9F-9A868042C472}"/>
              </a:ext>
            </a:extLst>
          </p:cNvPr>
          <p:cNvSpPr/>
          <p:nvPr userDrawn="1"/>
        </p:nvSpPr>
        <p:spPr>
          <a:xfrm>
            <a:off x="1221298" y="1693326"/>
            <a:ext cx="10776775" cy="773148"/>
          </a:xfrm>
          <a:prstGeom prst="rect">
            <a:avLst/>
          </a:prstGeom>
          <a:noFill/>
        </p:spPr>
        <p:txBody>
          <a:bodyPr vert="horz" lIns="0" tIns="0" rIns="0" bIns="0" rtlCol="0">
            <a:noAutofit/>
          </a:bodyPr>
          <a:lstStyle/>
          <a:p>
            <a:pPr marL="0" lvl="3" indent="0">
              <a:lnSpc>
                <a:spcPct val="90000"/>
              </a:lnSpc>
              <a:spcBef>
                <a:spcPts val="600"/>
              </a:spcBef>
              <a:spcAft>
                <a:spcPts val="600"/>
              </a:spcAft>
              <a:buFont typeface="Arial" panose="020B0604020202020204" pitchFamily="34" charset="0"/>
              <a:buNone/>
            </a:pPr>
            <a:r>
              <a:rPr lang="en-GB" sz="1600" cap="none" baseline="0"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Give us your feedback through ‘Comments’ in PowerPoint.</a:t>
            </a:r>
          </a:p>
          <a:p>
            <a:pPr marL="0" lvl="3" indent="0" algn="l" defTabSz="914400" rtl="0" eaLnBrk="1" latinLnBrk="0" hangingPunct="1">
              <a:lnSpc>
                <a:spcPct val="90000"/>
              </a:lnSpc>
              <a:spcBef>
                <a:spcPts val="600"/>
              </a:spcBef>
              <a:spcAft>
                <a:spcPts val="600"/>
              </a:spcAft>
              <a:buFont typeface="Arial" panose="020B0604020202020204" pitchFamily="34" charset="0"/>
              <a:buNone/>
              <a:defRPr/>
            </a:pPr>
            <a:r>
              <a:rPr lang="en-GB" sz="1400" kern="1200" cap="none" baseline="0" noProof="0" dirty="0">
                <a:solidFill>
                  <a:srgbClr val="211F26"/>
                </a:solidFill>
                <a:latin typeface="Arial" panose="020B0604020202020204" pitchFamily="34" charset="0"/>
                <a:ea typeface="Open Sans" panose="020B0606030504020204" pitchFamily="34" charset="0"/>
                <a:cs typeface="Arial" panose="020B0604020202020204" pitchFamily="34" charset="0"/>
              </a:rPr>
              <a:t>Follow the steps below to add feedback to the presentation:</a:t>
            </a:r>
          </a:p>
        </p:txBody>
      </p:sp>
      <p:sp>
        <p:nvSpPr>
          <p:cNvPr id="4" name="Titel 1">
            <a:extLst>
              <a:ext uri="{FF2B5EF4-FFF2-40B4-BE49-F238E27FC236}">
                <a16:creationId xmlns:a16="http://schemas.microsoft.com/office/drawing/2014/main" id="{2676A9F0-84A2-40CE-8901-08F6DDDF6687}"/>
              </a:ext>
            </a:extLst>
          </p:cNvPr>
          <p:cNvSpPr txBox="1">
            <a:spLocks/>
          </p:cNvSpPr>
          <p:nvPr userDrawn="1"/>
        </p:nvSpPr>
        <p:spPr>
          <a:xfrm>
            <a:off x="1221298" y="1214470"/>
            <a:ext cx="5624670" cy="318462"/>
          </a:xfrm>
          <a:prstGeom prst="rect">
            <a:avLst/>
          </a:prstGeom>
        </p:spPr>
        <p:txBody>
          <a:bodyPr vert="horz" wrap="square" lIns="0" tIns="0" rIns="0" bIns="0" rtlCol="0" anchor="t">
            <a:noAutofit/>
          </a:bodyPr>
          <a:lstStyle>
            <a:lvl1pPr algn="l" defTabSz="914400" rtl="0" eaLnBrk="1" latinLnBrk="0" hangingPunct="1">
              <a:lnSpc>
                <a:spcPct val="80000"/>
              </a:lnSpc>
              <a:spcBef>
                <a:spcPct val="0"/>
              </a:spcBef>
              <a:buNone/>
              <a:defRPr sz="3000" kern="1200" cap="all" baseline="0">
                <a:solidFill>
                  <a:schemeClr val="accent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3000" b="0" i="0" u="none" strike="noStrike" kern="1200" cap="all" spc="0" normalizeH="0" baseline="0" noProof="0" dirty="0">
                <a:ln>
                  <a:noFill/>
                </a:ln>
                <a:solidFill>
                  <a:srgbClr val="211F26"/>
                </a:solidFill>
                <a:effectLst/>
                <a:uLnTx/>
                <a:uFillTx/>
                <a:latin typeface="Arial" panose="020B0604020202020204" pitchFamily="34" charset="0"/>
                <a:ea typeface="Segoe UI Black" panose="020B0A02040204020203" pitchFamily="34" charset="0"/>
                <a:cs typeface="+mj-cs"/>
              </a:rPr>
              <a:t>Providing feedback</a:t>
            </a:r>
          </a:p>
        </p:txBody>
      </p:sp>
      <p:grpSp>
        <p:nvGrpSpPr>
          <p:cNvPr id="5" name="P">
            <a:extLst>
              <a:ext uri="{FF2B5EF4-FFF2-40B4-BE49-F238E27FC236}">
                <a16:creationId xmlns:a16="http://schemas.microsoft.com/office/drawing/2014/main" id="{EBCC1EAD-0FEA-4B52-AD1A-3A9B395AA512}"/>
              </a:ext>
            </a:extLst>
          </p:cNvPr>
          <p:cNvGrpSpPr/>
          <p:nvPr userDrawn="1"/>
        </p:nvGrpSpPr>
        <p:grpSpPr>
          <a:xfrm>
            <a:off x="970649" y="720000"/>
            <a:ext cx="360000" cy="360000"/>
            <a:chOff x="2399038" y="2408969"/>
            <a:chExt cx="2162441" cy="2140423"/>
          </a:xfrm>
          <a:solidFill>
            <a:srgbClr val="1FF524"/>
          </a:solidFill>
        </p:grpSpPr>
        <p:sp>
          <p:nvSpPr>
            <p:cNvPr id="6" name="Rechthoekige driehoek 5">
              <a:extLst>
                <a:ext uri="{FF2B5EF4-FFF2-40B4-BE49-F238E27FC236}">
                  <a16:creationId xmlns:a16="http://schemas.microsoft.com/office/drawing/2014/main" id="{7E59915F-4426-4E90-94ED-A68043B6655A}"/>
                </a:ext>
              </a:extLst>
            </p:cNvPr>
            <p:cNvSpPr/>
            <p:nvPr userDrawn="1"/>
          </p:nvSpPr>
          <p:spPr>
            <a:xfrm rot="5400000">
              <a:off x="2399038" y="3107765"/>
              <a:ext cx="1441627" cy="1441627"/>
            </a:xfrm>
            <a:prstGeom prst="rtTriangle">
              <a:avLst/>
            </a:prstGeom>
            <a:grpFill/>
            <a:ln w="381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hthoek 6">
              <a:extLst>
                <a:ext uri="{FF2B5EF4-FFF2-40B4-BE49-F238E27FC236}">
                  <a16:creationId xmlns:a16="http://schemas.microsoft.com/office/drawing/2014/main" id="{6E84278D-E481-41E8-A3F5-99230E31E242}"/>
                </a:ext>
              </a:extLst>
            </p:cNvPr>
            <p:cNvSpPr/>
            <p:nvPr userDrawn="1"/>
          </p:nvSpPr>
          <p:spPr>
            <a:xfrm>
              <a:off x="2399038" y="2408969"/>
              <a:ext cx="1441627" cy="1441627"/>
            </a:xfrm>
            <a:prstGeom prst="rect">
              <a:avLst/>
            </a:prstGeom>
            <a:grpFill/>
            <a:ln w="381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Ovaal 7">
              <a:extLst>
                <a:ext uri="{FF2B5EF4-FFF2-40B4-BE49-F238E27FC236}">
                  <a16:creationId xmlns:a16="http://schemas.microsoft.com/office/drawing/2014/main" id="{7CAECD7F-FC32-425F-A999-529B2652FE5B}"/>
                </a:ext>
              </a:extLst>
            </p:cNvPr>
            <p:cNvSpPr/>
            <p:nvPr userDrawn="1"/>
          </p:nvSpPr>
          <p:spPr>
            <a:xfrm>
              <a:off x="3119852" y="2408969"/>
              <a:ext cx="1441627" cy="1441627"/>
            </a:xfrm>
            <a:prstGeom prst="ellipse">
              <a:avLst/>
            </a:prstGeom>
            <a:grpFill/>
            <a:ln w="381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kstvak 12">
            <a:extLst>
              <a:ext uri="{FF2B5EF4-FFF2-40B4-BE49-F238E27FC236}">
                <a16:creationId xmlns:a16="http://schemas.microsoft.com/office/drawing/2014/main" id="{ADBD3E04-CA33-4E20-9660-3F557D9698B3}"/>
              </a:ext>
            </a:extLst>
          </p:cNvPr>
          <p:cNvSpPr txBox="1"/>
          <p:nvPr userDrawn="1"/>
        </p:nvSpPr>
        <p:spPr>
          <a:xfrm>
            <a:off x="1679127" y="2659587"/>
            <a:ext cx="6699253" cy="265432"/>
          </a:xfrm>
          <a:prstGeom prst="rect">
            <a:avLst/>
          </a:prstGeom>
          <a:noFill/>
        </p:spPr>
        <p:txBody>
          <a:bodyPr wrap="square" lIns="0" tIns="0" rIns="0" bIns="0" rtlCol="0" anchor="ctr">
            <a:noAutofit/>
          </a:bodyPr>
          <a:lstStyle/>
          <a:p>
            <a:r>
              <a:rPr lang="en-GB" sz="1400" noProof="0" dirty="0">
                <a:solidFill>
                  <a:srgbClr val="211F26"/>
                </a:solidFill>
                <a:latin typeface="Arial" panose="020B0604020202020204" pitchFamily="34" charset="0"/>
                <a:ea typeface="Open Sans" panose="020B0606030504020204" pitchFamily="34" charset="0"/>
                <a:cs typeface="Arial" panose="020B0604020202020204" pitchFamily="34" charset="0"/>
              </a:rPr>
              <a:t>Go to the tab </a:t>
            </a:r>
            <a:r>
              <a:rPr lang="en-GB" sz="1200" kern="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‘Insert’</a:t>
            </a:r>
          </a:p>
        </p:txBody>
      </p:sp>
      <p:sp>
        <p:nvSpPr>
          <p:cNvPr id="14" name="Tekstvak 13">
            <a:extLst>
              <a:ext uri="{FF2B5EF4-FFF2-40B4-BE49-F238E27FC236}">
                <a16:creationId xmlns:a16="http://schemas.microsoft.com/office/drawing/2014/main" id="{C973CFDF-3C07-41E4-BA85-D463A527DBDB}"/>
              </a:ext>
            </a:extLst>
          </p:cNvPr>
          <p:cNvSpPr txBox="1"/>
          <p:nvPr userDrawn="1"/>
        </p:nvSpPr>
        <p:spPr>
          <a:xfrm>
            <a:off x="1679127" y="3160240"/>
            <a:ext cx="6699253" cy="288032"/>
          </a:xfrm>
          <a:prstGeom prst="rect">
            <a:avLst/>
          </a:prstGeom>
          <a:noFill/>
        </p:spPr>
        <p:txBody>
          <a:bodyPr wrap="square" lIns="0" tIns="0" rIns="0" bIns="0" rtlCol="0" anchor="ctr">
            <a:noAutofit/>
          </a:bodyPr>
          <a:lstStyle/>
          <a:p>
            <a:r>
              <a:rPr lang="en-GB" sz="1400" noProof="0" dirty="0">
                <a:solidFill>
                  <a:srgbClr val="211F26"/>
                </a:solidFill>
                <a:latin typeface="Arial" panose="020B0604020202020204" pitchFamily="34" charset="0"/>
                <a:ea typeface="Open Sans" panose="020B0606030504020204" pitchFamily="34" charset="0"/>
                <a:cs typeface="Arial" panose="020B0604020202020204" pitchFamily="34" charset="0"/>
              </a:rPr>
              <a:t>Click on the button </a:t>
            </a:r>
            <a:r>
              <a:rPr lang="en-GB" sz="1200" kern="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‘Comment’</a:t>
            </a:r>
          </a:p>
        </p:txBody>
      </p:sp>
      <p:sp>
        <p:nvSpPr>
          <p:cNvPr id="15" name="Tekstvak 14">
            <a:extLst>
              <a:ext uri="{FF2B5EF4-FFF2-40B4-BE49-F238E27FC236}">
                <a16:creationId xmlns:a16="http://schemas.microsoft.com/office/drawing/2014/main" id="{E5EF8E07-6651-4593-8939-DD8B915A9CB1}"/>
              </a:ext>
            </a:extLst>
          </p:cNvPr>
          <p:cNvSpPr txBox="1"/>
          <p:nvPr userDrawn="1"/>
        </p:nvSpPr>
        <p:spPr>
          <a:xfrm>
            <a:off x="1679127" y="3751522"/>
            <a:ext cx="6025981" cy="597194"/>
          </a:xfrm>
          <a:prstGeom prst="rect">
            <a:avLst/>
          </a:prstGeom>
          <a:noFill/>
        </p:spPr>
        <p:txBody>
          <a:bodyPr wrap="square" lIns="0" tIns="0" rIns="0" bIns="0" rtlCol="0" anchor="ctr">
            <a:noAutofit/>
          </a:bodyPr>
          <a:lstStyle/>
          <a:p>
            <a:r>
              <a:rPr lang="en-GB" sz="1400" noProof="0" dirty="0">
                <a:solidFill>
                  <a:srgbClr val="211F26"/>
                </a:solidFill>
                <a:latin typeface="Arial" panose="020B0604020202020204" pitchFamily="34" charset="0"/>
                <a:ea typeface="Open Sans" panose="020B0606030504020204" pitchFamily="34" charset="0"/>
                <a:cs typeface="Arial" panose="020B0604020202020204" pitchFamily="34" charset="0"/>
              </a:rPr>
              <a:t>A speech bubble will appear on the slide and a new window will open</a:t>
            </a:r>
            <a:br>
              <a:rPr lang="en-GB" sz="1400" noProof="0" dirty="0">
                <a:solidFill>
                  <a:srgbClr val="211F26"/>
                </a:solidFill>
                <a:latin typeface="Arial" panose="020B0604020202020204" pitchFamily="34" charset="0"/>
                <a:ea typeface="Open Sans" panose="020B0606030504020204" pitchFamily="34" charset="0"/>
                <a:cs typeface="Arial" panose="020B0604020202020204" pitchFamily="34" charset="0"/>
              </a:rPr>
            </a:br>
            <a:r>
              <a:rPr lang="en-GB" sz="1400" noProof="0" dirty="0">
                <a:solidFill>
                  <a:srgbClr val="211F26"/>
                </a:solidFill>
                <a:latin typeface="Arial" panose="020B0604020202020204" pitchFamily="34" charset="0"/>
                <a:ea typeface="Open Sans" panose="020B0606030504020204" pitchFamily="34" charset="0"/>
                <a:cs typeface="Arial" panose="020B0604020202020204" pitchFamily="34" charset="0"/>
              </a:rPr>
              <a:t>at the side of your screen.</a:t>
            </a:r>
            <a:br>
              <a:rPr lang="en-GB" sz="1400" noProof="0" dirty="0">
                <a:solidFill>
                  <a:srgbClr val="211F26"/>
                </a:solidFill>
                <a:latin typeface="Arial" panose="020B0604020202020204" pitchFamily="34" charset="0"/>
                <a:ea typeface="Open Sans" panose="020B0606030504020204" pitchFamily="34" charset="0"/>
                <a:cs typeface="Arial" panose="020B0604020202020204" pitchFamily="34" charset="0"/>
              </a:rPr>
            </a:br>
            <a:r>
              <a:rPr lang="en-GB" sz="1200" kern="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Type your feedback in the textbox in the window.</a:t>
            </a:r>
          </a:p>
        </p:txBody>
      </p:sp>
      <p:sp>
        <p:nvSpPr>
          <p:cNvPr id="16" name="Tekstvak 15">
            <a:extLst>
              <a:ext uri="{FF2B5EF4-FFF2-40B4-BE49-F238E27FC236}">
                <a16:creationId xmlns:a16="http://schemas.microsoft.com/office/drawing/2014/main" id="{EB7BC488-E400-4C31-A5F6-E96D609C1B24}"/>
              </a:ext>
            </a:extLst>
          </p:cNvPr>
          <p:cNvSpPr txBox="1"/>
          <p:nvPr userDrawn="1"/>
        </p:nvSpPr>
        <p:spPr>
          <a:xfrm>
            <a:off x="1679128" y="4645726"/>
            <a:ext cx="6221329" cy="590407"/>
          </a:xfrm>
          <a:prstGeom prst="rect">
            <a:avLst/>
          </a:prstGeom>
          <a:noFill/>
        </p:spPr>
        <p:txBody>
          <a:bodyPr wrap="square" lIns="0" tIns="0" rIns="0" bIns="0" rtlCol="0" anchor="ctr">
            <a:noAutofit/>
          </a:bodyPr>
          <a:lstStyle/>
          <a:p>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When you’re done, drag the speech bubble to the correct place on</a:t>
            </a:r>
            <a:b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b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the slide. This way it’s clear to us which part of the content your feedback</a:t>
            </a:r>
            <a:b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b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is related to.</a:t>
            </a:r>
          </a:p>
        </p:txBody>
      </p:sp>
      <p:grpSp>
        <p:nvGrpSpPr>
          <p:cNvPr id="60" name="Groep 59">
            <a:extLst>
              <a:ext uri="{FF2B5EF4-FFF2-40B4-BE49-F238E27FC236}">
                <a16:creationId xmlns:a16="http://schemas.microsoft.com/office/drawing/2014/main" id="{4A133921-114B-4698-A5C4-59575C4DFB75}"/>
              </a:ext>
            </a:extLst>
          </p:cNvPr>
          <p:cNvGrpSpPr/>
          <p:nvPr userDrawn="1"/>
        </p:nvGrpSpPr>
        <p:grpSpPr>
          <a:xfrm>
            <a:off x="9350689" y="3703901"/>
            <a:ext cx="2282299" cy="791931"/>
            <a:chOff x="9377508" y="3751523"/>
            <a:chExt cx="2282299" cy="791931"/>
          </a:xfrm>
        </p:grpSpPr>
        <p:sp>
          <p:nvSpPr>
            <p:cNvPr id="30" name="Rechthoek 29">
              <a:extLst>
                <a:ext uri="{FF2B5EF4-FFF2-40B4-BE49-F238E27FC236}">
                  <a16:creationId xmlns:a16="http://schemas.microsoft.com/office/drawing/2014/main" id="{2BBD655F-E2AF-476D-9BD5-88460C357531}"/>
                </a:ext>
              </a:extLst>
            </p:cNvPr>
            <p:cNvSpPr/>
            <p:nvPr userDrawn="1"/>
          </p:nvSpPr>
          <p:spPr>
            <a:xfrm>
              <a:off x="9377508" y="3751523"/>
              <a:ext cx="2282299" cy="791931"/>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31" name="Tekstvak 30">
              <a:extLst>
                <a:ext uri="{FF2B5EF4-FFF2-40B4-BE49-F238E27FC236}">
                  <a16:creationId xmlns:a16="http://schemas.microsoft.com/office/drawing/2014/main" id="{DA356F2D-C77D-49FD-BF94-E066E1889132}"/>
                </a:ext>
              </a:extLst>
            </p:cNvPr>
            <p:cNvSpPr txBox="1"/>
            <p:nvPr userDrawn="1"/>
          </p:nvSpPr>
          <p:spPr>
            <a:xfrm>
              <a:off x="9432893" y="3781888"/>
              <a:ext cx="972315" cy="167298"/>
            </a:xfrm>
            <a:prstGeom prst="rect">
              <a:avLst/>
            </a:prstGeom>
            <a:noFill/>
          </p:spPr>
          <p:txBody>
            <a:bodyPr wrap="square" lIns="0" tIns="0" rIns="0" bIns="0" rtlCol="0" anchor="ctr">
              <a:noAutofit/>
            </a:bodyPr>
            <a:lstStyle/>
            <a:p>
              <a:pPr algn="l"/>
              <a:r>
                <a:rPr lang="en-GB" sz="800" noProof="0" dirty="0">
                  <a:solidFill>
                    <a:srgbClr val="B74629"/>
                  </a:solidFill>
                  <a:latin typeface="Arial" panose="020B0604020202020204" pitchFamily="34" charset="0"/>
                  <a:cs typeface="Arial" panose="020B0604020202020204" pitchFamily="34" charset="0"/>
                </a:rPr>
                <a:t>Comments</a:t>
              </a:r>
            </a:p>
          </p:txBody>
        </p:sp>
        <p:grpSp>
          <p:nvGrpSpPr>
            <p:cNvPr id="32" name="Groep 31">
              <a:extLst>
                <a:ext uri="{FF2B5EF4-FFF2-40B4-BE49-F238E27FC236}">
                  <a16:creationId xmlns:a16="http://schemas.microsoft.com/office/drawing/2014/main" id="{A604F0DD-1788-41A6-A743-41E8860A1ECE}"/>
                </a:ext>
              </a:extLst>
            </p:cNvPr>
            <p:cNvGrpSpPr/>
            <p:nvPr userDrawn="1"/>
          </p:nvGrpSpPr>
          <p:grpSpPr>
            <a:xfrm>
              <a:off x="9538321" y="3966349"/>
              <a:ext cx="316692" cy="134483"/>
              <a:chOff x="8481060" y="2710544"/>
              <a:chExt cx="297547" cy="124096"/>
            </a:xfrm>
          </p:grpSpPr>
          <p:sp>
            <p:nvSpPr>
              <p:cNvPr id="51" name="Rechthoek 50">
                <a:extLst>
                  <a:ext uri="{FF2B5EF4-FFF2-40B4-BE49-F238E27FC236}">
                    <a16:creationId xmlns:a16="http://schemas.microsoft.com/office/drawing/2014/main" id="{E8C41FBC-D8E0-4F13-986E-C6FC2DB3162C}"/>
                  </a:ext>
                </a:extLst>
              </p:cNvPr>
              <p:cNvSpPr/>
              <p:nvPr userDrawn="1"/>
            </p:nvSpPr>
            <p:spPr>
              <a:xfrm>
                <a:off x="8481060" y="2710544"/>
                <a:ext cx="297547" cy="124096"/>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52" name="Tekstvak 51">
                <a:extLst>
                  <a:ext uri="{FF2B5EF4-FFF2-40B4-BE49-F238E27FC236}">
                    <a16:creationId xmlns:a16="http://schemas.microsoft.com/office/drawing/2014/main" id="{AD5132B8-308A-4D30-97E1-9F2D9EA5C0D9}"/>
                  </a:ext>
                </a:extLst>
              </p:cNvPr>
              <p:cNvSpPr txBox="1"/>
              <p:nvPr userDrawn="1"/>
            </p:nvSpPr>
            <p:spPr>
              <a:xfrm>
                <a:off x="8618036" y="2716225"/>
                <a:ext cx="157567" cy="116522"/>
              </a:xfrm>
              <a:prstGeom prst="rect">
                <a:avLst/>
              </a:prstGeom>
              <a:noFill/>
            </p:spPr>
            <p:txBody>
              <a:bodyPr wrap="square" lIns="0" tIns="0" rIns="0" bIns="0" rtlCol="0" anchor="ctr">
                <a:noAutofit/>
              </a:bodyPr>
              <a:lstStyle/>
              <a:p>
                <a:pPr algn="l"/>
                <a:r>
                  <a:rPr lang="en-GB" sz="500" noProof="0" dirty="0">
                    <a:solidFill>
                      <a:srgbClr val="211F26"/>
                    </a:solidFill>
                    <a:latin typeface="Arial" panose="020B0604020202020204" pitchFamily="34" charset="0"/>
                    <a:cs typeface="Arial" panose="020B0604020202020204" pitchFamily="34" charset="0"/>
                  </a:rPr>
                  <a:t>New</a:t>
                </a:r>
              </a:p>
            </p:txBody>
          </p:sp>
          <p:grpSp>
            <p:nvGrpSpPr>
              <p:cNvPr id="53" name="Groep 52">
                <a:extLst>
                  <a:ext uri="{FF2B5EF4-FFF2-40B4-BE49-F238E27FC236}">
                    <a16:creationId xmlns:a16="http://schemas.microsoft.com/office/drawing/2014/main" id="{D866C750-F77C-4D36-965C-7DEC75FD67DF}"/>
                  </a:ext>
                </a:extLst>
              </p:cNvPr>
              <p:cNvGrpSpPr/>
              <p:nvPr userDrawn="1"/>
            </p:nvGrpSpPr>
            <p:grpSpPr>
              <a:xfrm>
                <a:off x="8494145" y="2720946"/>
                <a:ext cx="90052" cy="70177"/>
                <a:chOff x="3501181" y="2688992"/>
                <a:chExt cx="192554" cy="150057"/>
              </a:xfrm>
            </p:grpSpPr>
            <p:sp>
              <p:nvSpPr>
                <p:cNvPr id="54" name="Tekstballon: rechthoek met afgeronde hoeken 53">
                  <a:extLst>
                    <a:ext uri="{FF2B5EF4-FFF2-40B4-BE49-F238E27FC236}">
                      <a16:creationId xmlns:a16="http://schemas.microsoft.com/office/drawing/2014/main" id="{05884605-41F3-4C9C-B505-295A5B4DBA4B}"/>
                    </a:ext>
                  </a:extLst>
                </p:cNvPr>
                <p:cNvSpPr/>
                <p:nvPr userDrawn="1"/>
              </p:nvSpPr>
              <p:spPr>
                <a:xfrm>
                  <a:off x="3542554" y="2729822"/>
                  <a:ext cx="151181" cy="109227"/>
                </a:xfrm>
                <a:prstGeom prst="wedgeRoundRectCallout">
                  <a:avLst>
                    <a:gd name="adj1" fmla="val -26274"/>
                    <a:gd name="adj2" fmla="val 88043"/>
                    <a:gd name="adj3" fmla="val 16667"/>
                  </a:avLst>
                </a:prstGeom>
                <a:solidFill>
                  <a:srgbClr val="F0F0F0"/>
                </a:solidFill>
                <a:ln w="635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55" name="Plusteken 54">
                  <a:extLst>
                    <a:ext uri="{FF2B5EF4-FFF2-40B4-BE49-F238E27FC236}">
                      <a16:creationId xmlns:a16="http://schemas.microsoft.com/office/drawing/2014/main" id="{F0D6C9A2-B0AA-41CA-BAFA-8422E2C87B9E}"/>
                    </a:ext>
                  </a:extLst>
                </p:cNvPr>
                <p:cNvSpPr/>
                <p:nvPr userDrawn="1"/>
              </p:nvSpPr>
              <p:spPr>
                <a:xfrm>
                  <a:off x="3501181" y="2688992"/>
                  <a:ext cx="93331" cy="109153"/>
                </a:xfrm>
                <a:prstGeom prst="mathPlus">
                  <a:avLst>
                    <a:gd name="adj1" fmla="val 31038"/>
                  </a:avLst>
                </a:prstGeom>
                <a:solidFill>
                  <a:srgbClr val="6EA69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grpSp>
        </p:grpSp>
        <p:grpSp>
          <p:nvGrpSpPr>
            <p:cNvPr id="33" name="Groep 32">
              <a:extLst>
                <a:ext uri="{FF2B5EF4-FFF2-40B4-BE49-F238E27FC236}">
                  <a16:creationId xmlns:a16="http://schemas.microsoft.com/office/drawing/2014/main" id="{1E89420A-57E2-4982-98FA-C1E57CA59F9F}"/>
                </a:ext>
              </a:extLst>
            </p:cNvPr>
            <p:cNvGrpSpPr/>
            <p:nvPr userDrawn="1"/>
          </p:nvGrpSpPr>
          <p:grpSpPr>
            <a:xfrm>
              <a:off x="11199201" y="3966349"/>
              <a:ext cx="126763" cy="134483"/>
              <a:chOff x="9783265" y="2710544"/>
              <a:chExt cx="119100" cy="124096"/>
            </a:xfrm>
          </p:grpSpPr>
          <p:sp>
            <p:nvSpPr>
              <p:cNvPr id="46" name="Rechthoek 45">
                <a:extLst>
                  <a:ext uri="{FF2B5EF4-FFF2-40B4-BE49-F238E27FC236}">
                    <a16:creationId xmlns:a16="http://schemas.microsoft.com/office/drawing/2014/main" id="{74E425D8-FC30-4DE1-80E0-501449706CD5}"/>
                  </a:ext>
                </a:extLst>
              </p:cNvPr>
              <p:cNvSpPr/>
              <p:nvPr userDrawn="1"/>
            </p:nvSpPr>
            <p:spPr>
              <a:xfrm>
                <a:off x="9783265" y="2710544"/>
                <a:ext cx="119100" cy="124096"/>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47" name="Tekstballon: rechthoek met afgeronde hoeken 46">
                <a:extLst>
                  <a:ext uri="{FF2B5EF4-FFF2-40B4-BE49-F238E27FC236}">
                    <a16:creationId xmlns:a16="http://schemas.microsoft.com/office/drawing/2014/main" id="{04D3628D-1682-48B7-91C5-E5E6C8A56F37}"/>
                  </a:ext>
                </a:extLst>
              </p:cNvPr>
              <p:cNvSpPr/>
              <p:nvPr userDrawn="1"/>
            </p:nvSpPr>
            <p:spPr>
              <a:xfrm>
                <a:off x="9811674" y="2744298"/>
                <a:ext cx="70704" cy="47150"/>
              </a:xfrm>
              <a:prstGeom prst="wedgeRoundRectCallout">
                <a:avLst>
                  <a:gd name="adj1" fmla="val -26274"/>
                  <a:gd name="adj2" fmla="val 88043"/>
                  <a:gd name="adj3" fmla="val 16667"/>
                </a:avLst>
              </a:prstGeom>
              <a:solidFill>
                <a:srgbClr val="F0F0F0"/>
              </a:solidFill>
              <a:ln w="635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grpSp>
            <p:nvGrpSpPr>
              <p:cNvPr id="48" name="Groep 47">
                <a:extLst>
                  <a:ext uri="{FF2B5EF4-FFF2-40B4-BE49-F238E27FC236}">
                    <a16:creationId xmlns:a16="http://schemas.microsoft.com/office/drawing/2014/main" id="{68A0EFE1-858E-4E3C-B554-170B49E0D5E0}"/>
                  </a:ext>
                </a:extLst>
              </p:cNvPr>
              <p:cNvGrpSpPr/>
              <p:nvPr userDrawn="1"/>
            </p:nvGrpSpPr>
            <p:grpSpPr>
              <a:xfrm>
                <a:off x="9794175" y="2730651"/>
                <a:ext cx="41516" cy="34350"/>
                <a:chOff x="9504227" y="2758508"/>
                <a:chExt cx="84214" cy="69676"/>
              </a:xfrm>
            </p:grpSpPr>
            <p:sp>
              <p:nvSpPr>
                <p:cNvPr id="49" name="Rechthoek 48">
                  <a:extLst>
                    <a:ext uri="{FF2B5EF4-FFF2-40B4-BE49-F238E27FC236}">
                      <a16:creationId xmlns:a16="http://schemas.microsoft.com/office/drawing/2014/main" id="{7C676C13-E19A-4456-926A-782897175D36}"/>
                    </a:ext>
                  </a:extLst>
                </p:cNvPr>
                <p:cNvSpPr/>
                <p:nvPr userDrawn="1"/>
              </p:nvSpPr>
              <p:spPr>
                <a:xfrm>
                  <a:off x="9531075" y="2779152"/>
                  <a:ext cx="57366" cy="28388"/>
                </a:xfrm>
                <a:prstGeom prst="rect">
                  <a:avLst/>
                </a:prstGeom>
                <a:solidFill>
                  <a:srgbClr val="5281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50" name="Pijl: punthaak 49">
                  <a:extLst>
                    <a:ext uri="{FF2B5EF4-FFF2-40B4-BE49-F238E27FC236}">
                      <a16:creationId xmlns:a16="http://schemas.microsoft.com/office/drawing/2014/main" id="{DBB45CB9-643F-4350-BDF8-E601B9F07FC5}"/>
                    </a:ext>
                  </a:extLst>
                </p:cNvPr>
                <p:cNvSpPr/>
                <p:nvPr userDrawn="1"/>
              </p:nvSpPr>
              <p:spPr>
                <a:xfrm rot="10800000">
                  <a:off x="9504227" y="2758508"/>
                  <a:ext cx="63343" cy="69676"/>
                </a:xfrm>
                <a:prstGeom prst="chevron">
                  <a:avLst/>
                </a:prstGeom>
                <a:solidFill>
                  <a:srgbClr val="5281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grpSp>
        </p:grpSp>
        <p:grpSp>
          <p:nvGrpSpPr>
            <p:cNvPr id="34" name="Groep 33">
              <a:extLst>
                <a:ext uri="{FF2B5EF4-FFF2-40B4-BE49-F238E27FC236}">
                  <a16:creationId xmlns:a16="http://schemas.microsoft.com/office/drawing/2014/main" id="{C86BDE48-82C5-48CA-8B9E-DBB1E76DA94B}"/>
                </a:ext>
              </a:extLst>
            </p:cNvPr>
            <p:cNvGrpSpPr/>
            <p:nvPr userDrawn="1"/>
          </p:nvGrpSpPr>
          <p:grpSpPr>
            <a:xfrm>
              <a:off x="11385196" y="3966349"/>
              <a:ext cx="126763" cy="134483"/>
              <a:chOff x="9908109" y="2710544"/>
              <a:chExt cx="119100" cy="124096"/>
            </a:xfrm>
          </p:grpSpPr>
          <p:sp>
            <p:nvSpPr>
              <p:cNvPr id="41" name="Rechthoek 40">
                <a:extLst>
                  <a:ext uri="{FF2B5EF4-FFF2-40B4-BE49-F238E27FC236}">
                    <a16:creationId xmlns:a16="http://schemas.microsoft.com/office/drawing/2014/main" id="{DCA11989-6218-47C9-A2D3-F19EF2AEF6DE}"/>
                  </a:ext>
                </a:extLst>
              </p:cNvPr>
              <p:cNvSpPr/>
              <p:nvPr userDrawn="1"/>
            </p:nvSpPr>
            <p:spPr>
              <a:xfrm>
                <a:off x="9908109" y="2710544"/>
                <a:ext cx="119100" cy="124096"/>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42" name="Tekstballon: rechthoek met afgeronde hoeken 41">
                <a:extLst>
                  <a:ext uri="{FF2B5EF4-FFF2-40B4-BE49-F238E27FC236}">
                    <a16:creationId xmlns:a16="http://schemas.microsoft.com/office/drawing/2014/main" id="{00294789-C490-4ADA-95BB-92423CE963AC}"/>
                  </a:ext>
                </a:extLst>
              </p:cNvPr>
              <p:cNvSpPr/>
              <p:nvPr userDrawn="1"/>
            </p:nvSpPr>
            <p:spPr>
              <a:xfrm>
                <a:off x="9936518" y="2744298"/>
                <a:ext cx="70704" cy="47150"/>
              </a:xfrm>
              <a:prstGeom prst="wedgeRoundRectCallout">
                <a:avLst>
                  <a:gd name="adj1" fmla="val -26274"/>
                  <a:gd name="adj2" fmla="val 88043"/>
                  <a:gd name="adj3" fmla="val 16667"/>
                </a:avLst>
              </a:prstGeom>
              <a:solidFill>
                <a:srgbClr val="F0F0F0"/>
              </a:solidFill>
              <a:ln w="635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grpSp>
            <p:nvGrpSpPr>
              <p:cNvPr id="43" name="Groep 42">
                <a:extLst>
                  <a:ext uri="{FF2B5EF4-FFF2-40B4-BE49-F238E27FC236}">
                    <a16:creationId xmlns:a16="http://schemas.microsoft.com/office/drawing/2014/main" id="{54D5D9C4-A0D8-44EA-B543-5D188EC5E948}"/>
                  </a:ext>
                </a:extLst>
              </p:cNvPr>
              <p:cNvGrpSpPr/>
              <p:nvPr userDrawn="1"/>
            </p:nvGrpSpPr>
            <p:grpSpPr>
              <a:xfrm flipH="1">
                <a:off x="9932083" y="2730651"/>
                <a:ext cx="41516" cy="34350"/>
                <a:chOff x="9504227" y="2758508"/>
                <a:chExt cx="84214" cy="69676"/>
              </a:xfrm>
            </p:grpSpPr>
            <p:sp>
              <p:nvSpPr>
                <p:cNvPr id="44" name="Rechthoek 43">
                  <a:extLst>
                    <a:ext uri="{FF2B5EF4-FFF2-40B4-BE49-F238E27FC236}">
                      <a16:creationId xmlns:a16="http://schemas.microsoft.com/office/drawing/2014/main" id="{13B80CA9-6DE9-44E9-A449-2EFCF6A71C42}"/>
                    </a:ext>
                  </a:extLst>
                </p:cNvPr>
                <p:cNvSpPr/>
                <p:nvPr userDrawn="1"/>
              </p:nvSpPr>
              <p:spPr>
                <a:xfrm>
                  <a:off x="9531075" y="2779152"/>
                  <a:ext cx="57366" cy="28388"/>
                </a:xfrm>
                <a:prstGeom prst="rect">
                  <a:avLst/>
                </a:prstGeom>
                <a:solidFill>
                  <a:srgbClr val="5281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45" name="Pijl: punthaak 44">
                  <a:extLst>
                    <a:ext uri="{FF2B5EF4-FFF2-40B4-BE49-F238E27FC236}">
                      <a16:creationId xmlns:a16="http://schemas.microsoft.com/office/drawing/2014/main" id="{B8952F31-5CD3-48AD-AA46-FCF400FD5350}"/>
                    </a:ext>
                  </a:extLst>
                </p:cNvPr>
                <p:cNvSpPr/>
                <p:nvPr userDrawn="1"/>
              </p:nvSpPr>
              <p:spPr>
                <a:xfrm rot="10800000">
                  <a:off x="9504227" y="2758508"/>
                  <a:ext cx="63343" cy="69676"/>
                </a:xfrm>
                <a:prstGeom prst="chevron">
                  <a:avLst/>
                </a:prstGeom>
                <a:solidFill>
                  <a:srgbClr val="5281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grpSp>
        </p:grpSp>
        <p:sp>
          <p:nvSpPr>
            <p:cNvPr id="35" name="Rechthoek 34">
              <a:extLst>
                <a:ext uri="{FF2B5EF4-FFF2-40B4-BE49-F238E27FC236}">
                  <a16:creationId xmlns:a16="http://schemas.microsoft.com/office/drawing/2014/main" id="{908AFA2A-97C6-45D4-A74C-964B465B978B}"/>
                </a:ext>
              </a:extLst>
            </p:cNvPr>
            <p:cNvSpPr/>
            <p:nvPr userDrawn="1"/>
          </p:nvSpPr>
          <p:spPr>
            <a:xfrm>
              <a:off x="9432894" y="4143760"/>
              <a:ext cx="2100569" cy="349030"/>
            </a:xfrm>
            <a:prstGeom prst="rect">
              <a:avLst/>
            </a:prstGeom>
            <a:solidFill>
              <a:srgbClr val="F0F0F0"/>
            </a:solidFill>
            <a:ln w="6350">
              <a:solidFill>
                <a:srgbClr val="B7462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36" name="Rechthoek 35">
              <a:extLst>
                <a:ext uri="{FF2B5EF4-FFF2-40B4-BE49-F238E27FC236}">
                  <a16:creationId xmlns:a16="http://schemas.microsoft.com/office/drawing/2014/main" id="{68ABFFB7-FEF4-432B-ADE3-2D0DB1D6CACD}"/>
                </a:ext>
              </a:extLst>
            </p:cNvPr>
            <p:cNvSpPr/>
            <p:nvPr userDrawn="1"/>
          </p:nvSpPr>
          <p:spPr>
            <a:xfrm>
              <a:off x="9673886" y="4282355"/>
              <a:ext cx="1806914" cy="16069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 tIns="18000" rIns="18000" bIns="18000" numCol="1" spcCol="0" rtlCol="0" fromWordArt="0" anchor="t" anchorCtr="0" forceAA="0" compatLnSpc="1">
              <a:prstTxWarp prst="textNoShape">
                <a:avLst/>
              </a:prstTxWarp>
              <a:noAutofit/>
            </a:bodyPr>
            <a:lstStyle/>
            <a:p>
              <a:pPr algn="l"/>
              <a:r>
                <a:rPr lang="en-GB" sz="500" b="0" noProof="0" dirty="0">
                  <a:solidFill>
                    <a:srgbClr val="211F26"/>
                  </a:solidFill>
                  <a:latin typeface="Arial" panose="020B0604020202020204" pitchFamily="34" charset="0"/>
                  <a:cs typeface="Arial" panose="020B0604020202020204" pitchFamily="34" charset="0"/>
                </a:rPr>
                <a:t>&lt;type your comment here&gt;</a:t>
              </a:r>
            </a:p>
          </p:txBody>
        </p:sp>
        <p:sp>
          <p:nvSpPr>
            <p:cNvPr id="37" name="Rechthoekige driehoek 36">
              <a:extLst>
                <a:ext uri="{FF2B5EF4-FFF2-40B4-BE49-F238E27FC236}">
                  <a16:creationId xmlns:a16="http://schemas.microsoft.com/office/drawing/2014/main" id="{695AB8DC-D837-4E3F-9AAF-5A1618C48AD1}"/>
                </a:ext>
              </a:extLst>
            </p:cNvPr>
            <p:cNvSpPr/>
            <p:nvPr userDrawn="1"/>
          </p:nvSpPr>
          <p:spPr>
            <a:xfrm flipH="1">
              <a:off x="9470751" y="4187159"/>
              <a:ext cx="33236" cy="27968"/>
            </a:xfrm>
            <a:prstGeom prst="r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38" name="Tekstvak 37">
              <a:extLst>
                <a:ext uri="{FF2B5EF4-FFF2-40B4-BE49-F238E27FC236}">
                  <a16:creationId xmlns:a16="http://schemas.microsoft.com/office/drawing/2014/main" id="{200A8ED3-084D-4E6E-9AD1-7ACB54832338}"/>
                </a:ext>
              </a:extLst>
            </p:cNvPr>
            <p:cNvSpPr txBox="1"/>
            <p:nvPr userDrawn="1"/>
          </p:nvSpPr>
          <p:spPr>
            <a:xfrm>
              <a:off x="9533392" y="4153268"/>
              <a:ext cx="451236" cy="110261"/>
            </a:xfrm>
            <a:prstGeom prst="rect">
              <a:avLst/>
            </a:prstGeom>
            <a:noFill/>
          </p:spPr>
          <p:txBody>
            <a:bodyPr wrap="square" lIns="0" tIns="0" rIns="0" bIns="0" rtlCol="0" anchor="ctr">
              <a:noAutofit/>
            </a:bodyPr>
            <a:lstStyle/>
            <a:p>
              <a:pPr algn="l"/>
              <a:r>
                <a:rPr lang="en-GB" sz="500" b="1" noProof="0" dirty="0">
                  <a:solidFill>
                    <a:srgbClr val="000000"/>
                  </a:solidFill>
                  <a:latin typeface="Arial" panose="020B0604020202020204" pitchFamily="34" charset="0"/>
                  <a:cs typeface="Arial" panose="020B0604020202020204" pitchFamily="34" charset="0"/>
                </a:rPr>
                <a:t>Name</a:t>
              </a:r>
            </a:p>
          </p:txBody>
        </p:sp>
        <p:sp>
          <p:nvSpPr>
            <p:cNvPr id="39" name="Tekstvak 38">
              <a:extLst>
                <a:ext uri="{FF2B5EF4-FFF2-40B4-BE49-F238E27FC236}">
                  <a16:creationId xmlns:a16="http://schemas.microsoft.com/office/drawing/2014/main" id="{5971DBDF-F4CB-4C4A-938B-378D1091292A}"/>
                </a:ext>
              </a:extLst>
            </p:cNvPr>
            <p:cNvSpPr txBox="1"/>
            <p:nvPr userDrawn="1"/>
          </p:nvSpPr>
          <p:spPr>
            <a:xfrm>
              <a:off x="9943541" y="4150343"/>
              <a:ext cx="873023" cy="110261"/>
            </a:xfrm>
            <a:prstGeom prst="rect">
              <a:avLst/>
            </a:prstGeom>
            <a:noFill/>
          </p:spPr>
          <p:txBody>
            <a:bodyPr wrap="square" lIns="0" tIns="0" rIns="0" bIns="0" rtlCol="0" anchor="ctr">
              <a:noAutofit/>
            </a:bodyPr>
            <a:lstStyle/>
            <a:p>
              <a:pPr algn="l"/>
              <a:r>
                <a:rPr lang="en-GB" sz="400" b="0" noProof="0" dirty="0">
                  <a:solidFill>
                    <a:srgbClr val="211F26"/>
                  </a:solidFill>
                  <a:latin typeface="Arial" panose="020B0604020202020204" pitchFamily="34" charset="0"/>
                  <a:cs typeface="Arial" panose="020B0604020202020204" pitchFamily="34" charset="0"/>
                </a:rPr>
                <a:t>A few minutes ago</a:t>
              </a:r>
            </a:p>
          </p:txBody>
        </p:sp>
        <p:sp>
          <p:nvSpPr>
            <p:cNvPr id="40" name="Ovaal 39">
              <a:extLst>
                <a:ext uri="{FF2B5EF4-FFF2-40B4-BE49-F238E27FC236}">
                  <a16:creationId xmlns:a16="http://schemas.microsoft.com/office/drawing/2014/main" id="{A79BA3E8-FECF-4ED9-8B5F-8E7AB355DCBA}"/>
                </a:ext>
              </a:extLst>
            </p:cNvPr>
            <p:cNvSpPr/>
            <p:nvPr userDrawn="1"/>
          </p:nvSpPr>
          <p:spPr>
            <a:xfrm>
              <a:off x="9489950" y="4281958"/>
              <a:ext cx="142283" cy="144000"/>
            </a:xfrm>
            <a:prstGeom prst="ellipse">
              <a:avLst/>
            </a:prstGeom>
            <a:pattFill prst="dkUpDiag">
              <a:fgClr>
                <a:srgbClr val="DADADA"/>
              </a:fgClr>
              <a:bgClr>
                <a:srgbClr val="9D9FA1"/>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4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57" name="Groep 56">
            <a:extLst>
              <a:ext uri="{FF2B5EF4-FFF2-40B4-BE49-F238E27FC236}">
                <a16:creationId xmlns:a16="http://schemas.microsoft.com/office/drawing/2014/main" id="{D1DB6452-8B73-4E8B-BCB7-B0A39BA65A8E}"/>
              </a:ext>
            </a:extLst>
          </p:cNvPr>
          <p:cNvGrpSpPr/>
          <p:nvPr userDrawn="1"/>
        </p:nvGrpSpPr>
        <p:grpSpPr>
          <a:xfrm>
            <a:off x="9350681" y="4583447"/>
            <a:ext cx="412275" cy="441795"/>
            <a:chOff x="8323487" y="3433313"/>
            <a:chExt cx="370301" cy="396815"/>
          </a:xfrm>
        </p:grpSpPr>
        <p:sp>
          <p:nvSpPr>
            <p:cNvPr id="58" name="Rechthoek 57">
              <a:extLst>
                <a:ext uri="{FF2B5EF4-FFF2-40B4-BE49-F238E27FC236}">
                  <a16:creationId xmlns:a16="http://schemas.microsoft.com/office/drawing/2014/main" id="{BF9F2032-2823-4E19-9771-B9FC46580934}"/>
                </a:ext>
              </a:extLst>
            </p:cNvPr>
            <p:cNvSpPr/>
            <p:nvPr userDrawn="1"/>
          </p:nvSpPr>
          <p:spPr>
            <a:xfrm>
              <a:off x="8323487" y="3433313"/>
              <a:ext cx="370301" cy="396815"/>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59" name="Tekstballon: rechthoek met afgeronde hoeken 58">
              <a:extLst>
                <a:ext uri="{FF2B5EF4-FFF2-40B4-BE49-F238E27FC236}">
                  <a16:creationId xmlns:a16="http://schemas.microsoft.com/office/drawing/2014/main" id="{9BCF438B-7338-44B9-BED9-BF8323BAD832}"/>
                </a:ext>
              </a:extLst>
            </p:cNvPr>
            <p:cNvSpPr/>
            <p:nvPr userDrawn="1"/>
          </p:nvSpPr>
          <p:spPr>
            <a:xfrm>
              <a:off x="8397954" y="3542112"/>
              <a:ext cx="221366" cy="147623"/>
            </a:xfrm>
            <a:prstGeom prst="wedgeRoundRectCallout">
              <a:avLst>
                <a:gd name="adj1" fmla="val -26274"/>
                <a:gd name="adj2" fmla="val 88043"/>
                <a:gd name="adj3" fmla="val 16667"/>
              </a:avLst>
            </a:prstGeom>
            <a:solidFill>
              <a:srgbClr val="FFCDB2"/>
            </a:solidFill>
            <a:ln w="12700">
              <a:solidFill>
                <a:srgbClr val="D9706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grpSp>
      <p:sp>
        <p:nvSpPr>
          <p:cNvPr id="62" name="Tekstvak 61">
            <a:extLst>
              <a:ext uri="{FF2B5EF4-FFF2-40B4-BE49-F238E27FC236}">
                <a16:creationId xmlns:a16="http://schemas.microsoft.com/office/drawing/2014/main" id="{3B6DE92E-57ED-489A-86AB-32755B741A5A}"/>
              </a:ext>
            </a:extLst>
          </p:cNvPr>
          <p:cNvSpPr txBox="1"/>
          <p:nvPr userDrawn="1"/>
        </p:nvSpPr>
        <p:spPr>
          <a:xfrm>
            <a:off x="1679128" y="5412432"/>
            <a:ext cx="5761552" cy="658760"/>
          </a:xfrm>
          <a:prstGeom prst="rect">
            <a:avLst/>
          </a:prstGeom>
          <a:noFill/>
        </p:spPr>
        <p:txBody>
          <a:bodyPr wrap="square" lIns="0" tIns="0" rIns="0" bIns="0" rtlCol="0" anchor="ctr">
            <a:noAutofit/>
          </a:bodyPr>
          <a:lstStyle/>
          <a:p>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In the right corner of the window for Comments, two buttons are visible. With the left button you can navigate to the previous comments and with the right button you can navigate to the next comment.</a:t>
            </a:r>
          </a:p>
        </p:txBody>
      </p:sp>
      <p:sp>
        <p:nvSpPr>
          <p:cNvPr id="63" name="Ovaal 62">
            <a:extLst>
              <a:ext uri="{FF2B5EF4-FFF2-40B4-BE49-F238E27FC236}">
                <a16:creationId xmlns:a16="http://schemas.microsoft.com/office/drawing/2014/main" id="{1DDB16E3-677D-451A-BC3C-AC57AEB4D823}"/>
              </a:ext>
            </a:extLst>
          </p:cNvPr>
          <p:cNvSpPr/>
          <p:nvPr userDrawn="1"/>
        </p:nvSpPr>
        <p:spPr>
          <a:xfrm>
            <a:off x="8291413" y="5379893"/>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5</a:t>
            </a:r>
          </a:p>
        </p:txBody>
      </p:sp>
      <p:grpSp>
        <p:nvGrpSpPr>
          <p:cNvPr id="65" name="Groep 64">
            <a:extLst>
              <a:ext uri="{FF2B5EF4-FFF2-40B4-BE49-F238E27FC236}">
                <a16:creationId xmlns:a16="http://schemas.microsoft.com/office/drawing/2014/main" id="{C9EBEA77-F3D5-4363-B3EF-B34260A1D648}"/>
              </a:ext>
            </a:extLst>
          </p:cNvPr>
          <p:cNvGrpSpPr/>
          <p:nvPr userDrawn="1"/>
        </p:nvGrpSpPr>
        <p:grpSpPr>
          <a:xfrm>
            <a:off x="9350681" y="5379893"/>
            <a:ext cx="919855" cy="429569"/>
            <a:chOff x="9361322" y="5407067"/>
            <a:chExt cx="919855" cy="429569"/>
          </a:xfrm>
        </p:grpSpPr>
        <p:grpSp>
          <p:nvGrpSpPr>
            <p:cNvPr id="61" name="Groep 60">
              <a:extLst>
                <a:ext uri="{FF2B5EF4-FFF2-40B4-BE49-F238E27FC236}">
                  <a16:creationId xmlns:a16="http://schemas.microsoft.com/office/drawing/2014/main" id="{C1A5DF90-9BD0-4A9F-AC57-8462DC07676F}"/>
                </a:ext>
              </a:extLst>
            </p:cNvPr>
            <p:cNvGrpSpPr/>
            <p:nvPr userDrawn="1"/>
          </p:nvGrpSpPr>
          <p:grpSpPr>
            <a:xfrm>
              <a:off x="9361322" y="5407067"/>
              <a:ext cx="412275" cy="429569"/>
              <a:chOff x="9361322" y="5412430"/>
              <a:chExt cx="412275" cy="429569"/>
            </a:xfrm>
          </p:grpSpPr>
          <p:sp>
            <p:nvSpPr>
              <p:cNvPr id="80" name="Rechthoek 79">
                <a:extLst>
                  <a:ext uri="{FF2B5EF4-FFF2-40B4-BE49-F238E27FC236}">
                    <a16:creationId xmlns:a16="http://schemas.microsoft.com/office/drawing/2014/main" id="{55BD93E4-4802-4310-849B-43F3DC88590E}"/>
                  </a:ext>
                </a:extLst>
              </p:cNvPr>
              <p:cNvSpPr/>
              <p:nvPr userDrawn="1"/>
            </p:nvSpPr>
            <p:spPr>
              <a:xfrm>
                <a:off x="9361322" y="5412430"/>
                <a:ext cx="412275" cy="429569"/>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81" name="Tekstballon: rechthoek met afgeronde hoeken 80">
                <a:extLst>
                  <a:ext uri="{FF2B5EF4-FFF2-40B4-BE49-F238E27FC236}">
                    <a16:creationId xmlns:a16="http://schemas.microsoft.com/office/drawing/2014/main" id="{1B9C5796-DDDD-4A07-AC24-9779E86FC6A2}"/>
                  </a:ext>
                </a:extLst>
              </p:cNvPr>
              <p:cNvSpPr/>
              <p:nvPr userDrawn="1"/>
            </p:nvSpPr>
            <p:spPr>
              <a:xfrm>
                <a:off x="9449029" y="5529272"/>
                <a:ext cx="244748" cy="163214"/>
              </a:xfrm>
              <a:prstGeom prst="wedgeRoundRectCallout">
                <a:avLst>
                  <a:gd name="adj1" fmla="val -26274"/>
                  <a:gd name="adj2" fmla="val 88043"/>
                  <a:gd name="adj3" fmla="val 16667"/>
                </a:avLst>
              </a:prstGeom>
              <a:solidFill>
                <a:srgbClr val="F0F0F0"/>
              </a:solidFill>
              <a:ln w="635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119" name="Vrije vorm: vorm 118">
                <a:extLst>
                  <a:ext uri="{FF2B5EF4-FFF2-40B4-BE49-F238E27FC236}">
                    <a16:creationId xmlns:a16="http://schemas.microsoft.com/office/drawing/2014/main" id="{1FC46FB2-A57B-4854-BA1C-D29C894055C4}"/>
                  </a:ext>
                </a:extLst>
              </p:cNvPr>
              <p:cNvSpPr/>
              <p:nvPr userDrawn="1"/>
            </p:nvSpPr>
            <p:spPr>
              <a:xfrm>
                <a:off x="9388455" y="5482032"/>
                <a:ext cx="143711" cy="118905"/>
              </a:xfrm>
              <a:custGeom>
                <a:avLst/>
                <a:gdLst>
                  <a:gd name="connsiteX0" fmla="*/ 54047 w 143711"/>
                  <a:gd name="connsiteY0" fmla="*/ 0 h 118905"/>
                  <a:gd name="connsiteX1" fmla="*/ 108095 w 143711"/>
                  <a:gd name="connsiteY1" fmla="*/ 0 h 118905"/>
                  <a:gd name="connsiteX2" fmla="*/ 76067 w 143711"/>
                  <a:gd name="connsiteY2" fmla="*/ 35230 h 118905"/>
                  <a:gd name="connsiteX3" fmla="*/ 143711 w 143711"/>
                  <a:gd name="connsiteY3" fmla="*/ 35230 h 118905"/>
                  <a:gd name="connsiteX4" fmla="*/ 143711 w 143711"/>
                  <a:gd name="connsiteY4" fmla="*/ 83675 h 118905"/>
                  <a:gd name="connsiteX5" fmla="*/ 76068 w 143711"/>
                  <a:gd name="connsiteY5" fmla="*/ 83675 h 118905"/>
                  <a:gd name="connsiteX6" fmla="*/ 108095 w 143711"/>
                  <a:gd name="connsiteY6" fmla="*/ 118905 h 118905"/>
                  <a:gd name="connsiteX7" fmla="*/ 54047 w 143711"/>
                  <a:gd name="connsiteY7" fmla="*/ 118905 h 118905"/>
                  <a:gd name="connsiteX8" fmla="*/ 0 w 143711"/>
                  <a:gd name="connsiteY8" fmla="*/ 59452 h 11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11" h="118905">
                    <a:moveTo>
                      <a:pt x="54047" y="0"/>
                    </a:moveTo>
                    <a:lnTo>
                      <a:pt x="108095" y="0"/>
                    </a:lnTo>
                    <a:lnTo>
                      <a:pt x="76067" y="35230"/>
                    </a:lnTo>
                    <a:lnTo>
                      <a:pt x="143711" y="35230"/>
                    </a:lnTo>
                    <a:lnTo>
                      <a:pt x="143711" y="83675"/>
                    </a:lnTo>
                    <a:lnTo>
                      <a:pt x="76068" y="83675"/>
                    </a:lnTo>
                    <a:lnTo>
                      <a:pt x="108095" y="118905"/>
                    </a:lnTo>
                    <a:lnTo>
                      <a:pt x="54047" y="118905"/>
                    </a:lnTo>
                    <a:lnTo>
                      <a:pt x="0" y="59452"/>
                    </a:lnTo>
                    <a:close/>
                  </a:path>
                </a:pathLst>
              </a:custGeom>
              <a:solidFill>
                <a:srgbClr val="5281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grpSp>
        <p:grpSp>
          <p:nvGrpSpPr>
            <p:cNvPr id="64" name="Groep 63">
              <a:extLst>
                <a:ext uri="{FF2B5EF4-FFF2-40B4-BE49-F238E27FC236}">
                  <a16:creationId xmlns:a16="http://schemas.microsoft.com/office/drawing/2014/main" id="{FC63FE84-EA4E-436C-98A6-5C5A0A08BDD5}"/>
                </a:ext>
              </a:extLst>
            </p:cNvPr>
            <p:cNvGrpSpPr/>
            <p:nvPr userDrawn="1"/>
          </p:nvGrpSpPr>
          <p:grpSpPr>
            <a:xfrm>
              <a:off x="9868902" y="5407067"/>
              <a:ext cx="412275" cy="429569"/>
              <a:chOff x="9890035" y="5412430"/>
              <a:chExt cx="412275" cy="429569"/>
            </a:xfrm>
          </p:grpSpPr>
          <p:sp>
            <p:nvSpPr>
              <p:cNvPr id="75" name="Rechthoek 74">
                <a:extLst>
                  <a:ext uri="{FF2B5EF4-FFF2-40B4-BE49-F238E27FC236}">
                    <a16:creationId xmlns:a16="http://schemas.microsoft.com/office/drawing/2014/main" id="{2A0F61DD-8B24-455A-818D-F11C23155872}"/>
                  </a:ext>
                </a:extLst>
              </p:cNvPr>
              <p:cNvSpPr/>
              <p:nvPr userDrawn="1"/>
            </p:nvSpPr>
            <p:spPr>
              <a:xfrm>
                <a:off x="9890035" y="5412430"/>
                <a:ext cx="412275" cy="429569"/>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76" name="Tekstballon: rechthoek met afgeronde hoeken 75">
                <a:extLst>
                  <a:ext uri="{FF2B5EF4-FFF2-40B4-BE49-F238E27FC236}">
                    <a16:creationId xmlns:a16="http://schemas.microsoft.com/office/drawing/2014/main" id="{4E5B9E60-C68F-4154-80E5-E1A2C86DFB09}"/>
                  </a:ext>
                </a:extLst>
              </p:cNvPr>
              <p:cNvSpPr/>
              <p:nvPr userDrawn="1"/>
            </p:nvSpPr>
            <p:spPr>
              <a:xfrm>
                <a:off x="9977742" y="5529272"/>
                <a:ext cx="244748" cy="163214"/>
              </a:xfrm>
              <a:prstGeom prst="wedgeRoundRectCallout">
                <a:avLst>
                  <a:gd name="adj1" fmla="val -26274"/>
                  <a:gd name="adj2" fmla="val 88043"/>
                  <a:gd name="adj3" fmla="val 16667"/>
                </a:avLst>
              </a:prstGeom>
              <a:solidFill>
                <a:srgbClr val="F0F0F0"/>
              </a:solidFill>
              <a:ln w="635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120" name="Vrije vorm: vorm 119">
                <a:extLst>
                  <a:ext uri="{FF2B5EF4-FFF2-40B4-BE49-F238E27FC236}">
                    <a16:creationId xmlns:a16="http://schemas.microsoft.com/office/drawing/2014/main" id="{0BC81CA4-BBFD-4F07-A3B0-89F0F66829F7}"/>
                  </a:ext>
                </a:extLst>
              </p:cNvPr>
              <p:cNvSpPr/>
              <p:nvPr userDrawn="1"/>
            </p:nvSpPr>
            <p:spPr>
              <a:xfrm flipH="1">
                <a:off x="9962390" y="5482032"/>
                <a:ext cx="143711" cy="118905"/>
              </a:xfrm>
              <a:custGeom>
                <a:avLst/>
                <a:gdLst>
                  <a:gd name="connsiteX0" fmla="*/ 108095 w 143711"/>
                  <a:gd name="connsiteY0" fmla="*/ 0 h 118905"/>
                  <a:gd name="connsiteX1" fmla="*/ 54047 w 143711"/>
                  <a:gd name="connsiteY1" fmla="*/ 0 h 118905"/>
                  <a:gd name="connsiteX2" fmla="*/ 0 w 143711"/>
                  <a:gd name="connsiteY2" fmla="*/ 59452 h 118905"/>
                  <a:gd name="connsiteX3" fmla="*/ 54047 w 143711"/>
                  <a:gd name="connsiteY3" fmla="*/ 118905 h 118905"/>
                  <a:gd name="connsiteX4" fmla="*/ 108095 w 143711"/>
                  <a:gd name="connsiteY4" fmla="*/ 118905 h 118905"/>
                  <a:gd name="connsiteX5" fmla="*/ 76068 w 143711"/>
                  <a:gd name="connsiteY5" fmla="*/ 83675 h 118905"/>
                  <a:gd name="connsiteX6" fmla="*/ 143711 w 143711"/>
                  <a:gd name="connsiteY6" fmla="*/ 83675 h 118905"/>
                  <a:gd name="connsiteX7" fmla="*/ 143711 w 143711"/>
                  <a:gd name="connsiteY7" fmla="*/ 35230 h 118905"/>
                  <a:gd name="connsiteX8" fmla="*/ 76067 w 143711"/>
                  <a:gd name="connsiteY8" fmla="*/ 35230 h 11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11" h="118905">
                    <a:moveTo>
                      <a:pt x="108095" y="0"/>
                    </a:moveTo>
                    <a:lnTo>
                      <a:pt x="54047" y="0"/>
                    </a:lnTo>
                    <a:lnTo>
                      <a:pt x="0" y="59452"/>
                    </a:lnTo>
                    <a:lnTo>
                      <a:pt x="54047" y="118905"/>
                    </a:lnTo>
                    <a:lnTo>
                      <a:pt x="108095" y="118905"/>
                    </a:lnTo>
                    <a:lnTo>
                      <a:pt x="76068" y="83675"/>
                    </a:lnTo>
                    <a:lnTo>
                      <a:pt x="143711" y="83675"/>
                    </a:lnTo>
                    <a:lnTo>
                      <a:pt x="143711" y="35230"/>
                    </a:lnTo>
                    <a:lnTo>
                      <a:pt x="76067" y="35230"/>
                    </a:lnTo>
                    <a:close/>
                  </a:path>
                </a:pathLst>
              </a:custGeom>
              <a:solidFill>
                <a:srgbClr val="5281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grpSp>
      </p:grpSp>
      <p:sp>
        <p:nvSpPr>
          <p:cNvPr id="85" name="Ovaal 84">
            <a:extLst>
              <a:ext uri="{FF2B5EF4-FFF2-40B4-BE49-F238E27FC236}">
                <a16:creationId xmlns:a16="http://schemas.microsoft.com/office/drawing/2014/main" id="{D1250477-D566-4EB4-835D-9D176A0EDDEE}"/>
              </a:ext>
            </a:extLst>
          </p:cNvPr>
          <p:cNvSpPr/>
          <p:nvPr userDrawn="1"/>
        </p:nvSpPr>
        <p:spPr>
          <a:xfrm>
            <a:off x="8762912" y="2648287"/>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lvl="0" algn="ctr" defTabSz="914400" rtl="0" eaLnBrk="1" latinLnBrk="0" hangingPunct="1">
              <a:lnSpc>
                <a:spcPct val="80000"/>
              </a:lnSpc>
              <a:spcBef>
                <a:spcPts val="600"/>
              </a:spcBef>
              <a:spcAft>
                <a:spcPts val="600"/>
              </a:spcAft>
            </a:pPr>
            <a:r>
              <a:rPr lang="en-GB" sz="1000" b="1" kern="1200"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1</a:t>
            </a:r>
          </a:p>
        </p:txBody>
      </p:sp>
      <p:sp>
        <p:nvSpPr>
          <p:cNvPr id="86" name="Ovaal 85">
            <a:extLst>
              <a:ext uri="{FF2B5EF4-FFF2-40B4-BE49-F238E27FC236}">
                <a16:creationId xmlns:a16="http://schemas.microsoft.com/office/drawing/2014/main" id="{8F3F7129-FFA7-403D-85C0-EAA34F3E4A74}"/>
              </a:ext>
            </a:extLst>
          </p:cNvPr>
          <p:cNvSpPr/>
          <p:nvPr userDrawn="1"/>
        </p:nvSpPr>
        <p:spPr>
          <a:xfrm>
            <a:off x="8708047" y="3703901"/>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3</a:t>
            </a:r>
          </a:p>
        </p:txBody>
      </p:sp>
      <p:sp>
        <p:nvSpPr>
          <p:cNvPr id="87" name="Ovaal 86">
            <a:extLst>
              <a:ext uri="{FF2B5EF4-FFF2-40B4-BE49-F238E27FC236}">
                <a16:creationId xmlns:a16="http://schemas.microsoft.com/office/drawing/2014/main" id="{236E36BE-4087-41EC-A2BF-9864ECC21FC6}"/>
              </a:ext>
            </a:extLst>
          </p:cNvPr>
          <p:cNvSpPr/>
          <p:nvPr userDrawn="1"/>
        </p:nvSpPr>
        <p:spPr>
          <a:xfrm>
            <a:off x="8544619" y="4583447"/>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4</a:t>
            </a:r>
          </a:p>
        </p:txBody>
      </p:sp>
      <p:sp>
        <p:nvSpPr>
          <p:cNvPr id="88" name="Ovaal 87">
            <a:extLst>
              <a:ext uri="{FF2B5EF4-FFF2-40B4-BE49-F238E27FC236}">
                <a16:creationId xmlns:a16="http://schemas.microsoft.com/office/drawing/2014/main" id="{A76B213C-B3E9-47F3-8C4B-AF29E50D7FDC}"/>
              </a:ext>
            </a:extLst>
          </p:cNvPr>
          <p:cNvSpPr/>
          <p:nvPr userDrawn="1"/>
        </p:nvSpPr>
        <p:spPr>
          <a:xfrm>
            <a:off x="8773860" y="3160240"/>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2</a:t>
            </a:r>
          </a:p>
        </p:txBody>
      </p:sp>
      <p:grpSp>
        <p:nvGrpSpPr>
          <p:cNvPr id="3" name="Groep 2">
            <a:extLst>
              <a:ext uri="{FF2B5EF4-FFF2-40B4-BE49-F238E27FC236}">
                <a16:creationId xmlns:a16="http://schemas.microsoft.com/office/drawing/2014/main" id="{4323E688-B7C5-4E1C-897D-492C343FAA09}"/>
              </a:ext>
            </a:extLst>
          </p:cNvPr>
          <p:cNvGrpSpPr/>
          <p:nvPr userDrawn="1"/>
        </p:nvGrpSpPr>
        <p:grpSpPr>
          <a:xfrm>
            <a:off x="9350689" y="2648287"/>
            <a:ext cx="1868733" cy="282692"/>
            <a:chOff x="9274992" y="2652097"/>
            <a:chExt cx="1761894" cy="266530"/>
          </a:xfrm>
        </p:grpSpPr>
        <p:grpSp>
          <p:nvGrpSpPr>
            <p:cNvPr id="17" name="Groep 16">
              <a:extLst>
                <a:ext uri="{FF2B5EF4-FFF2-40B4-BE49-F238E27FC236}">
                  <a16:creationId xmlns:a16="http://schemas.microsoft.com/office/drawing/2014/main" id="{ED330E87-BE72-42F1-8FB5-CF7A03CD7732}"/>
                </a:ext>
              </a:extLst>
            </p:cNvPr>
            <p:cNvGrpSpPr/>
            <p:nvPr userDrawn="1"/>
          </p:nvGrpSpPr>
          <p:grpSpPr>
            <a:xfrm>
              <a:off x="9274992" y="2652097"/>
              <a:ext cx="1761894" cy="266530"/>
              <a:chOff x="5322164" y="2132856"/>
              <a:chExt cx="1761894" cy="266530"/>
            </a:xfrm>
          </p:grpSpPr>
          <p:sp>
            <p:nvSpPr>
              <p:cNvPr id="18" name="Rechthoek 17">
                <a:extLst>
                  <a:ext uri="{FF2B5EF4-FFF2-40B4-BE49-F238E27FC236}">
                    <a16:creationId xmlns:a16="http://schemas.microsoft.com/office/drawing/2014/main" id="{27572ED7-4383-4C08-9B7B-2EA13EDBD52C}"/>
                  </a:ext>
                </a:extLst>
              </p:cNvPr>
              <p:cNvSpPr/>
              <p:nvPr userDrawn="1"/>
            </p:nvSpPr>
            <p:spPr>
              <a:xfrm>
                <a:off x="5322164" y="2132856"/>
                <a:ext cx="1761894" cy="266530"/>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chemeClr val="tx1"/>
                  </a:solidFill>
                  <a:latin typeface="Arial" panose="020B0604020202020204" pitchFamily="34" charset="0"/>
                  <a:cs typeface="Arial" panose="020B0604020202020204" pitchFamily="34" charset="0"/>
                </a:endParaRPr>
              </a:p>
            </p:txBody>
          </p:sp>
          <p:sp>
            <p:nvSpPr>
              <p:cNvPr id="20" name="Tekstvak 19">
                <a:extLst>
                  <a:ext uri="{FF2B5EF4-FFF2-40B4-BE49-F238E27FC236}">
                    <a16:creationId xmlns:a16="http://schemas.microsoft.com/office/drawing/2014/main" id="{0D9E7FAF-DDE3-4699-9361-DEF0DAB4D5DF}"/>
                  </a:ext>
                </a:extLst>
              </p:cNvPr>
              <p:cNvSpPr txBox="1"/>
              <p:nvPr userDrawn="1"/>
            </p:nvSpPr>
            <p:spPr>
              <a:xfrm>
                <a:off x="5342229" y="2182649"/>
                <a:ext cx="479687" cy="157662"/>
              </a:xfrm>
              <a:prstGeom prst="rect">
                <a:avLst/>
              </a:prstGeom>
              <a:noFill/>
            </p:spPr>
            <p:txBody>
              <a:bodyPr wrap="square" rtlCol="0" anchor="ctr">
                <a:noAutofit/>
              </a:bodyPr>
              <a:lstStyle/>
              <a:p>
                <a:pPr algn="ctr"/>
                <a:r>
                  <a:rPr lang="en-GB" sz="800" noProof="0" dirty="0">
                    <a:solidFill>
                      <a:srgbClr val="211F26"/>
                    </a:solidFill>
                    <a:latin typeface="Arial" panose="020B0604020202020204" pitchFamily="34" charset="0"/>
                    <a:cs typeface="Arial" panose="020B0604020202020204" pitchFamily="34" charset="0"/>
                  </a:rPr>
                  <a:t>Home</a:t>
                </a:r>
              </a:p>
            </p:txBody>
          </p:sp>
          <p:sp>
            <p:nvSpPr>
              <p:cNvPr id="21" name="Tekstvak 20">
                <a:extLst>
                  <a:ext uri="{FF2B5EF4-FFF2-40B4-BE49-F238E27FC236}">
                    <a16:creationId xmlns:a16="http://schemas.microsoft.com/office/drawing/2014/main" id="{6D16041D-12A0-4292-A7A1-988830A91DCA}"/>
                  </a:ext>
                </a:extLst>
              </p:cNvPr>
              <p:cNvSpPr txBox="1"/>
              <p:nvPr userDrawn="1"/>
            </p:nvSpPr>
            <p:spPr>
              <a:xfrm>
                <a:off x="6383169" y="2182649"/>
                <a:ext cx="670798" cy="157662"/>
              </a:xfrm>
              <a:prstGeom prst="rect">
                <a:avLst/>
              </a:prstGeom>
              <a:noFill/>
            </p:spPr>
            <p:txBody>
              <a:bodyPr wrap="square" rtlCol="0" anchor="ctr">
                <a:noAutofit/>
              </a:bodyPr>
              <a:lstStyle/>
              <a:p>
                <a:pPr algn="ctr"/>
                <a:r>
                  <a:rPr lang="en-GB" sz="800" noProof="0" dirty="0">
                    <a:solidFill>
                      <a:srgbClr val="211F26"/>
                    </a:solidFill>
                    <a:latin typeface="Arial" panose="020B0604020202020204" pitchFamily="34" charset="0"/>
                    <a:cs typeface="Arial" panose="020B0604020202020204" pitchFamily="34" charset="0"/>
                  </a:rPr>
                  <a:t>Design</a:t>
                </a:r>
              </a:p>
            </p:txBody>
          </p:sp>
          <p:sp>
            <p:nvSpPr>
              <p:cNvPr id="22" name="Tekstvak 21">
                <a:extLst>
                  <a:ext uri="{FF2B5EF4-FFF2-40B4-BE49-F238E27FC236}">
                    <a16:creationId xmlns:a16="http://schemas.microsoft.com/office/drawing/2014/main" id="{E1527D1B-7B5E-4493-B1BE-354AC1FD99E2}"/>
                  </a:ext>
                </a:extLst>
              </p:cNvPr>
              <p:cNvSpPr txBox="1"/>
              <p:nvPr userDrawn="1"/>
            </p:nvSpPr>
            <p:spPr>
              <a:xfrm>
                <a:off x="5733831" y="2180940"/>
                <a:ext cx="709300" cy="157662"/>
              </a:xfrm>
              <a:prstGeom prst="rect">
                <a:avLst/>
              </a:prstGeom>
              <a:noFill/>
            </p:spPr>
            <p:txBody>
              <a:bodyPr wrap="square" rtlCol="0" anchor="ctr">
                <a:noAutofit/>
              </a:bodyPr>
              <a:lstStyle/>
              <a:p>
                <a:pPr algn="ctr"/>
                <a:r>
                  <a:rPr lang="en-GB" sz="800" noProof="0" dirty="0">
                    <a:solidFill>
                      <a:srgbClr val="B74629"/>
                    </a:solidFill>
                    <a:latin typeface="Arial" panose="020B0604020202020204" pitchFamily="34" charset="0"/>
                    <a:cs typeface="Arial" panose="020B0604020202020204" pitchFamily="34" charset="0"/>
                  </a:rPr>
                  <a:t>Insert</a:t>
                </a:r>
              </a:p>
            </p:txBody>
          </p:sp>
        </p:grpSp>
        <p:sp>
          <p:nvSpPr>
            <p:cNvPr id="2" name="Rechthoek 1">
              <a:extLst>
                <a:ext uri="{FF2B5EF4-FFF2-40B4-BE49-F238E27FC236}">
                  <a16:creationId xmlns:a16="http://schemas.microsoft.com/office/drawing/2014/main" id="{DBC54CF3-178D-4A44-BF65-7B291AA052AF}"/>
                </a:ext>
              </a:extLst>
            </p:cNvPr>
            <p:cNvSpPr/>
            <p:nvPr userDrawn="1"/>
          </p:nvSpPr>
          <p:spPr>
            <a:xfrm>
              <a:off x="9896239" y="2873047"/>
              <a:ext cx="290139" cy="45580"/>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800" cap="all" baseline="0" noProof="0" dirty="0">
                <a:latin typeface="Arial" panose="020B0604020202020204" pitchFamily="34" charset="0"/>
                <a:cs typeface="Arial" panose="020B0604020202020204" pitchFamily="34" charset="0"/>
              </a:endParaRPr>
            </a:p>
          </p:txBody>
        </p:sp>
      </p:grpSp>
      <p:grpSp>
        <p:nvGrpSpPr>
          <p:cNvPr id="12" name="Groep 11">
            <a:extLst>
              <a:ext uri="{FF2B5EF4-FFF2-40B4-BE49-F238E27FC236}">
                <a16:creationId xmlns:a16="http://schemas.microsoft.com/office/drawing/2014/main" id="{41909E48-313F-4565-9D04-B09F659206A6}"/>
              </a:ext>
            </a:extLst>
          </p:cNvPr>
          <p:cNvGrpSpPr/>
          <p:nvPr userDrawn="1"/>
        </p:nvGrpSpPr>
        <p:grpSpPr>
          <a:xfrm>
            <a:off x="9350689" y="3160240"/>
            <a:ext cx="503685" cy="451231"/>
            <a:chOff x="9146748" y="481263"/>
            <a:chExt cx="714475" cy="640069"/>
          </a:xfrm>
        </p:grpSpPr>
        <p:pic>
          <p:nvPicPr>
            <p:cNvPr id="9" name="Afbeelding 8">
              <a:extLst>
                <a:ext uri="{FF2B5EF4-FFF2-40B4-BE49-F238E27FC236}">
                  <a16:creationId xmlns:a16="http://schemas.microsoft.com/office/drawing/2014/main" id="{C320EEEC-23FB-4FFA-9753-C2C0CB3A47B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8370"/>
            <a:stretch/>
          </p:blipFill>
          <p:spPr>
            <a:xfrm>
              <a:off x="9146748" y="481263"/>
              <a:ext cx="714475" cy="640069"/>
            </a:xfrm>
            <a:prstGeom prst="rect">
              <a:avLst/>
            </a:prstGeom>
            <a:solidFill>
              <a:schemeClr val="bg1"/>
            </a:solidFill>
            <a:ln w="6350">
              <a:solidFill>
                <a:srgbClr val="D2D2D2"/>
              </a:solidFill>
            </a:ln>
          </p:spPr>
        </p:pic>
        <p:sp>
          <p:nvSpPr>
            <p:cNvPr id="10" name="Tekstvak 9">
              <a:extLst>
                <a:ext uri="{FF2B5EF4-FFF2-40B4-BE49-F238E27FC236}">
                  <a16:creationId xmlns:a16="http://schemas.microsoft.com/office/drawing/2014/main" id="{BD4D7CC2-9822-4C7B-A80A-AC3D699C9602}"/>
                </a:ext>
              </a:extLst>
            </p:cNvPr>
            <p:cNvSpPr txBox="1"/>
            <p:nvPr userDrawn="1"/>
          </p:nvSpPr>
          <p:spPr>
            <a:xfrm>
              <a:off x="9168833" y="849563"/>
              <a:ext cx="660967" cy="233280"/>
            </a:xfrm>
            <a:prstGeom prst="rect">
              <a:avLst/>
            </a:prstGeom>
            <a:solidFill>
              <a:srgbClr val="FFFFFF"/>
            </a:solidFill>
          </p:spPr>
          <p:txBody>
            <a:bodyPr wrap="square" lIns="0" tIns="0" rIns="0" bIns="0" rtlCol="0" anchor="ctr">
              <a:noAutofit/>
            </a:bodyPr>
            <a:lstStyle/>
            <a:p>
              <a:pPr algn="ctr"/>
              <a:r>
                <a:rPr lang="en-GB" sz="700" noProof="0" dirty="0">
                  <a:solidFill>
                    <a:srgbClr val="211F26"/>
                  </a:solidFill>
                  <a:latin typeface="Arial" panose="020B0604020202020204" pitchFamily="34" charset="0"/>
                  <a:cs typeface="Arial" panose="020B0604020202020204" pitchFamily="34" charset="0"/>
                </a:rPr>
                <a:t>Comment</a:t>
              </a:r>
            </a:p>
          </p:txBody>
        </p:sp>
      </p:grpSp>
      <p:sp>
        <p:nvSpPr>
          <p:cNvPr id="94" name="Ovaal 93">
            <a:extLst>
              <a:ext uri="{FF2B5EF4-FFF2-40B4-BE49-F238E27FC236}">
                <a16:creationId xmlns:a16="http://schemas.microsoft.com/office/drawing/2014/main" id="{1E588BE0-1F3A-4159-B290-92C50EA3E4B0}"/>
              </a:ext>
            </a:extLst>
          </p:cNvPr>
          <p:cNvSpPr/>
          <p:nvPr userDrawn="1"/>
        </p:nvSpPr>
        <p:spPr>
          <a:xfrm>
            <a:off x="1215428" y="5379893"/>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5</a:t>
            </a:r>
          </a:p>
        </p:txBody>
      </p:sp>
      <p:sp>
        <p:nvSpPr>
          <p:cNvPr id="95" name="Ovaal 94">
            <a:extLst>
              <a:ext uri="{FF2B5EF4-FFF2-40B4-BE49-F238E27FC236}">
                <a16:creationId xmlns:a16="http://schemas.microsoft.com/office/drawing/2014/main" id="{3C3BACCB-7BEE-4378-9585-94EE233D4891}"/>
              </a:ext>
            </a:extLst>
          </p:cNvPr>
          <p:cNvSpPr/>
          <p:nvPr userDrawn="1"/>
        </p:nvSpPr>
        <p:spPr>
          <a:xfrm>
            <a:off x="1215428" y="2648287"/>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lvl="0" algn="ctr" defTabSz="914400" rtl="0" eaLnBrk="1" latinLnBrk="0" hangingPunct="1">
              <a:lnSpc>
                <a:spcPct val="80000"/>
              </a:lnSpc>
              <a:spcBef>
                <a:spcPts val="600"/>
              </a:spcBef>
              <a:spcAft>
                <a:spcPts val="600"/>
              </a:spcAft>
            </a:pPr>
            <a:r>
              <a:rPr lang="en-GB" sz="1000" b="1" kern="1200"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1</a:t>
            </a:r>
          </a:p>
        </p:txBody>
      </p:sp>
      <p:sp>
        <p:nvSpPr>
          <p:cNvPr id="96" name="Ovaal 95">
            <a:extLst>
              <a:ext uri="{FF2B5EF4-FFF2-40B4-BE49-F238E27FC236}">
                <a16:creationId xmlns:a16="http://schemas.microsoft.com/office/drawing/2014/main" id="{096EC83F-BF9E-4C24-816E-1494AD4C50C4}"/>
              </a:ext>
            </a:extLst>
          </p:cNvPr>
          <p:cNvSpPr/>
          <p:nvPr userDrawn="1"/>
        </p:nvSpPr>
        <p:spPr>
          <a:xfrm>
            <a:off x="1215428" y="3703901"/>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3</a:t>
            </a:r>
          </a:p>
        </p:txBody>
      </p:sp>
      <p:sp>
        <p:nvSpPr>
          <p:cNvPr id="97" name="Ovaal 96">
            <a:extLst>
              <a:ext uri="{FF2B5EF4-FFF2-40B4-BE49-F238E27FC236}">
                <a16:creationId xmlns:a16="http://schemas.microsoft.com/office/drawing/2014/main" id="{652C2746-FB70-4943-8F76-34BB9B8B7D42}"/>
              </a:ext>
            </a:extLst>
          </p:cNvPr>
          <p:cNvSpPr/>
          <p:nvPr userDrawn="1"/>
        </p:nvSpPr>
        <p:spPr>
          <a:xfrm>
            <a:off x="1215428" y="4583447"/>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4</a:t>
            </a:r>
          </a:p>
        </p:txBody>
      </p:sp>
      <p:sp>
        <p:nvSpPr>
          <p:cNvPr id="98" name="Ovaal 97">
            <a:extLst>
              <a:ext uri="{FF2B5EF4-FFF2-40B4-BE49-F238E27FC236}">
                <a16:creationId xmlns:a16="http://schemas.microsoft.com/office/drawing/2014/main" id="{49A82809-44E9-4B60-9301-F8DFBF38500A}"/>
              </a:ext>
            </a:extLst>
          </p:cNvPr>
          <p:cNvSpPr/>
          <p:nvPr userDrawn="1"/>
        </p:nvSpPr>
        <p:spPr>
          <a:xfrm>
            <a:off x="1215428" y="3160240"/>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2</a:t>
            </a:r>
          </a:p>
        </p:txBody>
      </p:sp>
    </p:spTree>
    <p:extLst>
      <p:ext uri="{BB962C8B-B14F-4D97-AF65-F5344CB8AC3E}">
        <p14:creationId xmlns:p14="http://schemas.microsoft.com/office/powerpoint/2010/main" val="327475507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IDEO INSTRUCTION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5CA18EC4-804D-4808-8B65-E52021455D69}"/>
              </a:ext>
            </a:extLst>
          </p:cNvPr>
          <p:cNvSpPr/>
          <p:nvPr userDrawn="1"/>
        </p:nvSpPr>
        <p:spPr>
          <a:xfrm>
            <a:off x="0" y="0"/>
            <a:ext cx="12192000"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Arial" panose="020B0604020202020204" pitchFamily="34" charset="0"/>
              <a:cs typeface="Arial" panose="020B0604020202020204" pitchFamily="34" charset="0"/>
            </a:endParaRPr>
          </a:p>
        </p:txBody>
      </p:sp>
      <p:sp>
        <p:nvSpPr>
          <p:cNvPr id="112" name="DARKGREY">
            <a:extLst>
              <a:ext uri="{FF2B5EF4-FFF2-40B4-BE49-F238E27FC236}">
                <a16:creationId xmlns:a16="http://schemas.microsoft.com/office/drawing/2014/main" id="{D3243535-34CE-4992-8CA7-03EA29485429}"/>
              </a:ext>
            </a:extLst>
          </p:cNvPr>
          <p:cNvSpPr/>
          <p:nvPr userDrawn="1"/>
        </p:nvSpPr>
        <p:spPr>
          <a:xfrm>
            <a:off x="0" y="1"/>
            <a:ext cx="5929395" cy="6866964"/>
          </a:xfrm>
          <a:custGeom>
            <a:avLst/>
            <a:gdLst>
              <a:gd name="connsiteX0" fmla="*/ 0 w 5929395"/>
              <a:gd name="connsiteY0" fmla="*/ 0 h 6866964"/>
              <a:gd name="connsiteX1" fmla="*/ 1174299 w 5929395"/>
              <a:gd name="connsiteY1" fmla="*/ 0 h 6866964"/>
              <a:gd name="connsiteX2" fmla="*/ 4022448 w 5929395"/>
              <a:gd name="connsiteY2" fmla="*/ 0 h 6866964"/>
              <a:gd name="connsiteX3" fmla="*/ 5196747 w 5929395"/>
              <a:gd name="connsiteY3" fmla="*/ 0 h 6866964"/>
              <a:gd name="connsiteX4" fmla="*/ 5271120 w 5929395"/>
              <a:gd name="connsiteY4" fmla="*/ 145212 h 6866964"/>
              <a:gd name="connsiteX5" fmla="*/ 5929395 w 5929395"/>
              <a:gd name="connsiteY5" fmla="*/ 3039309 h 6866964"/>
              <a:gd name="connsiteX6" fmla="*/ 4789327 w 5929395"/>
              <a:gd name="connsiteY6" fmla="*/ 6771635 h 6866964"/>
              <a:gd name="connsiteX7" fmla="*/ 4721537 w 5929395"/>
              <a:gd name="connsiteY7" fmla="*/ 6866964 h 6866964"/>
              <a:gd name="connsiteX8" fmla="*/ 3547238 w 5929395"/>
              <a:gd name="connsiteY8" fmla="*/ 6866964 h 6866964"/>
              <a:gd name="connsiteX9" fmla="*/ 1174299 w 5929395"/>
              <a:gd name="connsiteY9" fmla="*/ 6866964 h 6866964"/>
              <a:gd name="connsiteX10" fmla="*/ 0 w 5929395"/>
              <a:gd name="connsiteY10" fmla="*/ 6866964 h 686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9395" h="6866964">
                <a:moveTo>
                  <a:pt x="0" y="0"/>
                </a:moveTo>
                <a:lnTo>
                  <a:pt x="1174299" y="0"/>
                </a:lnTo>
                <a:lnTo>
                  <a:pt x="4022448" y="0"/>
                </a:lnTo>
                <a:lnTo>
                  <a:pt x="5196747" y="0"/>
                </a:lnTo>
                <a:lnTo>
                  <a:pt x="5271120" y="145212"/>
                </a:lnTo>
                <a:cubicBezTo>
                  <a:pt x="5692983" y="1020720"/>
                  <a:pt x="5929395" y="2002406"/>
                  <a:pt x="5929395" y="3039309"/>
                </a:cubicBezTo>
                <a:cubicBezTo>
                  <a:pt x="5929395" y="4421847"/>
                  <a:pt x="5509107" y="5706221"/>
                  <a:pt x="4789327" y="6771635"/>
                </a:cubicBezTo>
                <a:lnTo>
                  <a:pt x="4721537" y="6866964"/>
                </a:lnTo>
                <a:lnTo>
                  <a:pt x="3547238" y="6866964"/>
                </a:lnTo>
                <a:lnTo>
                  <a:pt x="1174299" y="6866964"/>
                </a:lnTo>
                <a:lnTo>
                  <a:pt x="0" y="6866964"/>
                </a:lnTo>
                <a:close/>
              </a:path>
            </a:pathLst>
          </a:cu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noProof="0" dirty="0">
              <a:solidFill>
                <a:schemeClr val="lt1"/>
              </a:solidFill>
              <a:latin typeface="Arial" panose="020B0604020202020204" pitchFamily="34" charset="0"/>
              <a:cs typeface="Arial" panose="020B0604020202020204" pitchFamily="34" charset="0"/>
            </a:endParaRPr>
          </a:p>
        </p:txBody>
      </p:sp>
      <p:sp>
        <p:nvSpPr>
          <p:cNvPr id="632" name="Titel 1">
            <a:extLst>
              <a:ext uri="{FF2B5EF4-FFF2-40B4-BE49-F238E27FC236}">
                <a16:creationId xmlns:a16="http://schemas.microsoft.com/office/drawing/2014/main" id="{D4CD8423-CE25-4486-B727-75B9DC6C1653}"/>
              </a:ext>
            </a:extLst>
          </p:cNvPr>
          <p:cNvSpPr txBox="1">
            <a:spLocks/>
          </p:cNvSpPr>
          <p:nvPr userDrawn="1"/>
        </p:nvSpPr>
        <p:spPr>
          <a:xfrm>
            <a:off x="1221298" y="1214470"/>
            <a:ext cx="5624670" cy="657952"/>
          </a:xfrm>
          <a:prstGeom prst="rect">
            <a:avLst/>
          </a:prstGeom>
        </p:spPr>
        <p:txBody>
          <a:bodyPr vert="horz" wrap="square" lIns="0" tIns="0" rIns="0" bIns="0" rtlCol="0" anchor="t">
            <a:noAutofit/>
          </a:bodyPr>
          <a:lstStyle>
            <a:lvl1pPr algn="l" defTabSz="914400" rtl="0" eaLnBrk="1" latinLnBrk="0" hangingPunct="1">
              <a:lnSpc>
                <a:spcPct val="80000"/>
              </a:lnSpc>
              <a:spcBef>
                <a:spcPct val="0"/>
              </a:spcBef>
              <a:buNone/>
              <a:defRPr sz="3000" kern="1200" cap="all" baseline="0">
                <a:solidFill>
                  <a:schemeClr val="accent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3000" b="0" i="0" u="none" strike="noStrike" kern="1200" cap="all" spc="0" normalizeH="0" baseline="0" noProof="0" dirty="0">
                <a:ln>
                  <a:noFill/>
                </a:ln>
                <a:solidFill>
                  <a:srgbClr val="FFFFFF"/>
                </a:solidFill>
                <a:effectLst/>
                <a:uLnTx/>
                <a:uFillTx/>
                <a:latin typeface="Arial" panose="020B0604020202020204" pitchFamily="34" charset="0"/>
                <a:ea typeface="Segoe UI Black" panose="020B0A02040204020203" pitchFamily="34" charset="0"/>
                <a:cs typeface="Arial" panose="020B0604020202020204" pitchFamily="34" charset="0"/>
              </a:rPr>
              <a:t>Video</a:t>
            </a:r>
            <a:br>
              <a:rPr kumimoji="0" lang="en-GB" sz="3000" b="0" i="0" u="none" strike="noStrike" kern="1200" cap="all" spc="0" normalizeH="0" baseline="0" noProof="0" dirty="0">
                <a:ln>
                  <a:noFill/>
                </a:ln>
                <a:solidFill>
                  <a:srgbClr val="FFFFFF"/>
                </a:solidFill>
                <a:effectLst/>
                <a:uLnTx/>
                <a:uFillTx/>
                <a:latin typeface="Arial" panose="020B0604020202020204" pitchFamily="34" charset="0"/>
                <a:ea typeface="Segoe UI Black" panose="020B0A02040204020203" pitchFamily="34" charset="0"/>
                <a:cs typeface="Arial" panose="020B0604020202020204" pitchFamily="34" charset="0"/>
              </a:rPr>
            </a:br>
            <a:r>
              <a:rPr kumimoji="0" lang="en-GB" sz="3000" b="0" i="0" u="none" strike="noStrike" kern="1200" cap="all" spc="0" normalizeH="0" baseline="0" noProof="0" dirty="0">
                <a:ln>
                  <a:noFill/>
                </a:ln>
                <a:solidFill>
                  <a:srgbClr val="FFFFFF"/>
                </a:solidFill>
                <a:effectLst/>
                <a:uLnTx/>
                <a:uFillTx/>
                <a:latin typeface="Arial" panose="020B0604020202020204" pitchFamily="34" charset="0"/>
                <a:ea typeface="Segoe UI Black" panose="020B0A02040204020203" pitchFamily="34" charset="0"/>
                <a:cs typeface="Arial" panose="020B0604020202020204" pitchFamily="34" charset="0"/>
              </a:rPr>
              <a:t>Instructions</a:t>
            </a:r>
          </a:p>
        </p:txBody>
      </p:sp>
      <p:grpSp>
        <p:nvGrpSpPr>
          <p:cNvPr id="633" name="P">
            <a:extLst>
              <a:ext uri="{FF2B5EF4-FFF2-40B4-BE49-F238E27FC236}">
                <a16:creationId xmlns:a16="http://schemas.microsoft.com/office/drawing/2014/main" id="{11A8826A-2199-4656-B538-A6A242F6B3E0}"/>
              </a:ext>
            </a:extLst>
          </p:cNvPr>
          <p:cNvGrpSpPr/>
          <p:nvPr userDrawn="1"/>
        </p:nvGrpSpPr>
        <p:grpSpPr>
          <a:xfrm>
            <a:off x="970649" y="720000"/>
            <a:ext cx="360000" cy="360000"/>
            <a:chOff x="2399038" y="2408969"/>
            <a:chExt cx="2162441" cy="2140423"/>
          </a:xfrm>
          <a:solidFill>
            <a:srgbClr val="1FF524"/>
          </a:solidFill>
        </p:grpSpPr>
        <p:sp>
          <p:nvSpPr>
            <p:cNvPr id="634" name="Rechthoekige driehoek 633">
              <a:extLst>
                <a:ext uri="{FF2B5EF4-FFF2-40B4-BE49-F238E27FC236}">
                  <a16:creationId xmlns:a16="http://schemas.microsoft.com/office/drawing/2014/main" id="{21F376FD-EE25-4C84-A7D5-8BDDC9CA2793}"/>
                </a:ext>
              </a:extLst>
            </p:cNvPr>
            <p:cNvSpPr/>
            <p:nvPr userDrawn="1"/>
          </p:nvSpPr>
          <p:spPr>
            <a:xfrm rot="5400000">
              <a:off x="2399038" y="3107765"/>
              <a:ext cx="1441627" cy="1441627"/>
            </a:xfrm>
            <a:prstGeom prst="rtTriangl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35" name="Rechthoek 634">
              <a:extLst>
                <a:ext uri="{FF2B5EF4-FFF2-40B4-BE49-F238E27FC236}">
                  <a16:creationId xmlns:a16="http://schemas.microsoft.com/office/drawing/2014/main" id="{EF19989B-661F-4E85-941B-A3376877AE85}"/>
                </a:ext>
              </a:extLst>
            </p:cNvPr>
            <p:cNvSpPr/>
            <p:nvPr userDrawn="1"/>
          </p:nvSpPr>
          <p:spPr>
            <a:xfrm>
              <a:off x="2399038" y="2408969"/>
              <a:ext cx="1441627" cy="1441627"/>
            </a:xfrm>
            <a:prstGeom prst="rect">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36" name="Ovaal 635">
              <a:extLst>
                <a:ext uri="{FF2B5EF4-FFF2-40B4-BE49-F238E27FC236}">
                  <a16:creationId xmlns:a16="http://schemas.microsoft.com/office/drawing/2014/main" id="{4384074F-4768-403C-ADBC-7DBE74BCE80C}"/>
                </a:ext>
              </a:extLst>
            </p:cNvPr>
            <p:cNvSpPr/>
            <p:nvPr userDrawn="1"/>
          </p:nvSpPr>
          <p:spPr>
            <a:xfrm>
              <a:off x="3119852" y="2408969"/>
              <a:ext cx="1441627" cy="1441627"/>
            </a:xfrm>
            <a:prstGeom prst="ellips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5" name="Groep 4">
            <a:extLst>
              <a:ext uri="{FF2B5EF4-FFF2-40B4-BE49-F238E27FC236}">
                <a16:creationId xmlns:a16="http://schemas.microsoft.com/office/drawing/2014/main" id="{9C6149D9-997D-4314-A6EC-03840C4797E9}"/>
              </a:ext>
            </a:extLst>
          </p:cNvPr>
          <p:cNvGrpSpPr/>
          <p:nvPr userDrawn="1"/>
        </p:nvGrpSpPr>
        <p:grpSpPr>
          <a:xfrm>
            <a:off x="1300305" y="2234539"/>
            <a:ext cx="2203948" cy="1470759"/>
            <a:chOff x="780279" y="2978657"/>
            <a:chExt cx="2203948" cy="1470759"/>
          </a:xfrm>
        </p:grpSpPr>
        <p:sp>
          <p:nvSpPr>
            <p:cNvPr id="742" name="Ovaal 741">
              <a:extLst>
                <a:ext uri="{FF2B5EF4-FFF2-40B4-BE49-F238E27FC236}">
                  <a16:creationId xmlns:a16="http://schemas.microsoft.com/office/drawing/2014/main" id="{8E329F93-40A5-485F-8021-52001181DD33}"/>
                </a:ext>
              </a:extLst>
            </p:cNvPr>
            <p:cNvSpPr/>
            <p:nvPr userDrawn="1"/>
          </p:nvSpPr>
          <p:spPr>
            <a:xfrm>
              <a:off x="1406479" y="2978657"/>
              <a:ext cx="981962" cy="981962"/>
            </a:xfrm>
            <a:prstGeom prst="ellipse">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noProof="0" dirty="0">
                <a:solidFill>
                  <a:srgbClr val="FFFFFF"/>
                </a:solidFill>
                <a:latin typeface="Arial" panose="020B0604020202020204" pitchFamily="34" charset="0"/>
                <a:cs typeface="Arial" panose="020B0604020202020204" pitchFamily="34" charset="0"/>
              </a:endParaRPr>
            </a:p>
          </p:txBody>
        </p:sp>
        <p:grpSp>
          <p:nvGrpSpPr>
            <p:cNvPr id="705" name="Groep 704">
              <a:extLst>
                <a:ext uri="{FF2B5EF4-FFF2-40B4-BE49-F238E27FC236}">
                  <a16:creationId xmlns:a16="http://schemas.microsoft.com/office/drawing/2014/main" id="{018778BD-7DD7-4910-9C67-09774513E9FE}"/>
                </a:ext>
              </a:extLst>
            </p:cNvPr>
            <p:cNvGrpSpPr/>
            <p:nvPr/>
          </p:nvGrpSpPr>
          <p:grpSpPr>
            <a:xfrm>
              <a:off x="1661474" y="3233652"/>
              <a:ext cx="471972" cy="471972"/>
              <a:chOff x="10421082" y="2181032"/>
              <a:chExt cx="571312" cy="571312"/>
            </a:xfrm>
          </p:grpSpPr>
          <p:sp>
            <p:nvSpPr>
              <p:cNvPr id="711" name="Rechthoek: afgeronde hoeken 710">
                <a:extLst>
                  <a:ext uri="{FF2B5EF4-FFF2-40B4-BE49-F238E27FC236}">
                    <a16:creationId xmlns:a16="http://schemas.microsoft.com/office/drawing/2014/main" id="{AF738125-1EDA-40AE-A8B9-EC5B2E4AC42D}"/>
                  </a:ext>
                </a:extLst>
              </p:cNvPr>
              <p:cNvSpPr/>
              <p:nvPr/>
            </p:nvSpPr>
            <p:spPr>
              <a:xfrm>
                <a:off x="10421082" y="2181032"/>
                <a:ext cx="571312" cy="571312"/>
              </a:xfrm>
              <a:prstGeom prst="roundRect">
                <a:avLst>
                  <a:gd name="adj" fmla="val 11982"/>
                </a:avLst>
              </a:prstGeom>
              <a:solidFill>
                <a:srgbClr val="FFFFFF"/>
              </a:solidFill>
              <a:ln w="19050">
                <a:solidFill>
                  <a:srgbClr val="9D9FA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FFFF"/>
                  </a:solidFill>
                  <a:latin typeface="Arial" panose="020B0604020202020204" pitchFamily="34" charset="0"/>
                  <a:cs typeface="Arial" panose="020B0604020202020204" pitchFamily="34" charset="0"/>
                </a:endParaRPr>
              </a:p>
            </p:txBody>
          </p:sp>
          <p:grpSp>
            <p:nvGrpSpPr>
              <p:cNvPr id="712" name="Groep 711">
                <a:extLst>
                  <a:ext uri="{FF2B5EF4-FFF2-40B4-BE49-F238E27FC236}">
                    <a16:creationId xmlns:a16="http://schemas.microsoft.com/office/drawing/2014/main" id="{4613BBC8-F6F7-493E-8CBE-A46F5AC09EB5}"/>
                  </a:ext>
                </a:extLst>
              </p:cNvPr>
              <p:cNvGrpSpPr/>
              <p:nvPr/>
            </p:nvGrpSpPr>
            <p:grpSpPr>
              <a:xfrm>
                <a:off x="10528019" y="2301747"/>
                <a:ext cx="357438" cy="329883"/>
                <a:chOff x="9358062" y="821056"/>
                <a:chExt cx="357438" cy="329883"/>
              </a:xfrm>
              <a:solidFill>
                <a:srgbClr val="211F26"/>
              </a:solidFill>
            </p:grpSpPr>
            <p:sp>
              <p:nvSpPr>
                <p:cNvPr id="713" name="Rechthoek 712">
                  <a:extLst>
                    <a:ext uri="{FF2B5EF4-FFF2-40B4-BE49-F238E27FC236}">
                      <a16:creationId xmlns:a16="http://schemas.microsoft.com/office/drawing/2014/main" id="{FBADBFD8-8089-438A-9E94-D7110F5A4854}"/>
                    </a:ext>
                  </a:extLst>
                </p:cNvPr>
                <p:cNvSpPr/>
                <p:nvPr/>
              </p:nvSpPr>
              <p:spPr>
                <a:xfrm>
                  <a:off x="9358062" y="821056"/>
                  <a:ext cx="357438" cy="45719"/>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FFFF"/>
                    </a:solidFill>
                    <a:latin typeface="Arial" panose="020B0604020202020204" pitchFamily="34" charset="0"/>
                    <a:cs typeface="Arial" panose="020B0604020202020204" pitchFamily="34" charset="0"/>
                  </a:endParaRPr>
                </a:p>
              </p:txBody>
            </p:sp>
            <p:sp>
              <p:nvSpPr>
                <p:cNvPr id="714" name="Rechthoek 713">
                  <a:extLst>
                    <a:ext uri="{FF2B5EF4-FFF2-40B4-BE49-F238E27FC236}">
                      <a16:creationId xmlns:a16="http://schemas.microsoft.com/office/drawing/2014/main" id="{762F7426-044B-41A5-84C6-428FECA55C01}"/>
                    </a:ext>
                  </a:extLst>
                </p:cNvPr>
                <p:cNvSpPr/>
                <p:nvPr/>
              </p:nvSpPr>
              <p:spPr>
                <a:xfrm>
                  <a:off x="9453407" y="896460"/>
                  <a:ext cx="166748"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FFFF"/>
                    </a:solidFill>
                    <a:latin typeface="Arial" panose="020B0604020202020204" pitchFamily="34" charset="0"/>
                    <a:cs typeface="Arial" panose="020B0604020202020204" pitchFamily="34" charset="0"/>
                  </a:endParaRPr>
                </a:p>
              </p:txBody>
            </p:sp>
            <p:sp>
              <p:nvSpPr>
                <p:cNvPr id="715" name="Rechthoek 714">
                  <a:extLst>
                    <a:ext uri="{FF2B5EF4-FFF2-40B4-BE49-F238E27FC236}">
                      <a16:creationId xmlns:a16="http://schemas.microsoft.com/office/drawing/2014/main" id="{F0F403DC-A4F9-4F39-BC4B-69CE135019A7}"/>
                    </a:ext>
                  </a:extLst>
                </p:cNvPr>
                <p:cNvSpPr/>
                <p:nvPr/>
              </p:nvSpPr>
              <p:spPr>
                <a:xfrm>
                  <a:off x="9474141" y="1113154"/>
                  <a:ext cx="125280"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FFFF"/>
                    </a:solidFill>
                    <a:latin typeface="Arial" panose="020B0604020202020204" pitchFamily="34" charset="0"/>
                    <a:cs typeface="Arial" panose="020B0604020202020204" pitchFamily="34" charset="0"/>
                  </a:endParaRPr>
                </a:p>
              </p:txBody>
            </p:sp>
            <p:sp>
              <p:nvSpPr>
                <p:cNvPr id="716" name="Rechthoek 715">
                  <a:extLst>
                    <a:ext uri="{FF2B5EF4-FFF2-40B4-BE49-F238E27FC236}">
                      <a16:creationId xmlns:a16="http://schemas.microsoft.com/office/drawing/2014/main" id="{BC0F0DFA-B055-4E9C-BD20-CB95631D2AEA}"/>
                    </a:ext>
                  </a:extLst>
                </p:cNvPr>
                <p:cNvSpPr/>
                <p:nvPr/>
              </p:nvSpPr>
              <p:spPr>
                <a:xfrm rot="16200000">
                  <a:off x="9489719" y="1048860"/>
                  <a:ext cx="94125"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FFFF"/>
                    </a:solidFill>
                    <a:latin typeface="Arial" panose="020B0604020202020204" pitchFamily="34" charset="0"/>
                    <a:cs typeface="Arial" panose="020B0604020202020204" pitchFamily="34" charset="0"/>
                  </a:endParaRPr>
                </a:p>
              </p:txBody>
            </p:sp>
            <p:sp>
              <p:nvSpPr>
                <p:cNvPr id="717" name="Rechthoek 716">
                  <a:extLst>
                    <a:ext uri="{FF2B5EF4-FFF2-40B4-BE49-F238E27FC236}">
                      <a16:creationId xmlns:a16="http://schemas.microsoft.com/office/drawing/2014/main" id="{3E3EC99D-3A43-4424-AA09-7FF1547DAE5D}"/>
                    </a:ext>
                  </a:extLst>
                </p:cNvPr>
                <p:cNvSpPr/>
                <p:nvPr/>
              </p:nvSpPr>
              <p:spPr>
                <a:xfrm>
                  <a:off x="9389079" y="1009965"/>
                  <a:ext cx="295404"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FFFF"/>
                    </a:solidFill>
                    <a:latin typeface="Arial" panose="020B0604020202020204" pitchFamily="34" charset="0"/>
                    <a:cs typeface="Arial" panose="020B0604020202020204" pitchFamily="34" charset="0"/>
                  </a:endParaRPr>
                </a:p>
              </p:txBody>
            </p:sp>
            <p:sp>
              <p:nvSpPr>
                <p:cNvPr id="718" name="Rechthoek 717">
                  <a:extLst>
                    <a:ext uri="{FF2B5EF4-FFF2-40B4-BE49-F238E27FC236}">
                      <a16:creationId xmlns:a16="http://schemas.microsoft.com/office/drawing/2014/main" id="{17EBF3AF-9FE9-4729-A1B3-AEC6395C1539}"/>
                    </a:ext>
                  </a:extLst>
                </p:cNvPr>
                <p:cNvSpPr/>
                <p:nvPr/>
              </p:nvSpPr>
              <p:spPr>
                <a:xfrm rot="16200000">
                  <a:off x="9297001" y="917887"/>
                  <a:ext cx="221941"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FFFF"/>
                    </a:solidFill>
                    <a:latin typeface="Arial" panose="020B0604020202020204" pitchFamily="34" charset="0"/>
                    <a:cs typeface="Arial" panose="020B0604020202020204" pitchFamily="34" charset="0"/>
                  </a:endParaRPr>
                </a:p>
              </p:txBody>
            </p:sp>
            <p:sp>
              <p:nvSpPr>
                <p:cNvPr id="719" name="Rechthoek 718">
                  <a:extLst>
                    <a:ext uri="{FF2B5EF4-FFF2-40B4-BE49-F238E27FC236}">
                      <a16:creationId xmlns:a16="http://schemas.microsoft.com/office/drawing/2014/main" id="{2BA24BD0-E57C-4182-A2A7-A9AA0A4B9960}"/>
                    </a:ext>
                  </a:extLst>
                </p:cNvPr>
                <p:cNvSpPr/>
                <p:nvPr/>
              </p:nvSpPr>
              <p:spPr>
                <a:xfrm rot="16200000">
                  <a:off x="9554620" y="917887"/>
                  <a:ext cx="221941"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FFFF"/>
                    </a:solidFill>
                    <a:latin typeface="Arial" panose="020B0604020202020204" pitchFamily="34" charset="0"/>
                    <a:cs typeface="Arial" panose="020B0604020202020204" pitchFamily="34" charset="0"/>
                  </a:endParaRPr>
                </a:p>
              </p:txBody>
            </p:sp>
          </p:grpSp>
        </p:grpSp>
        <p:sp>
          <p:nvSpPr>
            <p:cNvPr id="740" name="H2">
              <a:hlinkClick r:id="" action="ppaction://noaction"/>
              <a:extLst>
                <a:ext uri="{FF2B5EF4-FFF2-40B4-BE49-F238E27FC236}">
                  <a16:creationId xmlns:a16="http://schemas.microsoft.com/office/drawing/2014/main" id="{1CBC3C9F-BADA-45A4-830B-C1428D2176AC}"/>
                </a:ext>
              </a:extLst>
            </p:cNvPr>
            <p:cNvSpPr txBox="1"/>
            <p:nvPr userDrawn="1"/>
          </p:nvSpPr>
          <p:spPr>
            <a:xfrm>
              <a:off x="780279" y="4035306"/>
              <a:ext cx="2203948" cy="414110"/>
            </a:xfrm>
            <a:prstGeom prst="rect">
              <a:avLst/>
            </a:prstGeom>
            <a:noFill/>
          </p:spPr>
          <p:txBody>
            <a:bodyPr wrap="square" lIns="0" tIns="0" rIns="0" bIns="0" rtlCol="0" anchor="t">
              <a:noAutofit/>
            </a:bodyPr>
            <a:lstStyle/>
            <a:p>
              <a:pPr algn="ctr" defTabSz="1217512">
                <a:spcBef>
                  <a:spcPts val="600"/>
                </a:spcBef>
                <a:spcAft>
                  <a:spcPts val="600"/>
                </a:spcAft>
              </a:pPr>
              <a:r>
                <a:rPr lang="en-GB" sz="1200" kern="1200" noProof="0" dirty="0">
                  <a:solidFill>
                    <a:srgbClr val="FFFFFF"/>
                  </a:solidFill>
                  <a:latin typeface="Arial" panose="020B0604020202020204" pitchFamily="34" charset="0"/>
                  <a:cs typeface="Arial" panose="020B0604020202020204" pitchFamily="34" charset="0"/>
                </a:rPr>
                <a:t>Open this slide in</a:t>
              </a:r>
              <a:br>
                <a:rPr lang="en-GB" sz="1200" kern="1200" noProof="0" dirty="0">
                  <a:solidFill>
                    <a:srgbClr val="FFFFFF"/>
                  </a:solidFill>
                  <a:latin typeface="Arial" panose="020B0604020202020204" pitchFamily="34" charset="0"/>
                  <a:cs typeface="Arial" panose="020B0604020202020204" pitchFamily="34" charset="0"/>
                </a:rPr>
              </a:br>
              <a:r>
                <a:rPr lang="en-GB" sz="1200" kern="1200" noProof="0" dirty="0">
                  <a:solidFill>
                    <a:srgbClr val="FFFFFF"/>
                  </a:solidFill>
                  <a:latin typeface="Arial" panose="020B0604020202020204" pitchFamily="34" charset="0"/>
                  <a:cs typeface="Arial" panose="020B0604020202020204" pitchFamily="34" charset="0"/>
                </a:rPr>
                <a:t>Slide Show (Shift+F5)</a:t>
              </a:r>
            </a:p>
            <a:p>
              <a:pPr algn="ctr" defTabSz="1217512">
                <a:spcBef>
                  <a:spcPts val="600"/>
                </a:spcBef>
                <a:spcAft>
                  <a:spcPts val="600"/>
                </a:spcAft>
              </a:pPr>
              <a:endParaRPr lang="en-GB" sz="1200" kern="1200" noProof="0" dirty="0">
                <a:solidFill>
                  <a:srgbClr val="FFFFFF"/>
                </a:solidFill>
                <a:latin typeface="Arial" panose="020B0604020202020204" pitchFamily="34" charset="0"/>
                <a:cs typeface="Arial" panose="020B0604020202020204" pitchFamily="34" charset="0"/>
              </a:endParaRPr>
            </a:p>
          </p:txBody>
        </p:sp>
      </p:grpSp>
      <p:grpSp>
        <p:nvGrpSpPr>
          <p:cNvPr id="6" name="Groep 5">
            <a:extLst>
              <a:ext uri="{FF2B5EF4-FFF2-40B4-BE49-F238E27FC236}">
                <a16:creationId xmlns:a16="http://schemas.microsoft.com/office/drawing/2014/main" id="{9D2AC736-04D8-44CB-8FB9-D9FFC2342A17}"/>
              </a:ext>
            </a:extLst>
          </p:cNvPr>
          <p:cNvGrpSpPr/>
          <p:nvPr userDrawn="1"/>
        </p:nvGrpSpPr>
        <p:grpSpPr>
          <a:xfrm>
            <a:off x="1300305" y="4523853"/>
            <a:ext cx="2203948" cy="1500295"/>
            <a:chOff x="780279" y="4901205"/>
            <a:chExt cx="2203948" cy="1500295"/>
          </a:xfrm>
        </p:grpSpPr>
        <p:sp>
          <p:nvSpPr>
            <p:cNvPr id="743" name="Ovaal 742">
              <a:extLst>
                <a:ext uri="{FF2B5EF4-FFF2-40B4-BE49-F238E27FC236}">
                  <a16:creationId xmlns:a16="http://schemas.microsoft.com/office/drawing/2014/main" id="{9EC0D500-AF1F-45A8-B358-01D4CC3288D2}"/>
                </a:ext>
              </a:extLst>
            </p:cNvPr>
            <p:cNvSpPr/>
            <p:nvPr userDrawn="1"/>
          </p:nvSpPr>
          <p:spPr>
            <a:xfrm>
              <a:off x="1406479" y="4901205"/>
              <a:ext cx="981962" cy="981962"/>
            </a:xfrm>
            <a:prstGeom prst="ellipse">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noProof="0" dirty="0">
                <a:solidFill>
                  <a:srgbClr val="FFFFFF"/>
                </a:solidFill>
                <a:latin typeface="Arial" panose="020B0604020202020204" pitchFamily="34" charset="0"/>
                <a:cs typeface="Arial" panose="020B0604020202020204" pitchFamily="34" charset="0"/>
              </a:endParaRPr>
            </a:p>
          </p:txBody>
        </p:sp>
        <p:grpSp>
          <p:nvGrpSpPr>
            <p:cNvPr id="706" name="Groep 705">
              <a:extLst>
                <a:ext uri="{FF2B5EF4-FFF2-40B4-BE49-F238E27FC236}">
                  <a16:creationId xmlns:a16="http://schemas.microsoft.com/office/drawing/2014/main" id="{B0734689-0ABD-4B4D-B9AB-002F798F6DA4}"/>
                </a:ext>
              </a:extLst>
            </p:cNvPr>
            <p:cNvGrpSpPr/>
            <p:nvPr/>
          </p:nvGrpSpPr>
          <p:grpSpPr>
            <a:xfrm flipH="1">
              <a:off x="1661474" y="5156200"/>
              <a:ext cx="471972" cy="471972"/>
              <a:chOff x="4745736" y="3105431"/>
              <a:chExt cx="576000" cy="576000"/>
            </a:xfrm>
          </p:grpSpPr>
          <p:sp>
            <p:nvSpPr>
              <p:cNvPr id="707" name="Rechthoek: met één afgeronde hoek 706">
                <a:extLst>
                  <a:ext uri="{FF2B5EF4-FFF2-40B4-BE49-F238E27FC236}">
                    <a16:creationId xmlns:a16="http://schemas.microsoft.com/office/drawing/2014/main" id="{91126927-05EF-4C73-B5AF-F1F87228A574}"/>
                  </a:ext>
                </a:extLst>
              </p:cNvPr>
              <p:cNvSpPr/>
              <p:nvPr/>
            </p:nvSpPr>
            <p:spPr>
              <a:xfrm>
                <a:off x="4745736" y="3105431"/>
                <a:ext cx="576000" cy="576000"/>
              </a:xfrm>
              <a:prstGeom prst="round1Rect">
                <a:avLst>
                  <a:gd name="adj" fmla="val 50000"/>
                </a:avLst>
              </a:prstGeom>
              <a:solidFill>
                <a:srgbClr val="FFFFFF"/>
              </a:solidFill>
              <a:ln w="25400">
                <a:solidFill>
                  <a:srgbClr val="9D9FA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endParaRPr lang="en-GB" sz="3000" noProof="0" dirty="0">
                  <a:solidFill>
                    <a:srgbClr val="FFFFFF"/>
                  </a:solidFill>
                  <a:latin typeface="Arial" panose="020B0604020202020204" pitchFamily="34" charset="0"/>
                  <a:cs typeface="Arial" panose="020B0604020202020204" pitchFamily="34" charset="0"/>
                </a:endParaRPr>
              </a:p>
            </p:txBody>
          </p:sp>
          <p:sp>
            <p:nvSpPr>
              <p:cNvPr id="708" name="Rechthoek: met één afgeronde hoek 707">
                <a:extLst>
                  <a:ext uri="{FF2B5EF4-FFF2-40B4-BE49-F238E27FC236}">
                    <a16:creationId xmlns:a16="http://schemas.microsoft.com/office/drawing/2014/main" id="{4EFE0851-7913-4E2B-A06C-29B79A89448D}"/>
                  </a:ext>
                </a:extLst>
              </p:cNvPr>
              <p:cNvSpPr/>
              <p:nvPr/>
            </p:nvSpPr>
            <p:spPr>
              <a:xfrm>
                <a:off x="4855207" y="3173558"/>
                <a:ext cx="389259" cy="499485"/>
              </a:xfrm>
              <a:prstGeom prst="round1Rect">
                <a:avLst>
                  <a:gd name="adj" fmla="val 50000"/>
                </a:avLst>
              </a:prstGeom>
              <a:noFill/>
              <a:ln w="9525">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endParaRPr lang="en-GB" sz="3000" noProof="0" dirty="0">
                  <a:solidFill>
                    <a:srgbClr val="FFFFFF"/>
                  </a:solidFill>
                  <a:latin typeface="Arial" panose="020B0604020202020204" pitchFamily="34" charset="0"/>
                  <a:cs typeface="Arial" panose="020B0604020202020204" pitchFamily="34" charset="0"/>
                </a:endParaRPr>
              </a:p>
            </p:txBody>
          </p:sp>
          <p:sp>
            <p:nvSpPr>
              <p:cNvPr id="709" name="Rechthoek 708">
                <a:extLst>
                  <a:ext uri="{FF2B5EF4-FFF2-40B4-BE49-F238E27FC236}">
                    <a16:creationId xmlns:a16="http://schemas.microsoft.com/office/drawing/2014/main" id="{E360C085-3FC9-4926-A2CA-BE55908974A9}"/>
                  </a:ext>
                </a:extLst>
              </p:cNvPr>
              <p:cNvSpPr/>
              <p:nvPr/>
            </p:nvSpPr>
            <p:spPr>
              <a:xfrm>
                <a:off x="4757648" y="3173557"/>
                <a:ext cx="97558" cy="507873"/>
              </a:xfrm>
              <a:prstGeom prst="rect">
                <a:avLst/>
              </a:prstGeom>
              <a:noFill/>
              <a:ln w="9525">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endParaRPr lang="en-GB" sz="3000" noProof="0" dirty="0">
                  <a:solidFill>
                    <a:srgbClr val="FFFFFF"/>
                  </a:solidFill>
                  <a:latin typeface="Arial" panose="020B0604020202020204" pitchFamily="34" charset="0"/>
                  <a:cs typeface="Arial" panose="020B0604020202020204" pitchFamily="34" charset="0"/>
                </a:endParaRPr>
              </a:p>
            </p:txBody>
          </p:sp>
          <p:sp>
            <p:nvSpPr>
              <p:cNvPr id="710" name="Rechthoek: afgeronde bovenhoeken 709">
                <a:extLst>
                  <a:ext uri="{FF2B5EF4-FFF2-40B4-BE49-F238E27FC236}">
                    <a16:creationId xmlns:a16="http://schemas.microsoft.com/office/drawing/2014/main" id="{08979C7B-FBFC-42BB-A38D-88150CA598D3}"/>
                  </a:ext>
                </a:extLst>
              </p:cNvPr>
              <p:cNvSpPr/>
              <p:nvPr/>
            </p:nvSpPr>
            <p:spPr>
              <a:xfrm>
                <a:off x="4805275" y="3386547"/>
                <a:ext cx="97558" cy="286495"/>
              </a:xfrm>
              <a:prstGeom prst="round2SameRect">
                <a:avLst>
                  <a:gd name="adj1" fmla="val 50000"/>
                  <a:gd name="adj2" fmla="val 0"/>
                </a:avLst>
              </a:prstGeom>
              <a:solidFill>
                <a:schemeClr val="bg1"/>
              </a:solidFill>
              <a:ln w="9525">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endParaRPr lang="en-GB" sz="3000" noProof="0" dirty="0">
                  <a:solidFill>
                    <a:srgbClr val="FFFFFF"/>
                  </a:solidFill>
                  <a:latin typeface="Arial" panose="020B0604020202020204" pitchFamily="34" charset="0"/>
                  <a:cs typeface="Arial" panose="020B0604020202020204" pitchFamily="34" charset="0"/>
                </a:endParaRPr>
              </a:p>
            </p:txBody>
          </p:sp>
        </p:grpSp>
        <p:sp>
          <p:nvSpPr>
            <p:cNvPr id="741" name="H2">
              <a:hlinkClick r:id="" action="ppaction://noaction"/>
              <a:extLst>
                <a:ext uri="{FF2B5EF4-FFF2-40B4-BE49-F238E27FC236}">
                  <a16:creationId xmlns:a16="http://schemas.microsoft.com/office/drawing/2014/main" id="{C4071533-6540-43F8-8C4B-D55F649FF680}"/>
                </a:ext>
              </a:extLst>
            </p:cNvPr>
            <p:cNvSpPr txBox="1"/>
            <p:nvPr userDrawn="1"/>
          </p:nvSpPr>
          <p:spPr>
            <a:xfrm>
              <a:off x="780279" y="5934519"/>
              <a:ext cx="2203948" cy="466981"/>
            </a:xfrm>
            <a:prstGeom prst="rect">
              <a:avLst/>
            </a:prstGeom>
            <a:noFill/>
          </p:spPr>
          <p:txBody>
            <a:bodyPr wrap="square" lIns="0" tIns="0" rIns="0" bIns="0" rtlCol="0" anchor="t">
              <a:noAutofit/>
            </a:bodyPr>
            <a:lstStyle/>
            <a:p>
              <a:pPr algn="ctr" defTabSz="1217512">
                <a:spcBef>
                  <a:spcPts val="600"/>
                </a:spcBef>
                <a:spcAft>
                  <a:spcPts val="600"/>
                </a:spcAft>
              </a:pPr>
              <a:r>
                <a:rPr lang="en-GB" sz="1200" kern="1200" noProof="0" dirty="0">
                  <a:solidFill>
                    <a:srgbClr val="FFFFFF"/>
                  </a:solidFill>
                  <a:latin typeface="Arial" panose="020B0604020202020204" pitchFamily="34" charset="0"/>
                  <a:cs typeface="Arial" panose="020B0604020202020204" pitchFamily="34" charset="0"/>
                </a:rPr>
                <a:t>Click on one of </a:t>
              </a:r>
              <a:br>
                <a:rPr lang="en-GB" sz="1200" kern="1200" noProof="0" dirty="0">
                  <a:solidFill>
                    <a:srgbClr val="FFFFFF"/>
                  </a:solidFill>
                  <a:latin typeface="Arial" panose="020B0604020202020204" pitchFamily="34" charset="0"/>
                  <a:cs typeface="Arial" panose="020B0604020202020204" pitchFamily="34" charset="0"/>
                </a:rPr>
              </a:br>
              <a:r>
                <a:rPr lang="en-GB" sz="1200" kern="1200" noProof="0" dirty="0">
                  <a:solidFill>
                    <a:srgbClr val="FFFFFF"/>
                  </a:solidFill>
                  <a:latin typeface="Arial" panose="020B0604020202020204" pitchFamily="34" charset="0"/>
                  <a:cs typeface="Arial" panose="020B0604020202020204" pitchFamily="34" charset="0"/>
                </a:rPr>
                <a:t>the buttons on the right </a:t>
              </a:r>
              <a:br>
                <a:rPr lang="en-GB" sz="1200" kern="1200" noProof="0" dirty="0">
                  <a:solidFill>
                    <a:srgbClr val="FFFFFF"/>
                  </a:solidFill>
                  <a:latin typeface="Arial" panose="020B0604020202020204" pitchFamily="34" charset="0"/>
                  <a:cs typeface="Arial" panose="020B0604020202020204" pitchFamily="34" charset="0"/>
                </a:rPr>
              </a:br>
              <a:r>
                <a:rPr lang="en-GB" sz="1200" kern="1200" noProof="0" dirty="0">
                  <a:solidFill>
                    <a:srgbClr val="FFFFFF"/>
                  </a:solidFill>
                  <a:latin typeface="Arial" panose="020B0604020202020204" pitchFamily="34" charset="0"/>
                  <a:cs typeface="Arial" panose="020B0604020202020204" pitchFamily="34" charset="0"/>
                </a:rPr>
                <a:t>using your mouse</a:t>
              </a:r>
              <a:endParaRPr lang="en-GB" sz="1000" kern="1200" noProof="0" dirty="0">
                <a:solidFill>
                  <a:srgbClr val="FFFFFF"/>
                </a:solidFill>
                <a:latin typeface="Arial" panose="020B0604020202020204" pitchFamily="34" charset="0"/>
                <a:cs typeface="Arial" panose="020B0604020202020204" pitchFamily="34" charset="0"/>
              </a:endParaRPr>
            </a:p>
          </p:txBody>
        </p:sp>
      </p:grpSp>
      <p:sp>
        <p:nvSpPr>
          <p:cNvPr id="2" name="Rechthoek 1">
            <a:extLst>
              <a:ext uri="{FF2B5EF4-FFF2-40B4-BE49-F238E27FC236}">
                <a16:creationId xmlns:a16="http://schemas.microsoft.com/office/drawing/2014/main" id="{6E92D6BB-5439-476C-B352-4B776D95B936}"/>
              </a:ext>
            </a:extLst>
          </p:cNvPr>
          <p:cNvSpPr/>
          <p:nvPr userDrawn="1"/>
        </p:nvSpPr>
        <p:spPr>
          <a:xfrm>
            <a:off x="4311248" y="2029462"/>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6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20" name="Rechthoek 719">
            <a:extLst>
              <a:ext uri="{FF2B5EF4-FFF2-40B4-BE49-F238E27FC236}">
                <a16:creationId xmlns:a16="http://schemas.microsoft.com/office/drawing/2014/main" id="{BAFEBEFA-DFA6-428D-BC95-FE7F1EF515D6}"/>
              </a:ext>
            </a:extLst>
          </p:cNvPr>
          <p:cNvSpPr/>
          <p:nvPr userDrawn="1"/>
        </p:nvSpPr>
        <p:spPr>
          <a:xfrm>
            <a:off x="6811785" y="2029462"/>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6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21" name="Rechthoek 720">
            <a:extLst>
              <a:ext uri="{FF2B5EF4-FFF2-40B4-BE49-F238E27FC236}">
                <a16:creationId xmlns:a16="http://schemas.microsoft.com/office/drawing/2014/main" id="{2BD63E8F-81BA-4E96-8DC4-BF0CE43DC64D}"/>
              </a:ext>
            </a:extLst>
          </p:cNvPr>
          <p:cNvSpPr/>
          <p:nvPr userDrawn="1"/>
        </p:nvSpPr>
        <p:spPr>
          <a:xfrm>
            <a:off x="9312322" y="2029462"/>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6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22" name="Rechthoek 721">
            <a:extLst>
              <a:ext uri="{FF2B5EF4-FFF2-40B4-BE49-F238E27FC236}">
                <a16:creationId xmlns:a16="http://schemas.microsoft.com/office/drawing/2014/main" id="{EB68EACB-FA43-49D9-955E-DB3102023D2E}"/>
              </a:ext>
            </a:extLst>
          </p:cNvPr>
          <p:cNvSpPr/>
          <p:nvPr userDrawn="1"/>
        </p:nvSpPr>
        <p:spPr>
          <a:xfrm>
            <a:off x="4311248" y="4273564"/>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6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23" name="Rechthoek 722">
            <a:extLst>
              <a:ext uri="{FF2B5EF4-FFF2-40B4-BE49-F238E27FC236}">
                <a16:creationId xmlns:a16="http://schemas.microsoft.com/office/drawing/2014/main" id="{28C7271F-DBBC-408D-8512-8F51472B543B}"/>
              </a:ext>
            </a:extLst>
          </p:cNvPr>
          <p:cNvSpPr/>
          <p:nvPr userDrawn="1"/>
        </p:nvSpPr>
        <p:spPr>
          <a:xfrm>
            <a:off x="6811785" y="4273564"/>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6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24" name="Rechthoek 723">
            <a:extLst>
              <a:ext uri="{FF2B5EF4-FFF2-40B4-BE49-F238E27FC236}">
                <a16:creationId xmlns:a16="http://schemas.microsoft.com/office/drawing/2014/main" id="{FAA4D325-051E-41A2-92B8-C5D4117B6FEF}"/>
              </a:ext>
            </a:extLst>
          </p:cNvPr>
          <p:cNvSpPr/>
          <p:nvPr userDrawn="1"/>
        </p:nvSpPr>
        <p:spPr>
          <a:xfrm>
            <a:off x="9312322" y="4273564"/>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6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40" name="Ovaal 639">
            <a:extLst>
              <a:ext uri="{FF2B5EF4-FFF2-40B4-BE49-F238E27FC236}">
                <a16:creationId xmlns:a16="http://schemas.microsoft.com/office/drawing/2014/main" id="{A5DFE96D-0887-4192-8310-2420FF61A237}"/>
              </a:ext>
            </a:extLst>
          </p:cNvPr>
          <p:cNvSpPr/>
          <p:nvPr/>
        </p:nvSpPr>
        <p:spPr>
          <a:xfrm>
            <a:off x="10009474" y="2206770"/>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dirty="0">
              <a:solidFill>
                <a:srgbClr val="211F26"/>
              </a:solidFill>
              <a:latin typeface="Arial" panose="020B0604020202020204" pitchFamily="34" charset="0"/>
              <a:cs typeface="Arial" panose="020B0604020202020204" pitchFamily="34" charset="0"/>
            </a:endParaRPr>
          </a:p>
        </p:txBody>
      </p:sp>
      <p:sp>
        <p:nvSpPr>
          <p:cNvPr id="646" name="H2">
            <a:hlinkClick r:id="rId2"/>
            <a:extLst>
              <a:ext uri="{FF2B5EF4-FFF2-40B4-BE49-F238E27FC236}">
                <a16:creationId xmlns:a16="http://schemas.microsoft.com/office/drawing/2014/main" id="{2E92A497-4A7B-422F-9556-B1B6B2D51122}"/>
              </a:ext>
            </a:extLst>
          </p:cNvPr>
          <p:cNvSpPr txBox="1"/>
          <p:nvPr/>
        </p:nvSpPr>
        <p:spPr>
          <a:xfrm>
            <a:off x="9570189" y="3263418"/>
            <a:ext cx="1860532" cy="366802"/>
          </a:xfrm>
          <a:prstGeom prst="rect">
            <a:avLst/>
          </a:prstGeom>
          <a:noFill/>
        </p:spPr>
        <p:txBody>
          <a:bodyPr wrap="square" lIns="0" tIns="0" rIns="0" bIns="0" rtlCol="0" anchor="t">
            <a:noAutofit/>
          </a:bodyPr>
          <a:lstStyle/>
          <a:p>
            <a:pPr algn="ctr" defTabSz="1217512">
              <a:spcAft>
                <a:spcPts val="600"/>
              </a:spcAft>
            </a:pP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Working with</a:t>
            </a:r>
            <a:b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b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charts</a:t>
            </a:r>
            <a:endParaRPr lang="en-GB" sz="1000" kern="1200" noProof="0" dirty="0">
              <a:solidFill>
                <a:srgbClr val="211F26"/>
              </a:solidFill>
              <a:latin typeface="Arial" panose="020B0604020202020204" pitchFamily="34" charset="0"/>
              <a:ea typeface="Segoe UI Black" panose="020B0A02040204020203" pitchFamily="34" charset="0"/>
              <a:cs typeface="Arial" panose="020B0604020202020204" pitchFamily="34" charset="0"/>
            </a:endParaRPr>
          </a:p>
        </p:txBody>
      </p:sp>
      <p:grpSp>
        <p:nvGrpSpPr>
          <p:cNvPr id="647" name="Grafiek icoon">
            <a:extLst>
              <a:ext uri="{FF2B5EF4-FFF2-40B4-BE49-F238E27FC236}">
                <a16:creationId xmlns:a16="http://schemas.microsoft.com/office/drawing/2014/main" id="{0529DC1F-9BD8-4D79-87CC-274D7E3572C8}"/>
              </a:ext>
            </a:extLst>
          </p:cNvPr>
          <p:cNvGrpSpPr/>
          <p:nvPr/>
        </p:nvGrpSpPr>
        <p:grpSpPr>
          <a:xfrm>
            <a:off x="10331074" y="2513710"/>
            <a:ext cx="338763" cy="368083"/>
            <a:chOff x="12468049" y="1754144"/>
            <a:chExt cx="339072" cy="369091"/>
          </a:xfrm>
          <a:solidFill>
            <a:schemeClr val="bg1"/>
          </a:solidFill>
        </p:grpSpPr>
        <p:sp>
          <p:nvSpPr>
            <p:cNvPr id="692" name="Rechthoek 691">
              <a:extLst>
                <a:ext uri="{FF2B5EF4-FFF2-40B4-BE49-F238E27FC236}">
                  <a16:creationId xmlns:a16="http://schemas.microsoft.com/office/drawing/2014/main" id="{B65CCFD7-E701-491E-83C9-06FF7A017A70}"/>
                </a:ext>
              </a:extLst>
            </p:cNvPr>
            <p:cNvSpPr/>
            <p:nvPr/>
          </p:nvSpPr>
          <p:spPr>
            <a:xfrm>
              <a:off x="12468049" y="1869625"/>
              <a:ext cx="92751" cy="2536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sp>
          <p:nvSpPr>
            <p:cNvPr id="693" name="Rechthoek 692">
              <a:extLst>
                <a:ext uri="{FF2B5EF4-FFF2-40B4-BE49-F238E27FC236}">
                  <a16:creationId xmlns:a16="http://schemas.microsoft.com/office/drawing/2014/main" id="{F6393829-C1D2-4EFD-B5C2-7900902CC729}"/>
                </a:ext>
              </a:extLst>
            </p:cNvPr>
            <p:cNvSpPr/>
            <p:nvPr/>
          </p:nvSpPr>
          <p:spPr>
            <a:xfrm>
              <a:off x="12590223" y="1754144"/>
              <a:ext cx="92751" cy="369091"/>
            </a:xfrm>
            <a:prstGeom prst="rect">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sp>
          <p:nvSpPr>
            <p:cNvPr id="694" name="Rechthoek 693">
              <a:extLst>
                <a:ext uri="{FF2B5EF4-FFF2-40B4-BE49-F238E27FC236}">
                  <a16:creationId xmlns:a16="http://schemas.microsoft.com/office/drawing/2014/main" id="{F9DE322C-6580-4583-A4AC-648C1795E378}"/>
                </a:ext>
              </a:extLst>
            </p:cNvPr>
            <p:cNvSpPr/>
            <p:nvPr/>
          </p:nvSpPr>
          <p:spPr>
            <a:xfrm>
              <a:off x="12714370" y="1836322"/>
              <a:ext cx="92751" cy="286913"/>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grpSp>
      <p:sp>
        <p:nvSpPr>
          <p:cNvPr id="641" name="Ovaal 640">
            <a:extLst>
              <a:ext uri="{FF2B5EF4-FFF2-40B4-BE49-F238E27FC236}">
                <a16:creationId xmlns:a16="http://schemas.microsoft.com/office/drawing/2014/main" id="{1C1B094D-E739-489E-98EB-DD4B57A89A32}"/>
              </a:ext>
            </a:extLst>
          </p:cNvPr>
          <p:cNvSpPr/>
          <p:nvPr/>
        </p:nvSpPr>
        <p:spPr>
          <a:xfrm>
            <a:off x="5008400" y="4456311"/>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dirty="0">
              <a:solidFill>
                <a:srgbClr val="211F26"/>
              </a:solidFill>
              <a:latin typeface="Arial" panose="020B0604020202020204" pitchFamily="34" charset="0"/>
              <a:cs typeface="Arial" panose="020B0604020202020204" pitchFamily="34" charset="0"/>
            </a:endParaRPr>
          </a:p>
        </p:txBody>
      </p:sp>
      <p:sp>
        <p:nvSpPr>
          <p:cNvPr id="648" name="H2">
            <a:hlinkClick r:id="rId3"/>
            <a:extLst>
              <a:ext uri="{FF2B5EF4-FFF2-40B4-BE49-F238E27FC236}">
                <a16:creationId xmlns:a16="http://schemas.microsoft.com/office/drawing/2014/main" id="{7789A2F3-845B-44A2-94A4-53DFB7D6C411}"/>
              </a:ext>
            </a:extLst>
          </p:cNvPr>
          <p:cNvSpPr txBox="1"/>
          <p:nvPr/>
        </p:nvSpPr>
        <p:spPr>
          <a:xfrm>
            <a:off x="4569115" y="5557167"/>
            <a:ext cx="1860532" cy="366802"/>
          </a:xfrm>
          <a:prstGeom prst="rect">
            <a:avLst/>
          </a:prstGeom>
          <a:noFill/>
        </p:spPr>
        <p:txBody>
          <a:bodyPr wrap="square" lIns="0" tIns="0" rIns="0" bIns="0" rtlCol="0" anchor="t">
            <a:noAutofit/>
          </a:bodyPr>
          <a:lstStyle/>
          <a:p>
            <a:pPr algn="ctr" defTabSz="1217512">
              <a:spcAft>
                <a:spcPts val="600"/>
              </a:spcAft>
            </a:pP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Working with</a:t>
            </a:r>
            <a:b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b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Tables</a:t>
            </a:r>
            <a:endParaRPr lang="en-GB" sz="1000" kern="1200" noProof="0" dirty="0">
              <a:solidFill>
                <a:srgbClr val="211F26"/>
              </a:solidFill>
              <a:latin typeface="Arial" panose="020B0604020202020204" pitchFamily="34" charset="0"/>
              <a:ea typeface="Segoe UI Black" panose="020B0A02040204020203" pitchFamily="34" charset="0"/>
              <a:cs typeface="Arial" panose="020B0604020202020204" pitchFamily="34" charset="0"/>
            </a:endParaRPr>
          </a:p>
        </p:txBody>
      </p:sp>
      <p:grpSp>
        <p:nvGrpSpPr>
          <p:cNvPr id="651" name="Tabel icoon">
            <a:extLst>
              <a:ext uri="{FF2B5EF4-FFF2-40B4-BE49-F238E27FC236}">
                <a16:creationId xmlns:a16="http://schemas.microsoft.com/office/drawing/2014/main" id="{C4952ED6-2338-4F75-A1D7-40998203AFBC}"/>
              </a:ext>
            </a:extLst>
          </p:cNvPr>
          <p:cNvGrpSpPr/>
          <p:nvPr/>
        </p:nvGrpSpPr>
        <p:grpSpPr>
          <a:xfrm>
            <a:off x="5287983" y="4756696"/>
            <a:ext cx="422796" cy="381193"/>
            <a:chOff x="6072040" y="3376043"/>
            <a:chExt cx="1227920" cy="1109109"/>
          </a:xfrm>
        </p:grpSpPr>
        <p:sp>
          <p:nvSpPr>
            <p:cNvPr id="683" name="Rechthoek 682">
              <a:extLst>
                <a:ext uri="{FF2B5EF4-FFF2-40B4-BE49-F238E27FC236}">
                  <a16:creationId xmlns:a16="http://schemas.microsoft.com/office/drawing/2014/main" id="{784D994A-7FE4-4343-B5AD-E548CB72C85E}"/>
                </a:ext>
              </a:extLst>
            </p:cNvPr>
            <p:cNvSpPr/>
            <p:nvPr userDrawn="1"/>
          </p:nvSpPr>
          <p:spPr>
            <a:xfrm>
              <a:off x="6072040" y="3376043"/>
              <a:ext cx="1227920" cy="1109109"/>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sp>
          <p:nvSpPr>
            <p:cNvPr id="684" name="Rechthoek 683">
              <a:extLst>
                <a:ext uri="{FF2B5EF4-FFF2-40B4-BE49-F238E27FC236}">
                  <a16:creationId xmlns:a16="http://schemas.microsoft.com/office/drawing/2014/main" id="{59E3E408-B8E1-4CA1-9B72-69BD19BC60A3}"/>
                </a:ext>
              </a:extLst>
            </p:cNvPr>
            <p:cNvSpPr/>
            <p:nvPr/>
          </p:nvSpPr>
          <p:spPr>
            <a:xfrm>
              <a:off x="6084861" y="4069628"/>
              <a:ext cx="405674" cy="203327"/>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cxnSp>
          <p:nvCxnSpPr>
            <p:cNvPr id="686" name="Rechte verbindingslijn 685">
              <a:extLst>
                <a:ext uri="{FF2B5EF4-FFF2-40B4-BE49-F238E27FC236}">
                  <a16:creationId xmlns:a16="http://schemas.microsoft.com/office/drawing/2014/main" id="{53597256-30AB-46EF-BF68-21EB1E0126D4}"/>
                </a:ext>
              </a:extLst>
            </p:cNvPr>
            <p:cNvCxnSpPr/>
            <p:nvPr userDrawn="1"/>
          </p:nvCxnSpPr>
          <p:spPr>
            <a:xfrm>
              <a:off x="6493304" y="3605313"/>
              <a:ext cx="0" cy="872219"/>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cxnSp>
          <p:nvCxnSpPr>
            <p:cNvPr id="687" name="Rechte verbindingslijn 686">
              <a:extLst>
                <a:ext uri="{FF2B5EF4-FFF2-40B4-BE49-F238E27FC236}">
                  <a16:creationId xmlns:a16="http://schemas.microsoft.com/office/drawing/2014/main" id="{3A47FA7A-9069-42A7-8716-A2493BDC8CDA}"/>
                </a:ext>
              </a:extLst>
            </p:cNvPr>
            <p:cNvCxnSpPr/>
            <p:nvPr userDrawn="1"/>
          </p:nvCxnSpPr>
          <p:spPr>
            <a:xfrm>
              <a:off x="6883025" y="3605313"/>
              <a:ext cx="0" cy="872219"/>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cxnSp>
          <p:nvCxnSpPr>
            <p:cNvPr id="688" name="Rechte verbindingslijn 687">
              <a:extLst>
                <a:ext uri="{FF2B5EF4-FFF2-40B4-BE49-F238E27FC236}">
                  <a16:creationId xmlns:a16="http://schemas.microsoft.com/office/drawing/2014/main" id="{85AEB08D-7857-45D6-8A4A-994A8E76355E}"/>
                </a:ext>
              </a:extLst>
            </p:cNvPr>
            <p:cNvCxnSpPr/>
            <p:nvPr userDrawn="1"/>
          </p:nvCxnSpPr>
          <p:spPr>
            <a:xfrm flipH="1">
              <a:off x="6090561" y="3827108"/>
              <a:ext cx="1209399" cy="0"/>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cxnSp>
          <p:nvCxnSpPr>
            <p:cNvPr id="689" name="Rechte verbindingslijn 688">
              <a:extLst>
                <a:ext uri="{FF2B5EF4-FFF2-40B4-BE49-F238E27FC236}">
                  <a16:creationId xmlns:a16="http://schemas.microsoft.com/office/drawing/2014/main" id="{5A309B4C-7D92-460B-B78C-2DEAAD860873}"/>
                </a:ext>
              </a:extLst>
            </p:cNvPr>
            <p:cNvCxnSpPr/>
            <p:nvPr userDrawn="1"/>
          </p:nvCxnSpPr>
          <p:spPr>
            <a:xfrm flipH="1">
              <a:off x="6090561" y="4055708"/>
              <a:ext cx="1209399" cy="0"/>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cxnSp>
          <p:nvCxnSpPr>
            <p:cNvPr id="690" name="Rechte verbindingslijn 689">
              <a:extLst>
                <a:ext uri="{FF2B5EF4-FFF2-40B4-BE49-F238E27FC236}">
                  <a16:creationId xmlns:a16="http://schemas.microsoft.com/office/drawing/2014/main" id="{7AFDDB2C-9A04-427E-8DE3-6C2420EBB1FF}"/>
                </a:ext>
              </a:extLst>
            </p:cNvPr>
            <p:cNvCxnSpPr/>
            <p:nvPr userDrawn="1"/>
          </p:nvCxnSpPr>
          <p:spPr>
            <a:xfrm flipH="1">
              <a:off x="6090561" y="4276688"/>
              <a:ext cx="1209399" cy="0"/>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sp>
          <p:nvSpPr>
            <p:cNvPr id="691" name="Rechthoek 690">
              <a:extLst>
                <a:ext uri="{FF2B5EF4-FFF2-40B4-BE49-F238E27FC236}">
                  <a16:creationId xmlns:a16="http://schemas.microsoft.com/office/drawing/2014/main" id="{8C8ED380-24E5-4940-97CA-86DF99C645C7}"/>
                </a:ext>
              </a:extLst>
            </p:cNvPr>
            <p:cNvSpPr/>
            <p:nvPr userDrawn="1"/>
          </p:nvSpPr>
          <p:spPr>
            <a:xfrm>
              <a:off x="6072040" y="3376043"/>
              <a:ext cx="1227920" cy="1109109"/>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sp>
          <p:nvSpPr>
            <p:cNvPr id="685" name="Rechthoek 684">
              <a:extLst>
                <a:ext uri="{FF2B5EF4-FFF2-40B4-BE49-F238E27FC236}">
                  <a16:creationId xmlns:a16="http://schemas.microsoft.com/office/drawing/2014/main" id="{6DC63422-9D6B-4FF5-9680-9D8B3E8E98C3}"/>
                </a:ext>
              </a:extLst>
            </p:cNvPr>
            <p:cNvSpPr/>
            <p:nvPr userDrawn="1"/>
          </p:nvSpPr>
          <p:spPr>
            <a:xfrm>
              <a:off x="6090829" y="3393962"/>
              <a:ext cx="1209131" cy="218971"/>
            </a:xfrm>
            <a:prstGeom prst="rect">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grpSp>
      <p:sp>
        <p:nvSpPr>
          <p:cNvPr id="642" name="Ovaal 641">
            <a:extLst>
              <a:ext uri="{FF2B5EF4-FFF2-40B4-BE49-F238E27FC236}">
                <a16:creationId xmlns:a16="http://schemas.microsoft.com/office/drawing/2014/main" id="{7D4F66EB-B721-4117-93F4-B359224A6B22}"/>
              </a:ext>
            </a:extLst>
          </p:cNvPr>
          <p:cNvSpPr/>
          <p:nvPr/>
        </p:nvSpPr>
        <p:spPr>
          <a:xfrm>
            <a:off x="7508937" y="4456311"/>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dirty="0">
              <a:solidFill>
                <a:srgbClr val="211F26"/>
              </a:solidFill>
              <a:latin typeface="Arial" panose="020B0604020202020204" pitchFamily="34" charset="0"/>
              <a:cs typeface="Arial" panose="020B0604020202020204" pitchFamily="34" charset="0"/>
            </a:endParaRPr>
          </a:p>
        </p:txBody>
      </p:sp>
      <p:sp>
        <p:nvSpPr>
          <p:cNvPr id="649" name="H2">
            <a:hlinkClick r:id="rId4"/>
            <a:extLst>
              <a:ext uri="{FF2B5EF4-FFF2-40B4-BE49-F238E27FC236}">
                <a16:creationId xmlns:a16="http://schemas.microsoft.com/office/drawing/2014/main" id="{682F9A29-DD65-499E-8348-562463EF65FD}"/>
              </a:ext>
            </a:extLst>
          </p:cNvPr>
          <p:cNvSpPr txBox="1"/>
          <p:nvPr/>
        </p:nvSpPr>
        <p:spPr>
          <a:xfrm>
            <a:off x="7069652" y="5513508"/>
            <a:ext cx="1860532" cy="366802"/>
          </a:xfrm>
          <a:prstGeom prst="rect">
            <a:avLst/>
          </a:prstGeom>
          <a:noFill/>
        </p:spPr>
        <p:txBody>
          <a:bodyPr wrap="square" lIns="0" tIns="0" rIns="0" bIns="0" rtlCol="0" anchor="t">
            <a:noAutofit/>
          </a:bodyPr>
          <a:lstStyle/>
          <a:p>
            <a:pPr algn="ctr" defTabSz="1217512">
              <a:spcAft>
                <a:spcPts val="600"/>
              </a:spcAft>
            </a:pP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Working with</a:t>
            </a:r>
            <a:b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b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videos</a:t>
            </a:r>
            <a:endParaRPr lang="en-GB" sz="1000" kern="1200" noProof="0" dirty="0">
              <a:solidFill>
                <a:srgbClr val="211F26"/>
              </a:solidFill>
              <a:latin typeface="Arial" panose="020B0604020202020204" pitchFamily="34" charset="0"/>
              <a:ea typeface="Segoe UI Black" panose="020B0A02040204020203" pitchFamily="34" charset="0"/>
              <a:cs typeface="Arial" panose="020B0604020202020204" pitchFamily="34" charset="0"/>
            </a:endParaRPr>
          </a:p>
        </p:txBody>
      </p:sp>
      <p:grpSp>
        <p:nvGrpSpPr>
          <p:cNvPr id="652" name="Video icoon">
            <a:extLst>
              <a:ext uri="{FF2B5EF4-FFF2-40B4-BE49-F238E27FC236}">
                <a16:creationId xmlns:a16="http://schemas.microsoft.com/office/drawing/2014/main" id="{1F3EC03A-AE51-4737-B245-5AF041E094AE}"/>
              </a:ext>
            </a:extLst>
          </p:cNvPr>
          <p:cNvGrpSpPr/>
          <p:nvPr/>
        </p:nvGrpSpPr>
        <p:grpSpPr>
          <a:xfrm>
            <a:off x="7810489" y="4757017"/>
            <a:ext cx="378859" cy="380551"/>
            <a:chOff x="8066315" y="1676399"/>
            <a:chExt cx="1371604" cy="1380253"/>
          </a:xfrm>
        </p:grpSpPr>
        <p:sp>
          <p:nvSpPr>
            <p:cNvPr id="679" name="Rechthoek 678">
              <a:extLst>
                <a:ext uri="{FF2B5EF4-FFF2-40B4-BE49-F238E27FC236}">
                  <a16:creationId xmlns:a16="http://schemas.microsoft.com/office/drawing/2014/main" id="{D80957AA-C32F-47DC-AA09-EC3F1A89E6D8}"/>
                </a:ext>
              </a:extLst>
            </p:cNvPr>
            <p:cNvSpPr/>
            <p:nvPr userDrawn="1"/>
          </p:nvSpPr>
          <p:spPr>
            <a:xfrm>
              <a:off x="8066315" y="1687285"/>
              <a:ext cx="1360714" cy="1360714"/>
            </a:xfrm>
            <a:prstGeom prst="rect">
              <a:avLst/>
            </a:prstGeom>
            <a:solidFill>
              <a:srgbClr val="FFFFFF"/>
            </a:solidFill>
            <a:ln w="12700">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sp>
          <p:nvSpPr>
            <p:cNvPr id="680" name="Vrije vorm 112">
              <a:extLst>
                <a:ext uri="{FF2B5EF4-FFF2-40B4-BE49-F238E27FC236}">
                  <a16:creationId xmlns:a16="http://schemas.microsoft.com/office/drawing/2014/main" id="{41685255-68E9-4E62-BBAC-DF1ED5CF1D90}"/>
                </a:ext>
              </a:extLst>
            </p:cNvPr>
            <p:cNvSpPr/>
            <p:nvPr userDrawn="1"/>
          </p:nvSpPr>
          <p:spPr>
            <a:xfrm>
              <a:off x="8077205"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sp>
          <p:nvSpPr>
            <p:cNvPr id="681" name="Vrije vorm 113">
              <a:extLst>
                <a:ext uri="{FF2B5EF4-FFF2-40B4-BE49-F238E27FC236}">
                  <a16:creationId xmlns:a16="http://schemas.microsoft.com/office/drawing/2014/main" id="{D0E7D4A8-A2D0-4C60-B832-704DEAC6C3B0}"/>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sp>
          <p:nvSpPr>
            <p:cNvPr id="682" name="Gelijkbenige driehoek 681">
              <a:extLst>
                <a:ext uri="{FF2B5EF4-FFF2-40B4-BE49-F238E27FC236}">
                  <a16:creationId xmlns:a16="http://schemas.microsoft.com/office/drawing/2014/main" id="{B71D8983-78FE-45DC-A592-7561DB255F13}"/>
                </a:ext>
              </a:extLst>
            </p:cNvPr>
            <p:cNvSpPr/>
            <p:nvPr/>
          </p:nvSpPr>
          <p:spPr>
            <a:xfrm rot="5400000">
              <a:off x="8584029" y="2156940"/>
              <a:ext cx="422946" cy="421401"/>
            </a:xfrm>
            <a:prstGeom prst="triangle">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grpSp>
      <p:sp>
        <p:nvSpPr>
          <p:cNvPr id="639" name="Ovaal 638">
            <a:extLst>
              <a:ext uri="{FF2B5EF4-FFF2-40B4-BE49-F238E27FC236}">
                <a16:creationId xmlns:a16="http://schemas.microsoft.com/office/drawing/2014/main" id="{08557350-CBCD-43CD-B676-2BC9CB4B3F24}"/>
              </a:ext>
            </a:extLst>
          </p:cNvPr>
          <p:cNvSpPr/>
          <p:nvPr/>
        </p:nvSpPr>
        <p:spPr>
          <a:xfrm>
            <a:off x="7508937" y="2234539"/>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dirty="0">
              <a:solidFill>
                <a:srgbClr val="211F26"/>
              </a:solidFill>
              <a:latin typeface="Arial" panose="020B0604020202020204" pitchFamily="34" charset="0"/>
              <a:cs typeface="Arial" panose="020B0604020202020204" pitchFamily="34" charset="0"/>
            </a:endParaRPr>
          </a:p>
        </p:txBody>
      </p:sp>
      <p:sp>
        <p:nvSpPr>
          <p:cNvPr id="645" name="H2">
            <a:hlinkClick r:id="rId5"/>
            <a:extLst>
              <a:ext uri="{FF2B5EF4-FFF2-40B4-BE49-F238E27FC236}">
                <a16:creationId xmlns:a16="http://schemas.microsoft.com/office/drawing/2014/main" id="{5C62B586-C238-4FF0-A03A-A38056C7C1B5}"/>
              </a:ext>
            </a:extLst>
          </p:cNvPr>
          <p:cNvSpPr txBox="1"/>
          <p:nvPr/>
        </p:nvSpPr>
        <p:spPr>
          <a:xfrm>
            <a:off x="7069652" y="3291187"/>
            <a:ext cx="1860532" cy="366802"/>
          </a:xfrm>
          <a:prstGeom prst="rect">
            <a:avLst/>
          </a:prstGeom>
          <a:noFill/>
        </p:spPr>
        <p:txBody>
          <a:bodyPr wrap="square" lIns="0" tIns="0" rIns="0" bIns="0" rtlCol="0" anchor="t">
            <a:noAutofit/>
          </a:bodyPr>
          <a:lstStyle/>
          <a:p>
            <a:pPr algn="ctr" defTabSz="1217512">
              <a:spcAft>
                <a:spcPts val="600"/>
              </a:spcAft>
            </a:pP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Working with</a:t>
            </a:r>
            <a:b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b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images</a:t>
            </a:r>
          </a:p>
        </p:txBody>
      </p:sp>
      <p:grpSp>
        <p:nvGrpSpPr>
          <p:cNvPr id="653" name="Groep 652">
            <a:extLst>
              <a:ext uri="{FF2B5EF4-FFF2-40B4-BE49-F238E27FC236}">
                <a16:creationId xmlns:a16="http://schemas.microsoft.com/office/drawing/2014/main" id="{4199E879-6DE0-496A-BF2C-97E2D23FC502}"/>
              </a:ext>
            </a:extLst>
          </p:cNvPr>
          <p:cNvGrpSpPr/>
          <p:nvPr userDrawn="1"/>
        </p:nvGrpSpPr>
        <p:grpSpPr>
          <a:xfrm>
            <a:off x="7825657" y="2537388"/>
            <a:ext cx="348523" cy="376264"/>
            <a:chOff x="14466489" y="1001522"/>
            <a:chExt cx="290627" cy="314333"/>
          </a:xfrm>
        </p:grpSpPr>
        <p:sp>
          <p:nvSpPr>
            <p:cNvPr id="673" name="Rechthoek 672">
              <a:extLst>
                <a:ext uri="{FF2B5EF4-FFF2-40B4-BE49-F238E27FC236}">
                  <a16:creationId xmlns:a16="http://schemas.microsoft.com/office/drawing/2014/main" id="{83BBA8E1-F2DE-4904-A556-34B2C4B1F709}"/>
                </a:ext>
              </a:extLst>
            </p:cNvPr>
            <p:cNvSpPr/>
            <p:nvPr userDrawn="1"/>
          </p:nvSpPr>
          <p:spPr>
            <a:xfrm>
              <a:off x="14466489" y="1001522"/>
              <a:ext cx="257935" cy="254168"/>
            </a:xfrm>
            <a:prstGeom prst="rect">
              <a:avLst/>
            </a:prstGeom>
            <a:solidFill>
              <a:srgbClr val="FFFFFF"/>
            </a:solidFill>
            <a:ln w="12700">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Arial" panose="020B0604020202020204" pitchFamily="34" charset="0"/>
                <a:cs typeface="Arial" panose="020B0604020202020204" pitchFamily="34" charset="0"/>
              </a:endParaRPr>
            </a:p>
          </p:txBody>
        </p:sp>
        <p:sp>
          <p:nvSpPr>
            <p:cNvPr id="674" name="Ovaal 673">
              <a:extLst>
                <a:ext uri="{FF2B5EF4-FFF2-40B4-BE49-F238E27FC236}">
                  <a16:creationId xmlns:a16="http://schemas.microsoft.com/office/drawing/2014/main" id="{96216FD7-C3A5-4B34-BA67-AAF89D399AA5}"/>
                </a:ext>
              </a:extLst>
            </p:cNvPr>
            <p:cNvSpPr/>
            <p:nvPr userDrawn="1"/>
          </p:nvSpPr>
          <p:spPr>
            <a:xfrm>
              <a:off x="14623626" y="1033630"/>
              <a:ext cx="71169" cy="71169"/>
            </a:xfrm>
            <a:prstGeom prst="ellipse">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Arial" panose="020B0604020202020204" pitchFamily="34" charset="0"/>
                <a:cs typeface="Arial" panose="020B0604020202020204" pitchFamily="34" charset="0"/>
              </a:endParaRPr>
            </a:p>
          </p:txBody>
        </p:sp>
        <p:sp>
          <p:nvSpPr>
            <p:cNvPr id="675" name="Vrije vorm: vorm 674">
              <a:extLst>
                <a:ext uri="{FF2B5EF4-FFF2-40B4-BE49-F238E27FC236}">
                  <a16:creationId xmlns:a16="http://schemas.microsoft.com/office/drawing/2014/main" id="{39EC1AE9-36FE-42E0-B92A-6F6314EDD630}"/>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Arial" panose="020B0604020202020204" pitchFamily="34" charset="0"/>
                <a:cs typeface="Arial" panose="020B0604020202020204" pitchFamily="34" charset="0"/>
              </a:endParaRPr>
            </a:p>
          </p:txBody>
        </p:sp>
        <p:sp>
          <p:nvSpPr>
            <p:cNvPr id="676" name="Rechthoek: afgeronde hoeken 675">
              <a:extLst>
                <a:ext uri="{FF2B5EF4-FFF2-40B4-BE49-F238E27FC236}">
                  <a16:creationId xmlns:a16="http://schemas.microsoft.com/office/drawing/2014/main" id="{8ABCE77C-11A2-45F0-9AAB-C3026A01288E}"/>
                </a:ext>
              </a:extLst>
            </p:cNvPr>
            <p:cNvSpPr/>
            <p:nvPr userDrawn="1"/>
          </p:nvSpPr>
          <p:spPr>
            <a:xfrm>
              <a:off x="14601150" y="1145314"/>
              <a:ext cx="155966" cy="116816"/>
            </a:xfrm>
            <a:prstGeom prst="roundRect">
              <a:avLst/>
            </a:prstGeom>
            <a:solidFill>
              <a:srgbClr val="FFFFFF"/>
            </a:solidFill>
            <a:ln w="19050">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Arial" panose="020B0604020202020204" pitchFamily="34" charset="0"/>
                <a:cs typeface="Arial" panose="020B0604020202020204" pitchFamily="34" charset="0"/>
              </a:endParaRPr>
            </a:p>
          </p:txBody>
        </p:sp>
        <p:cxnSp>
          <p:nvCxnSpPr>
            <p:cNvPr id="677" name="Rechte verbindingslijn 676">
              <a:extLst>
                <a:ext uri="{FF2B5EF4-FFF2-40B4-BE49-F238E27FC236}">
                  <a16:creationId xmlns:a16="http://schemas.microsoft.com/office/drawing/2014/main" id="{52471ADA-F581-4ABB-B5E5-208C81192F84}"/>
                </a:ext>
              </a:extLst>
            </p:cNvPr>
            <p:cNvCxnSpPr>
              <a:cxnSpLocks/>
            </p:cNvCxnSpPr>
            <p:nvPr userDrawn="1"/>
          </p:nvCxnSpPr>
          <p:spPr>
            <a:xfrm>
              <a:off x="14637490" y="1308665"/>
              <a:ext cx="83286" cy="0"/>
            </a:xfrm>
            <a:prstGeom prst="line">
              <a:avLst/>
            </a:prstGeom>
            <a:solidFill>
              <a:schemeClr val="bg1"/>
            </a:solidFill>
            <a:ln w="19050">
              <a:solidFill>
                <a:srgbClr val="9D9FA1"/>
              </a:solidFill>
            </a:ln>
          </p:spPr>
          <p:style>
            <a:lnRef idx="2">
              <a:schemeClr val="accent1">
                <a:shade val="50000"/>
              </a:schemeClr>
            </a:lnRef>
            <a:fillRef idx="1">
              <a:schemeClr val="accent1"/>
            </a:fillRef>
            <a:effectRef idx="0">
              <a:schemeClr val="accent1"/>
            </a:effectRef>
            <a:fontRef idx="minor">
              <a:schemeClr val="lt1"/>
            </a:fontRef>
          </p:style>
        </p:cxnSp>
        <p:cxnSp>
          <p:nvCxnSpPr>
            <p:cNvPr id="678" name="Rechte verbindingslijn 677">
              <a:extLst>
                <a:ext uri="{FF2B5EF4-FFF2-40B4-BE49-F238E27FC236}">
                  <a16:creationId xmlns:a16="http://schemas.microsoft.com/office/drawing/2014/main" id="{49B27AC0-61F2-4031-81AE-4BD7B3F1675D}"/>
                </a:ext>
              </a:extLst>
            </p:cNvPr>
            <p:cNvCxnSpPr>
              <a:cxnSpLocks/>
              <a:stCxn id="676" idx="2"/>
            </p:cNvCxnSpPr>
            <p:nvPr userDrawn="1"/>
          </p:nvCxnSpPr>
          <p:spPr>
            <a:xfrm flipH="1">
              <a:off x="14678717" y="1262130"/>
              <a:ext cx="416" cy="43573"/>
            </a:xfrm>
            <a:prstGeom prst="line">
              <a:avLst/>
            </a:prstGeom>
            <a:solidFill>
              <a:schemeClr val="bg1"/>
            </a:solidFill>
            <a:ln w="19050">
              <a:solidFill>
                <a:srgbClr val="9D9FA1"/>
              </a:solidFill>
            </a:ln>
          </p:spPr>
          <p:style>
            <a:lnRef idx="2">
              <a:schemeClr val="accent1">
                <a:shade val="50000"/>
              </a:schemeClr>
            </a:lnRef>
            <a:fillRef idx="1">
              <a:schemeClr val="accent1"/>
            </a:fillRef>
            <a:effectRef idx="0">
              <a:schemeClr val="accent1"/>
            </a:effectRef>
            <a:fontRef idx="minor">
              <a:schemeClr val="lt1"/>
            </a:fontRef>
          </p:style>
        </p:cxnSp>
      </p:grpSp>
      <p:sp>
        <p:nvSpPr>
          <p:cNvPr id="643" name="Ovaal 642">
            <a:extLst>
              <a:ext uri="{FF2B5EF4-FFF2-40B4-BE49-F238E27FC236}">
                <a16:creationId xmlns:a16="http://schemas.microsoft.com/office/drawing/2014/main" id="{3CB50DF0-D612-46AB-BDB8-181736F7F95C}"/>
              </a:ext>
            </a:extLst>
          </p:cNvPr>
          <p:cNvSpPr/>
          <p:nvPr/>
        </p:nvSpPr>
        <p:spPr>
          <a:xfrm>
            <a:off x="10009474" y="4456311"/>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dirty="0">
              <a:solidFill>
                <a:srgbClr val="211F26"/>
              </a:solidFill>
              <a:latin typeface="Arial" panose="020B0604020202020204" pitchFamily="34" charset="0"/>
              <a:cs typeface="Arial" panose="020B0604020202020204" pitchFamily="34" charset="0"/>
            </a:endParaRPr>
          </a:p>
        </p:txBody>
      </p:sp>
      <p:sp>
        <p:nvSpPr>
          <p:cNvPr id="650" name="H2">
            <a:hlinkClick r:id="rId6"/>
            <a:extLst>
              <a:ext uri="{FF2B5EF4-FFF2-40B4-BE49-F238E27FC236}">
                <a16:creationId xmlns:a16="http://schemas.microsoft.com/office/drawing/2014/main" id="{A8F5AAD5-BE66-4DC3-882B-B027A5896F43}"/>
              </a:ext>
            </a:extLst>
          </p:cNvPr>
          <p:cNvSpPr txBox="1"/>
          <p:nvPr/>
        </p:nvSpPr>
        <p:spPr>
          <a:xfrm>
            <a:off x="9477163" y="5513508"/>
            <a:ext cx="2046585" cy="366802"/>
          </a:xfrm>
          <a:prstGeom prst="rect">
            <a:avLst/>
          </a:prstGeom>
          <a:noFill/>
        </p:spPr>
        <p:txBody>
          <a:bodyPr wrap="square" lIns="0" tIns="0" rIns="0" bIns="0" rtlCol="0" anchor="t">
            <a:noAutofit/>
          </a:bodyPr>
          <a:lstStyle/>
          <a:p>
            <a:pPr algn="ctr" defTabSz="1217512">
              <a:spcAft>
                <a:spcPts val="600"/>
              </a:spcAft>
            </a:pP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Want to know more? ASK US!</a:t>
            </a:r>
          </a:p>
        </p:txBody>
      </p:sp>
      <p:grpSp>
        <p:nvGrpSpPr>
          <p:cNvPr id="654" name="Graphic 120" descr="Internet">
            <a:extLst>
              <a:ext uri="{FF2B5EF4-FFF2-40B4-BE49-F238E27FC236}">
                <a16:creationId xmlns:a16="http://schemas.microsoft.com/office/drawing/2014/main" id="{4C652D19-F910-4C94-B49A-A2C9CB64CA76}"/>
              </a:ext>
            </a:extLst>
          </p:cNvPr>
          <p:cNvGrpSpPr/>
          <p:nvPr userDrawn="1"/>
        </p:nvGrpSpPr>
        <p:grpSpPr>
          <a:xfrm>
            <a:off x="10189386" y="4636222"/>
            <a:ext cx="622139" cy="622139"/>
            <a:chOff x="7516254" y="4461112"/>
            <a:chExt cx="658968" cy="658968"/>
          </a:xfrm>
          <a:solidFill>
            <a:schemeClr val="bg1"/>
          </a:solidFill>
        </p:grpSpPr>
        <p:sp>
          <p:nvSpPr>
            <p:cNvPr id="670" name="Vrije vorm: vorm 669">
              <a:extLst>
                <a:ext uri="{FF2B5EF4-FFF2-40B4-BE49-F238E27FC236}">
                  <a16:creationId xmlns:a16="http://schemas.microsoft.com/office/drawing/2014/main" id="{289AEFEA-D789-41FD-AD60-91FAD197A054}"/>
                </a:ext>
              </a:extLst>
            </p:cNvPr>
            <p:cNvSpPr/>
            <p:nvPr/>
          </p:nvSpPr>
          <p:spPr>
            <a:xfrm>
              <a:off x="7612354" y="4598397"/>
              <a:ext cx="466769" cy="315756"/>
            </a:xfrm>
            <a:custGeom>
              <a:avLst/>
              <a:gdLst>
                <a:gd name="connsiteX0" fmla="*/ 425584 w 466769"/>
                <a:gd name="connsiteY0" fmla="*/ 274570 h 315755"/>
                <a:gd name="connsiteX1" fmla="*/ 41186 w 466769"/>
                <a:gd name="connsiteY1" fmla="*/ 274570 h 315755"/>
                <a:gd name="connsiteX2" fmla="*/ 41186 w 466769"/>
                <a:gd name="connsiteY2" fmla="*/ 41186 h 315755"/>
                <a:gd name="connsiteX3" fmla="*/ 425584 w 466769"/>
                <a:gd name="connsiteY3" fmla="*/ 41186 h 315755"/>
                <a:gd name="connsiteX4" fmla="*/ 466769 w 466769"/>
                <a:gd name="connsiteY4" fmla="*/ 27457 h 315755"/>
                <a:gd name="connsiteX5" fmla="*/ 439312 w 466769"/>
                <a:gd name="connsiteY5" fmla="*/ 0 h 315755"/>
                <a:gd name="connsiteX6" fmla="*/ 27457 w 466769"/>
                <a:gd name="connsiteY6" fmla="*/ 0 h 315755"/>
                <a:gd name="connsiteX7" fmla="*/ 0 w 466769"/>
                <a:gd name="connsiteY7" fmla="*/ 27457 h 315755"/>
                <a:gd name="connsiteX8" fmla="*/ 0 w 466769"/>
                <a:gd name="connsiteY8" fmla="*/ 315756 h 315755"/>
                <a:gd name="connsiteX9" fmla="*/ 466769 w 466769"/>
                <a:gd name="connsiteY9" fmla="*/ 315756 h 31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769" h="315755">
                  <a:moveTo>
                    <a:pt x="425584" y="274570"/>
                  </a:moveTo>
                  <a:lnTo>
                    <a:pt x="41186" y="274570"/>
                  </a:lnTo>
                  <a:lnTo>
                    <a:pt x="41186" y="41186"/>
                  </a:lnTo>
                  <a:lnTo>
                    <a:pt x="425584" y="41186"/>
                  </a:lnTo>
                  <a:close/>
                  <a:moveTo>
                    <a:pt x="466769" y="27457"/>
                  </a:moveTo>
                  <a:cubicBezTo>
                    <a:pt x="466769" y="12293"/>
                    <a:pt x="454476" y="0"/>
                    <a:pt x="439312" y="0"/>
                  </a:cubicBezTo>
                  <a:lnTo>
                    <a:pt x="27457" y="0"/>
                  </a:lnTo>
                  <a:cubicBezTo>
                    <a:pt x="12293" y="0"/>
                    <a:pt x="0" y="12293"/>
                    <a:pt x="0" y="27457"/>
                  </a:cubicBezTo>
                  <a:lnTo>
                    <a:pt x="0" y="315756"/>
                  </a:lnTo>
                  <a:lnTo>
                    <a:pt x="466769" y="315756"/>
                  </a:lnTo>
                  <a:close/>
                </a:path>
              </a:pathLst>
            </a:custGeom>
            <a:solidFill>
              <a:srgbClr val="ECECEC"/>
            </a:solidFill>
            <a:ln w="6846" cap="flat">
              <a:noFill/>
              <a:prstDash val="solid"/>
              <a:miter/>
            </a:ln>
          </p:spPr>
          <p:txBody>
            <a:bodyPr rtlCol="0" anchor="ctr"/>
            <a:lstStyle/>
            <a:p>
              <a:endParaRPr lang="en-GB" noProof="0" dirty="0">
                <a:solidFill>
                  <a:srgbClr val="211F26"/>
                </a:solidFill>
                <a:latin typeface="Arial" panose="020B0604020202020204" pitchFamily="34" charset="0"/>
                <a:cs typeface="Arial" panose="020B0604020202020204" pitchFamily="34" charset="0"/>
              </a:endParaRPr>
            </a:p>
          </p:txBody>
        </p:sp>
        <p:sp>
          <p:nvSpPr>
            <p:cNvPr id="671" name="Vrije vorm: vorm 670">
              <a:extLst>
                <a:ext uri="{FF2B5EF4-FFF2-40B4-BE49-F238E27FC236}">
                  <a16:creationId xmlns:a16="http://schemas.microsoft.com/office/drawing/2014/main" id="{1E619650-9DFF-4A2F-8E24-397838EE2A0F}"/>
                </a:ext>
              </a:extLst>
            </p:cNvPr>
            <p:cNvSpPr/>
            <p:nvPr/>
          </p:nvSpPr>
          <p:spPr>
            <a:xfrm>
              <a:off x="7529983" y="4941610"/>
              <a:ext cx="631511" cy="41186"/>
            </a:xfrm>
            <a:custGeom>
              <a:avLst/>
              <a:gdLst>
                <a:gd name="connsiteX0" fmla="*/ 356941 w 631511"/>
                <a:gd name="connsiteY0" fmla="*/ 0 h 41185"/>
                <a:gd name="connsiteX1" fmla="*/ 356941 w 631511"/>
                <a:gd name="connsiteY1" fmla="*/ 6864 h 41185"/>
                <a:gd name="connsiteX2" fmla="*/ 350929 w 631511"/>
                <a:gd name="connsiteY2" fmla="*/ 13729 h 41185"/>
                <a:gd name="connsiteX3" fmla="*/ 350077 w 631511"/>
                <a:gd name="connsiteY3" fmla="*/ 13729 h 41185"/>
                <a:gd name="connsiteX4" fmla="*/ 281434 w 631511"/>
                <a:gd name="connsiteY4" fmla="*/ 13729 h 41185"/>
                <a:gd name="connsiteX5" fmla="*/ 274570 w 631511"/>
                <a:gd name="connsiteY5" fmla="*/ 7716 h 41185"/>
                <a:gd name="connsiteX6" fmla="*/ 274570 w 631511"/>
                <a:gd name="connsiteY6" fmla="*/ 6864 h 41185"/>
                <a:gd name="connsiteX7" fmla="*/ 274570 w 631511"/>
                <a:gd name="connsiteY7" fmla="*/ 0 h 41185"/>
                <a:gd name="connsiteX8" fmla="*/ 0 w 631511"/>
                <a:gd name="connsiteY8" fmla="*/ 0 h 41185"/>
                <a:gd name="connsiteX9" fmla="*/ 0 w 631511"/>
                <a:gd name="connsiteY9" fmla="*/ 13729 h 41185"/>
                <a:gd name="connsiteX10" fmla="*/ 27457 w 631511"/>
                <a:gd name="connsiteY10" fmla="*/ 41186 h 41185"/>
                <a:gd name="connsiteX11" fmla="*/ 604054 w 631511"/>
                <a:gd name="connsiteY11" fmla="*/ 41186 h 41185"/>
                <a:gd name="connsiteX12" fmla="*/ 631511 w 631511"/>
                <a:gd name="connsiteY12" fmla="*/ 13729 h 41185"/>
                <a:gd name="connsiteX13" fmla="*/ 631511 w 631511"/>
                <a:gd name="connsiteY13" fmla="*/ 0 h 4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1511" h="41185">
                  <a:moveTo>
                    <a:pt x="356941" y="0"/>
                  </a:moveTo>
                  <a:lnTo>
                    <a:pt x="356941" y="6864"/>
                  </a:lnTo>
                  <a:cubicBezTo>
                    <a:pt x="357176" y="10420"/>
                    <a:pt x="354484" y="13493"/>
                    <a:pt x="350929" y="13729"/>
                  </a:cubicBezTo>
                  <a:cubicBezTo>
                    <a:pt x="350645" y="13747"/>
                    <a:pt x="350360" y="13747"/>
                    <a:pt x="350077" y="13729"/>
                  </a:cubicBezTo>
                  <a:lnTo>
                    <a:pt x="281434" y="13729"/>
                  </a:lnTo>
                  <a:cubicBezTo>
                    <a:pt x="277879" y="13964"/>
                    <a:pt x="274805" y="11272"/>
                    <a:pt x="274570" y="7716"/>
                  </a:cubicBezTo>
                  <a:cubicBezTo>
                    <a:pt x="274551" y="7433"/>
                    <a:pt x="274551" y="7148"/>
                    <a:pt x="274570" y="6864"/>
                  </a:cubicBezTo>
                  <a:lnTo>
                    <a:pt x="274570" y="0"/>
                  </a:lnTo>
                  <a:lnTo>
                    <a:pt x="0" y="0"/>
                  </a:lnTo>
                  <a:lnTo>
                    <a:pt x="0" y="13729"/>
                  </a:lnTo>
                  <a:cubicBezTo>
                    <a:pt x="0" y="28892"/>
                    <a:pt x="12293" y="41186"/>
                    <a:pt x="27457" y="41186"/>
                  </a:cubicBezTo>
                  <a:lnTo>
                    <a:pt x="604054" y="41186"/>
                  </a:lnTo>
                  <a:cubicBezTo>
                    <a:pt x="619218" y="41186"/>
                    <a:pt x="631511" y="28892"/>
                    <a:pt x="631511" y="13729"/>
                  </a:cubicBezTo>
                  <a:lnTo>
                    <a:pt x="631511" y="0"/>
                  </a:lnTo>
                  <a:close/>
                </a:path>
              </a:pathLst>
            </a:custGeom>
            <a:solidFill>
              <a:srgbClr val="ECECEC"/>
            </a:solidFill>
            <a:ln w="6846" cap="flat">
              <a:noFill/>
              <a:prstDash val="solid"/>
              <a:miter/>
            </a:ln>
          </p:spPr>
          <p:txBody>
            <a:bodyPr rtlCol="0" anchor="ctr"/>
            <a:lstStyle/>
            <a:p>
              <a:endParaRPr lang="en-GB" noProof="0" dirty="0">
                <a:solidFill>
                  <a:srgbClr val="211F26"/>
                </a:solidFill>
                <a:latin typeface="Arial" panose="020B0604020202020204" pitchFamily="34" charset="0"/>
                <a:cs typeface="Arial" panose="020B0604020202020204" pitchFamily="34" charset="0"/>
              </a:endParaRPr>
            </a:p>
          </p:txBody>
        </p:sp>
        <p:sp>
          <p:nvSpPr>
            <p:cNvPr id="672" name="Vrije vorm: vorm 671">
              <a:extLst>
                <a:ext uri="{FF2B5EF4-FFF2-40B4-BE49-F238E27FC236}">
                  <a16:creationId xmlns:a16="http://schemas.microsoft.com/office/drawing/2014/main" id="{5C000584-83FF-4CA2-B5CB-F4A383950316}"/>
                </a:ext>
              </a:extLst>
            </p:cNvPr>
            <p:cNvSpPr/>
            <p:nvPr/>
          </p:nvSpPr>
          <p:spPr>
            <a:xfrm>
              <a:off x="7749639" y="4660175"/>
              <a:ext cx="192199" cy="192199"/>
            </a:xfrm>
            <a:custGeom>
              <a:avLst/>
              <a:gdLst>
                <a:gd name="connsiteX0" fmla="*/ 96100 w 192199"/>
                <a:gd name="connsiteY0" fmla="*/ 0 h 192199"/>
                <a:gd name="connsiteX1" fmla="*/ 0 w 192199"/>
                <a:gd name="connsiteY1" fmla="*/ 96100 h 192199"/>
                <a:gd name="connsiteX2" fmla="*/ 96100 w 192199"/>
                <a:gd name="connsiteY2" fmla="*/ 192199 h 192199"/>
                <a:gd name="connsiteX3" fmla="*/ 192199 w 192199"/>
                <a:gd name="connsiteY3" fmla="*/ 96100 h 192199"/>
                <a:gd name="connsiteX4" fmla="*/ 96100 w 192199"/>
                <a:gd name="connsiteY4" fmla="*/ 0 h 192199"/>
                <a:gd name="connsiteX5" fmla="*/ 102964 w 192199"/>
                <a:gd name="connsiteY5" fmla="*/ 102964 h 192199"/>
                <a:gd name="connsiteX6" fmla="*/ 134471 w 192199"/>
                <a:gd name="connsiteY6" fmla="*/ 102964 h 192199"/>
                <a:gd name="connsiteX7" fmla="*/ 102964 w 192199"/>
                <a:gd name="connsiteY7" fmla="*/ 165497 h 192199"/>
                <a:gd name="connsiteX8" fmla="*/ 102964 w 192199"/>
                <a:gd name="connsiteY8" fmla="*/ 89235 h 192199"/>
                <a:gd name="connsiteX9" fmla="*/ 102964 w 192199"/>
                <a:gd name="connsiteY9" fmla="*/ 26633 h 192199"/>
                <a:gd name="connsiteX10" fmla="*/ 134471 w 192199"/>
                <a:gd name="connsiteY10" fmla="*/ 89235 h 192199"/>
                <a:gd name="connsiteX11" fmla="*/ 89235 w 192199"/>
                <a:gd name="connsiteY11" fmla="*/ 89235 h 192199"/>
                <a:gd name="connsiteX12" fmla="*/ 58758 w 192199"/>
                <a:gd name="connsiteY12" fmla="*/ 89235 h 192199"/>
                <a:gd name="connsiteX13" fmla="*/ 89235 w 192199"/>
                <a:gd name="connsiteY13" fmla="*/ 27457 h 192199"/>
                <a:gd name="connsiteX14" fmla="*/ 89235 w 192199"/>
                <a:gd name="connsiteY14" fmla="*/ 102964 h 192199"/>
                <a:gd name="connsiteX15" fmla="*/ 89235 w 192199"/>
                <a:gd name="connsiteY15" fmla="*/ 164742 h 192199"/>
                <a:gd name="connsiteX16" fmla="*/ 58758 w 192199"/>
                <a:gd name="connsiteY16" fmla="*/ 102964 h 192199"/>
                <a:gd name="connsiteX17" fmla="*/ 44961 w 192199"/>
                <a:gd name="connsiteY17" fmla="*/ 89235 h 192199"/>
                <a:gd name="connsiteX18" fmla="*/ 15582 w 192199"/>
                <a:gd name="connsiteY18" fmla="*/ 89235 h 192199"/>
                <a:gd name="connsiteX19" fmla="*/ 80586 w 192199"/>
                <a:gd name="connsiteY19" fmla="*/ 16817 h 192199"/>
                <a:gd name="connsiteX20" fmla="*/ 44961 w 192199"/>
                <a:gd name="connsiteY20" fmla="*/ 89235 h 192199"/>
                <a:gd name="connsiteX21" fmla="*/ 44961 w 192199"/>
                <a:gd name="connsiteY21" fmla="*/ 102964 h 192199"/>
                <a:gd name="connsiteX22" fmla="*/ 80724 w 192199"/>
                <a:gd name="connsiteY22" fmla="*/ 175450 h 192199"/>
                <a:gd name="connsiteX23" fmla="*/ 15582 w 192199"/>
                <a:gd name="connsiteY23" fmla="*/ 102964 h 192199"/>
                <a:gd name="connsiteX24" fmla="*/ 148268 w 192199"/>
                <a:gd name="connsiteY24" fmla="*/ 102964 h 192199"/>
                <a:gd name="connsiteX25" fmla="*/ 176617 w 192199"/>
                <a:gd name="connsiteY25" fmla="*/ 102964 h 192199"/>
                <a:gd name="connsiteX26" fmla="*/ 112711 w 192199"/>
                <a:gd name="connsiteY26" fmla="*/ 175176 h 192199"/>
                <a:gd name="connsiteX27" fmla="*/ 148268 w 192199"/>
                <a:gd name="connsiteY27" fmla="*/ 102964 h 192199"/>
                <a:gd name="connsiteX28" fmla="*/ 148268 w 192199"/>
                <a:gd name="connsiteY28" fmla="*/ 89235 h 192199"/>
                <a:gd name="connsiteX29" fmla="*/ 112917 w 192199"/>
                <a:gd name="connsiteY29" fmla="*/ 17092 h 192199"/>
                <a:gd name="connsiteX30" fmla="*/ 176617 w 192199"/>
                <a:gd name="connsiteY30" fmla="*/ 89235 h 19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2199" h="192199">
                  <a:moveTo>
                    <a:pt x="96100" y="0"/>
                  </a:moveTo>
                  <a:cubicBezTo>
                    <a:pt x="43025" y="0"/>
                    <a:pt x="0" y="43025"/>
                    <a:pt x="0" y="96100"/>
                  </a:cubicBezTo>
                  <a:cubicBezTo>
                    <a:pt x="0" y="149174"/>
                    <a:pt x="43025" y="192199"/>
                    <a:pt x="96100" y="192199"/>
                  </a:cubicBezTo>
                  <a:cubicBezTo>
                    <a:pt x="149174" y="192199"/>
                    <a:pt x="192199" y="149174"/>
                    <a:pt x="192199" y="96100"/>
                  </a:cubicBezTo>
                  <a:cubicBezTo>
                    <a:pt x="192199" y="43025"/>
                    <a:pt x="149174" y="0"/>
                    <a:pt x="96100" y="0"/>
                  </a:cubicBezTo>
                  <a:close/>
                  <a:moveTo>
                    <a:pt x="102964" y="102964"/>
                  </a:moveTo>
                  <a:lnTo>
                    <a:pt x="134471" y="102964"/>
                  </a:lnTo>
                  <a:cubicBezTo>
                    <a:pt x="130883" y="126628"/>
                    <a:pt x="119846" y="148532"/>
                    <a:pt x="102964" y="165497"/>
                  </a:cubicBezTo>
                  <a:close/>
                  <a:moveTo>
                    <a:pt x="102964" y="89235"/>
                  </a:moveTo>
                  <a:lnTo>
                    <a:pt x="102964" y="26633"/>
                  </a:lnTo>
                  <a:cubicBezTo>
                    <a:pt x="119864" y="43614"/>
                    <a:pt x="130901" y="65545"/>
                    <a:pt x="134471" y="89235"/>
                  </a:cubicBezTo>
                  <a:close/>
                  <a:moveTo>
                    <a:pt x="89235" y="89235"/>
                  </a:moveTo>
                  <a:lnTo>
                    <a:pt x="58758" y="89235"/>
                  </a:lnTo>
                  <a:cubicBezTo>
                    <a:pt x="62172" y="65951"/>
                    <a:pt x="72836" y="44335"/>
                    <a:pt x="89235" y="27457"/>
                  </a:cubicBezTo>
                  <a:close/>
                  <a:moveTo>
                    <a:pt x="89235" y="102964"/>
                  </a:moveTo>
                  <a:lnTo>
                    <a:pt x="89235" y="164742"/>
                  </a:lnTo>
                  <a:cubicBezTo>
                    <a:pt x="72867" y="147842"/>
                    <a:pt x="62207" y="126237"/>
                    <a:pt x="58758" y="102964"/>
                  </a:cubicBezTo>
                  <a:close/>
                  <a:moveTo>
                    <a:pt x="44961" y="89235"/>
                  </a:moveTo>
                  <a:lnTo>
                    <a:pt x="15582" y="89235"/>
                  </a:lnTo>
                  <a:cubicBezTo>
                    <a:pt x="18629" y="53280"/>
                    <a:pt x="45168" y="23715"/>
                    <a:pt x="80586" y="16817"/>
                  </a:cubicBezTo>
                  <a:cubicBezTo>
                    <a:pt x="61018" y="36344"/>
                    <a:pt x="48487" y="61816"/>
                    <a:pt x="44961" y="89235"/>
                  </a:cubicBezTo>
                  <a:close/>
                  <a:moveTo>
                    <a:pt x="44961" y="102964"/>
                  </a:moveTo>
                  <a:cubicBezTo>
                    <a:pt x="48490" y="130430"/>
                    <a:pt x="61074" y="155937"/>
                    <a:pt x="80724" y="175450"/>
                  </a:cubicBezTo>
                  <a:cubicBezTo>
                    <a:pt x="45253" y="168557"/>
                    <a:pt x="18660" y="138967"/>
                    <a:pt x="15582" y="102964"/>
                  </a:cubicBezTo>
                  <a:close/>
                  <a:moveTo>
                    <a:pt x="148268" y="102964"/>
                  </a:moveTo>
                  <a:lnTo>
                    <a:pt x="176617" y="102964"/>
                  </a:lnTo>
                  <a:cubicBezTo>
                    <a:pt x="173611" y="138511"/>
                    <a:pt x="147629" y="167870"/>
                    <a:pt x="112711" y="175176"/>
                  </a:cubicBezTo>
                  <a:cubicBezTo>
                    <a:pt x="132269" y="155733"/>
                    <a:pt x="144782" y="130321"/>
                    <a:pt x="148268" y="102964"/>
                  </a:cubicBezTo>
                  <a:close/>
                  <a:moveTo>
                    <a:pt x="148268" y="89235"/>
                  </a:moveTo>
                  <a:cubicBezTo>
                    <a:pt x="144754" y="61950"/>
                    <a:pt x="132326" y="36589"/>
                    <a:pt x="112917" y="17092"/>
                  </a:cubicBezTo>
                  <a:cubicBezTo>
                    <a:pt x="147732" y="24470"/>
                    <a:pt x="173607" y="53775"/>
                    <a:pt x="176617" y="89235"/>
                  </a:cubicBezTo>
                  <a:close/>
                </a:path>
              </a:pathLst>
            </a:custGeom>
            <a:solidFill>
              <a:srgbClr val="1FF524"/>
            </a:solidFill>
            <a:ln w="6846" cap="flat">
              <a:noFill/>
              <a:prstDash val="solid"/>
              <a:miter/>
            </a:ln>
          </p:spPr>
          <p:txBody>
            <a:bodyPr rtlCol="0" anchor="ctr"/>
            <a:lstStyle/>
            <a:p>
              <a:endParaRPr lang="en-GB" noProof="0" dirty="0">
                <a:solidFill>
                  <a:srgbClr val="211F26"/>
                </a:solidFill>
                <a:latin typeface="Arial" panose="020B0604020202020204" pitchFamily="34" charset="0"/>
                <a:cs typeface="Arial" panose="020B0604020202020204" pitchFamily="34" charset="0"/>
              </a:endParaRPr>
            </a:p>
          </p:txBody>
        </p:sp>
      </p:grpSp>
      <p:sp>
        <p:nvSpPr>
          <p:cNvPr id="638" name="Ovaal 637">
            <a:extLst>
              <a:ext uri="{FF2B5EF4-FFF2-40B4-BE49-F238E27FC236}">
                <a16:creationId xmlns:a16="http://schemas.microsoft.com/office/drawing/2014/main" id="{E0B1B0C7-418A-4684-BC28-4DF93822A574}"/>
              </a:ext>
            </a:extLst>
          </p:cNvPr>
          <p:cNvSpPr/>
          <p:nvPr/>
        </p:nvSpPr>
        <p:spPr>
          <a:xfrm>
            <a:off x="5008400" y="2234539"/>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dirty="0">
              <a:solidFill>
                <a:srgbClr val="211F26"/>
              </a:solidFill>
              <a:latin typeface="Arial" panose="020B0604020202020204" pitchFamily="34" charset="0"/>
              <a:cs typeface="Arial" panose="020B0604020202020204" pitchFamily="34" charset="0"/>
            </a:endParaRPr>
          </a:p>
        </p:txBody>
      </p:sp>
      <p:sp>
        <p:nvSpPr>
          <p:cNvPr id="644" name="H2">
            <a:hlinkClick r:id="rId7"/>
            <a:extLst>
              <a:ext uri="{FF2B5EF4-FFF2-40B4-BE49-F238E27FC236}">
                <a16:creationId xmlns:a16="http://schemas.microsoft.com/office/drawing/2014/main" id="{C423FE00-7829-4830-A16C-748DC5BDCDC5}"/>
              </a:ext>
            </a:extLst>
          </p:cNvPr>
          <p:cNvSpPr txBox="1"/>
          <p:nvPr/>
        </p:nvSpPr>
        <p:spPr>
          <a:xfrm>
            <a:off x="4569115" y="3291187"/>
            <a:ext cx="1860532" cy="366802"/>
          </a:xfrm>
          <a:prstGeom prst="rect">
            <a:avLst/>
          </a:prstGeom>
          <a:noFill/>
        </p:spPr>
        <p:txBody>
          <a:bodyPr wrap="square" lIns="0" tIns="0" rIns="0" bIns="0" rtlCol="0" anchor="t">
            <a:noAutofit/>
          </a:bodyPr>
          <a:lstStyle/>
          <a:p>
            <a:pPr algn="ctr" defTabSz="1217512">
              <a:spcAft>
                <a:spcPts val="600"/>
              </a:spcAft>
            </a:pP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Working with</a:t>
            </a:r>
            <a:b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b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text levels</a:t>
            </a:r>
            <a:endParaRPr lang="en-GB" sz="1000" noProof="0" dirty="0">
              <a:solidFill>
                <a:srgbClr val="211F26"/>
              </a:solidFill>
              <a:latin typeface="Arial" panose="020B0604020202020204" pitchFamily="34" charset="0"/>
              <a:ea typeface="Segoe UI Black" panose="020B0A02040204020203" pitchFamily="34" charset="0"/>
              <a:cs typeface="Arial" panose="020B0604020202020204" pitchFamily="34" charset="0"/>
            </a:endParaRPr>
          </a:p>
        </p:txBody>
      </p:sp>
      <p:grpSp>
        <p:nvGrpSpPr>
          <p:cNvPr id="655" name="Groep 654">
            <a:extLst>
              <a:ext uri="{FF2B5EF4-FFF2-40B4-BE49-F238E27FC236}">
                <a16:creationId xmlns:a16="http://schemas.microsoft.com/office/drawing/2014/main" id="{7D94ECDD-6F53-477E-9F8A-D5142EF29DBE}"/>
              </a:ext>
            </a:extLst>
          </p:cNvPr>
          <p:cNvGrpSpPr/>
          <p:nvPr/>
        </p:nvGrpSpPr>
        <p:grpSpPr>
          <a:xfrm>
            <a:off x="5193960" y="2618763"/>
            <a:ext cx="610842" cy="213514"/>
            <a:chOff x="2745475" y="2728138"/>
            <a:chExt cx="647002" cy="226154"/>
          </a:xfrm>
        </p:grpSpPr>
        <p:grpSp>
          <p:nvGrpSpPr>
            <p:cNvPr id="656" name="Groep 655">
              <a:extLst>
                <a:ext uri="{FF2B5EF4-FFF2-40B4-BE49-F238E27FC236}">
                  <a16:creationId xmlns:a16="http://schemas.microsoft.com/office/drawing/2014/main" id="{846171A8-56CA-4E56-B754-2E416A057504}"/>
                </a:ext>
              </a:extLst>
            </p:cNvPr>
            <p:cNvGrpSpPr/>
            <p:nvPr userDrawn="1"/>
          </p:nvGrpSpPr>
          <p:grpSpPr>
            <a:xfrm>
              <a:off x="3104699" y="2728138"/>
              <a:ext cx="287778" cy="226154"/>
              <a:chOff x="-3310843" y="700986"/>
              <a:chExt cx="182598" cy="143759"/>
            </a:xfrm>
            <a:solidFill>
              <a:schemeClr val="bg1"/>
            </a:solidFill>
          </p:grpSpPr>
          <p:cxnSp>
            <p:nvCxnSpPr>
              <p:cNvPr id="665" name="Rechte verbindingslijn 664">
                <a:extLst>
                  <a:ext uri="{FF2B5EF4-FFF2-40B4-BE49-F238E27FC236}">
                    <a16:creationId xmlns:a16="http://schemas.microsoft.com/office/drawing/2014/main" id="{D3A99DC2-73D7-41C1-AA5F-B1CA576DF738}"/>
                  </a:ext>
                </a:extLst>
              </p:cNvPr>
              <p:cNvCxnSpPr/>
              <p:nvPr userDrawn="1"/>
            </p:nvCxnSpPr>
            <p:spPr>
              <a:xfrm>
                <a:off x="-3310843" y="700986"/>
                <a:ext cx="182598" cy="0"/>
              </a:xfrm>
              <a:prstGeom prst="line">
                <a:avLst/>
              </a:prstGeom>
              <a:grpFill/>
              <a:ln w="19050" cap="flat" cmpd="sng" algn="ctr">
                <a:solidFill>
                  <a:srgbClr val="9D9FA1"/>
                </a:solidFill>
                <a:prstDash val="solid"/>
              </a:ln>
              <a:effectLst/>
            </p:spPr>
          </p:cxnSp>
          <p:cxnSp>
            <p:nvCxnSpPr>
              <p:cNvPr id="666" name="Rechte verbindingslijn 665">
                <a:extLst>
                  <a:ext uri="{FF2B5EF4-FFF2-40B4-BE49-F238E27FC236}">
                    <a16:creationId xmlns:a16="http://schemas.microsoft.com/office/drawing/2014/main" id="{DC5E306C-5BD9-4354-83A8-A457B72C6611}"/>
                  </a:ext>
                </a:extLst>
              </p:cNvPr>
              <p:cNvCxnSpPr/>
              <p:nvPr userDrawn="1"/>
            </p:nvCxnSpPr>
            <p:spPr>
              <a:xfrm>
                <a:off x="-3310843" y="844745"/>
                <a:ext cx="182598" cy="0"/>
              </a:xfrm>
              <a:prstGeom prst="line">
                <a:avLst/>
              </a:prstGeom>
              <a:grpFill/>
              <a:ln w="19050" cap="flat" cmpd="sng" algn="ctr">
                <a:solidFill>
                  <a:srgbClr val="9D9FA1"/>
                </a:solidFill>
                <a:prstDash val="solid"/>
              </a:ln>
              <a:effectLst/>
            </p:spPr>
          </p:cxnSp>
          <p:cxnSp>
            <p:nvCxnSpPr>
              <p:cNvPr id="667" name="Rechte verbindingslijn 666">
                <a:extLst>
                  <a:ext uri="{FF2B5EF4-FFF2-40B4-BE49-F238E27FC236}">
                    <a16:creationId xmlns:a16="http://schemas.microsoft.com/office/drawing/2014/main" id="{7EC362FF-5295-4B0B-8A34-325A717C8AFA}"/>
                  </a:ext>
                </a:extLst>
              </p:cNvPr>
              <p:cNvCxnSpPr/>
              <p:nvPr userDrawn="1"/>
            </p:nvCxnSpPr>
            <p:spPr>
              <a:xfrm>
                <a:off x="-3213196" y="808806"/>
                <a:ext cx="82203" cy="0"/>
              </a:xfrm>
              <a:prstGeom prst="line">
                <a:avLst/>
              </a:prstGeom>
              <a:grpFill/>
              <a:ln w="19050" cap="flat" cmpd="sng" algn="ctr">
                <a:solidFill>
                  <a:srgbClr val="9D9FA1"/>
                </a:solidFill>
                <a:prstDash val="solid"/>
              </a:ln>
              <a:effectLst/>
            </p:spPr>
          </p:cxnSp>
          <p:cxnSp>
            <p:nvCxnSpPr>
              <p:cNvPr id="668" name="Rechte verbindingslijn 667">
                <a:extLst>
                  <a:ext uri="{FF2B5EF4-FFF2-40B4-BE49-F238E27FC236}">
                    <a16:creationId xmlns:a16="http://schemas.microsoft.com/office/drawing/2014/main" id="{5EC8729C-F785-49E4-83EF-1E156790D774}"/>
                  </a:ext>
                </a:extLst>
              </p:cNvPr>
              <p:cNvCxnSpPr/>
              <p:nvPr userDrawn="1"/>
            </p:nvCxnSpPr>
            <p:spPr>
              <a:xfrm>
                <a:off x="-3213196" y="772866"/>
                <a:ext cx="82203" cy="0"/>
              </a:xfrm>
              <a:prstGeom prst="line">
                <a:avLst/>
              </a:prstGeom>
              <a:grpFill/>
              <a:ln w="19050" cap="flat" cmpd="sng" algn="ctr">
                <a:solidFill>
                  <a:srgbClr val="9D9FA1"/>
                </a:solidFill>
                <a:prstDash val="solid"/>
              </a:ln>
              <a:effectLst/>
            </p:spPr>
          </p:cxnSp>
          <p:cxnSp>
            <p:nvCxnSpPr>
              <p:cNvPr id="669" name="Rechte verbindingslijn 668">
                <a:extLst>
                  <a:ext uri="{FF2B5EF4-FFF2-40B4-BE49-F238E27FC236}">
                    <a16:creationId xmlns:a16="http://schemas.microsoft.com/office/drawing/2014/main" id="{A059D88C-5850-46C6-BEEC-D20212F3D514}"/>
                  </a:ext>
                </a:extLst>
              </p:cNvPr>
              <p:cNvCxnSpPr/>
              <p:nvPr userDrawn="1"/>
            </p:nvCxnSpPr>
            <p:spPr>
              <a:xfrm>
                <a:off x="-3213196" y="736926"/>
                <a:ext cx="82203" cy="0"/>
              </a:xfrm>
              <a:prstGeom prst="line">
                <a:avLst/>
              </a:prstGeom>
              <a:grpFill/>
              <a:ln w="19050" cap="flat" cmpd="sng" algn="ctr">
                <a:solidFill>
                  <a:srgbClr val="9D9FA1"/>
                </a:solidFill>
                <a:prstDash val="solid"/>
              </a:ln>
              <a:effectLst/>
            </p:spPr>
          </p:cxnSp>
        </p:grpSp>
        <p:sp>
          <p:nvSpPr>
            <p:cNvPr id="657" name="Pijl: rechts 656">
              <a:extLst>
                <a:ext uri="{FF2B5EF4-FFF2-40B4-BE49-F238E27FC236}">
                  <a16:creationId xmlns:a16="http://schemas.microsoft.com/office/drawing/2014/main" id="{57B21709-41A9-4BF2-AA2E-571F097A3AAE}"/>
                </a:ext>
              </a:extLst>
            </p:cNvPr>
            <p:cNvSpPr/>
            <p:nvPr userDrawn="1"/>
          </p:nvSpPr>
          <p:spPr>
            <a:xfrm>
              <a:off x="3104699" y="2782156"/>
              <a:ext cx="120562" cy="115831"/>
            </a:xfrm>
            <a:prstGeom prst="rightArrow">
              <a:avLst>
                <a:gd name="adj1" fmla="val 25329"/>
                <a:gd name="adj2" fmla="val 63628"/>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Arial" panose="020B0604020202020204" pitchFamily="34" charset="0"/>
                <a:cs typeface="Arial" panose="020B0604020202020204" pitchFamily="34" charset="0"/>
              </a:endParaRPr>
            </a:p>
          </p:txBody>
        </p:sp>
        <p:grpSp>
          <p:nvGrpSpPr>
            <p:cNvPr id="658" name="Groep 657">
              <a:extLst>
                <a:ext uri="{FF2B5EF4-FFF2-40B4-BE49-F238E27FC236}">
                  <a16:creationId xmlns:a16="http://schemas.microsoft.com/office/drawing/2014/main" id="{75AC5A72-C020-4260-86D1-8D53E88E3839}"/>
                </a:ext>
              </a:extLst>
            </p:cNvPr>
            <p:cNvGrpSpPr/>
            <p:nvPr userDrawn="1"/>
          </p:nvGrpSpPr>
          <p:grpSpPr>
            <a:xfrm>
              <a:off x="2745475" y="2728138"/>
              <a:ext cx="287778" cy="226154"/>
              <a:chOff x="-3634116" y="700986"/>
              <a:chExt cx="182598" cy="143759"/>
            </a:xfrm>
            <a:solidFill>
              <a:schemeClr val="bg1"/>
            </a:solidFill>
          </p:grpSpPr>
          <p:cxnSp>
            <p:nvCxnSpPr>
              <p:cNvPr id="660" name="Rechte verbindingslijn 659">
                <a:extLst>
                  <a:ext uri="{FF2B5EF4-FFF2-40B4-BE49-F238E27FC236}">
                    <a16:creationId xmlns:a16="http://schemas.microsoft.com/office/drawing/2014/main" id="{22609FB4-0C86-4E44-AEFF-ACFEDDE81196}"/>
                  </a:ext>
                </a:extLst>
              </p:cNvPr>
              <p:cNvCxnSpPr/>
              <p:nvPr userDrawn="1"/>
            </p:nvCxnSpPr>
            <p:spPr>
              <a:xfrm>
                <a:off x="-3634116" y="700986"/>
                <a:ext cx="182598" cy="0"/>
              </a:xfrm>
              <a:prstGeom prst="line">
                <a:avLst/>
              </a:prstGeom>
              <a:grpFill/>
              <a:ln w="19050" cap="flat" cmpd="sng" algn="ctr">
                <a:solidFill>
                  <a:srgbClr val="9D9FA1"/>
                </a:solidFill>
                <a:prstDash val="solid"/>
              </a:ln>
              <a:effectLst/>
            </p:spPr>
          </p:cxnSp>
          <p:cxnSp>
            <p:nvCxnSpPr>
              <p:cNvPr id="661" name="Rechte verbindingslijn 660">
                <a:extLst>
                  <a:ext uri="{FF2B5EF4-FFF2-40B4-BE49-F238E27FC236}">
                    <a16:creationId xmlns:a16="http://schemas.microsoft.com/office/drawing/2014/main" id="{B65A2A7A-7B8B-4A62-82EE-290A91420FAC}"/>
                  </a:ext>
                </a:extLst>
              </p:cNvPr>
              <p:cNvCxnSpPr/>
              <p:nvPr userDrawn="1"/>
            </p:nvCxnSpPr>
            <p:spPr>
              <a:xfrm>
                <a:off x="-3634116" y="844745"/>
                <a:ext cx="182598" cy="0"/>
              </a:xfrm>
              <a:prstGeom prst="line">
                <a:avLst/>
              </a:prstGeom>
              <a:grpFill/>
              <a:ln w="19050" cap="flat" cmpd="sng" algn="ctr">
                <a:solidFill>
                  <a:srgbClr val="9D9FA1"/>
                </a:solidFill>
                <a:prstDash val="solid"/>
              </a:ln>
              <a:effectLst/>
            </p:spPr>
          </p:cxnSp>
          <p:cxnSp>
            <p:nvCxnSpPr>
              <p:cNvPr id="662" name="Rechte verbindingslijn 661">
                <a:extLst>
                  <a:ext uri="{FF2B5EF4-FFF2-40B4-BE49-F238E27FC236}">
                    <a16:creationId xmlns:a16="http://schemas.microsoft.com/office/drawing/2014/main" id="{3D8A83E6-99AB-4A61-B9FD-9490964F7F38}"/>
                  </a:ext>
                </a:extLst>
              </p:cNvPr>
              <p:cNvCxnSpPr/>
              <p:nvPr userDrawn="1"/>
            </p:nvCxnSpPr>
            <p:spPr>
              <a:xfrm>
                <a:off x="-3536469" y="808806"/>
                <a:ext cx="82203" cy="0"/>
              </a:xfrm>
              <a:prstGeom prst="line">
                <a:avLst/>
              </a:prstGeom>
              <a:grpFill/>
              <a:ln w="19050" cap="flat" cmpd="sng" algn="ctr">
                <a:solidFill>
                  <a:srgbClr val="9D9FA1"/>
                </a:solidFill>
                <a:prstDash val="solid"/>
              </a:ln>
              <a:effectLst/>
            </p:spPr>
          </p:cxnSp>
          <p:cxnSp>
            <p:nvCxnSpPr>
              <p:cNvPr id="663" name="Rechte verbindingslijn 662">
                <a:extLst>
                  <a:ext uri="{FF2B5EF4-FFF2-40B4-BE49-F238E27FC236}">
                    <a16:creationId xmlns:a16="http://schemas.microsoft.com/office/drawing/2014/main" id="{F28CB691-8F1F-4A65-87DE-DF0CD16C20FC}"/>
                  </a:ext>
                </a:extLst>
              </p:cNvPr>
              <p:cNvCxnSpPr/>
              <p:nvPr userDrawn="1"/>
            </p:nvCxnSpPr>
            <p:spPr>
              <a:xfrm>
                <a:off x="-3536469" y="772866"/>
                <a:ext cx="82203" cy="0"/>
              </a:xfrm>
              <a:prstGeom prst="line">
                <a:avLst/>
              </a:prstGeom>
              <a:grpFill/>
              <a:ln w="19050" cap="flat" cmpd="sng" algn="ctr">
                <a:solidFill>
                  <a:srgbClr val="9D9FA1"/>
                </a:solidFill>
                <a:prstDash val="solid"/>
              </a:ln>
              <a:effectLst/>
            </p:spPr>
          </p:cxnSp>
          <p:cxnSp>
            <p:nvCxnSpPr>
              <p:cNvPr id="664" name="Rechte verbindingslijn 663">
                <a:extLst>
                  <a:ext uri="{FF2B5EF4-FFF2-40B4-BE49-F238E27FC236}">
                    <a16:creationId xmlns:a16="http://schemas.microsoft.com/office/drawing/2014/main" id="{C2C5E113-76CD-4458-A3B9-7B0AE1675EA4}"/>
                  </a:ext>
                </a:extLst>
              </p:cNvPr>
              <p:cNvCxnSpPr/>
              <p:nvPr userDrawn="1"/>
            </p:nvCxnSpPr>
            <p:spPr>
              <a:xfrm>
                <a:off x="-3536469" y="736926"/>
                <a:ext cx="82203" cy="0"/>
              </a:xfrm>
              <a:prstGeom prst="line">
                <a:avLst/>
              </a:prstGeom>
              <a:grpFill/>
              <a:ln w="19050" cap="flat" cmpd="sng" algn="ctr">
                <a:solidFill>
                  <a:srgbClr val="9D9FA1"/>
                </a:solidFill>
                <a:prstDash val="solid"/>
              </a:ln>
              <a:effectLst/>
            </p:spPr>
          </p:cxnSp>
        </p:grpSp>
        <p:sp>
          <p:nvSpPr>
            <p:cNvPr id="659" name="Pijl: rechts 658">
              <a:extLst>
                <a:ext uri="{FF2B5EF4-FFF2-40B4-BE49-F238E27FC236}">
                  <a16:creationId xmlns:a16="http://schemas.microsoft.com/office/drawing/2014/main" id="{B16CF49D-B031-44B6-86C7-6DB9C981385E}"/>
                </a:ext>
              </a:extLst>
            </p:cNvPr>
            <p:cNvSpPr/>
            <p:nvPr/>
          </p:nvSpPr>
          <p:spPr>
            <a:xfrm flipH="1">
              <a:off x="2745475" y="2782156"/>
              <a:ext cx="120562" cy="115831"/>
            </a:xfrm>
            <a:prstGeom prst="rightArrow">
              <a:avLst>
                <a:gd name="adj1" fmla="val 25329"/>
                <a:gd name="adj2" fmla="val 6362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Arial" panose="020B0604020202020204" pitchFamily="34" charset="0"/>
                <a:cs typeface="Arial" panose="020B0604020202020204" pitchFamily="34" charset="0"/>
              </a:endParaRPr>
            </a:p>
          </p:txBody>
        </p:sp>
      </p:grpSp>
      <p:sp>
        <p:nvSpPr>
          <p:cNvPr id="9" name="Rechthoek 8">
            <a:extLst>
              <a:ext uri="{FF2B5EF4-FFF2-40B4-BE49-F238E27FC236}">
                <a16:creationId xmlns:a16="http://schemas.microsoft.com/office/drawing/2014/main" id="{9DF5F7C7-D481-493E-9CCC-18CD69E3C141}"/>
              </a:ext>
            </a:extLst>
          </p:cNvPr>
          <p:cNvSpPr/>
          <p:nvPr userDrawn="1"/>
        </p:nvSpPr>
        <p:spPr>
          <a:xfrm>
            <a:off x="5113217" y="3801850"/>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en-GB" sz="700" cap="all" baseline="0"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watch VIDEO</a:t>
            </a:r>
          </a:p>
        </p:txBody>
      </p:sp>
      <p:sp>
        <p:nvSpPr>
          <p:cNvPr id="107" name="Rechthoek 106">
            <a:extLst>
              <a:ext uri="{FF2B5EF4-FFF2-40B4-BE49-F238E27FC236}">
                <a16:creationId xmlns:a16="http://schemas.microsoft.com/office/drawing/2014/main" id="{6781B612-754D-41CD-9617-283B544BFD9B}"/>
              </a:ext>
            </a:extLst>
          </p:cNvPr>
          <p:cNvSpPr/>
          <p:nvPr userDrawn="1"/>
        </p:nvSpPr>
        <p:spPr>
          <a:xfrm>
            <a:off x="5113217" y="6024148"/>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en-GB" sz="700" cap="all" baseline="0"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watch VIDEO</a:t>
            </a:r>
          </a:p>
        </p:txBody>
      </p:sp>
      <p:sp>
        <p:nvSpPr>
          <p:cNvPr id="108" name="Rechthoek 107">
            <a:extLst>
              <a:ext uri="{FF2B5EF4-FFF2-40B4-BE49-F238E27FC236}">
                <a16:creationId xmlns:a16="http://schemas.microsoft.com/office/drawing/2014/main" id="{799C3DE2-7F7C-4FFE-A946-568A1DC8F53B}"/>
              </a:ext>
            </a:extLst>
          </p:cNvPr>
          <p:cNvSpPr/>
          <p:nvPr userDrawn="1"/>
        </p:nvSpPr>
        <p:spPr>
          <a:xfrm>
            <a:off x="7613754" y="3801850"/>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en-GB" sz="700" cap="all" baseline="0"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watch VIDEO</a:t>
            </a:r>
          </a:p>
        </p:txBody>
      </p:sp>
      <p:sp>
        <p:nvSpPr>
          <p:cNvPr id="109" name="Rechthoek 108">
            <a:extLst>
              <a:ext uri="{FF2B5EF4-FFF2-40B4-BE49-F238E27FC236}">
                <a16:creationId xmlns:a16="http://schemas.microsoft.com/office/drawing/2014/main" id="{A528ECDD-6D6D-40EF-978F-8DF442DED333}"/>
              </a:ext>
            </a:extLst>
          </p:cNvPr>
          <p:cNvSpPr/>
          <p:nvPr userDrawn="1"/>
        </p:nvSpPr>
        <p:spPr>
          <a:xfrm>
            <a:off x="7613754" y="6024148"/>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en-GB" sz="700" cap="all" baseline="0"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watch VIDEO</a:t>
            </a:r>
          </a:p>
        </p:txBody>
      </p:sp>
      <p:sp>
        <p:nvSpPr>
          <p:cNvPr id="110" name="Rechthoek 109">
            <a:extLst>
              <a:ext uri="{FF2B5EF4-FFF2-40B4-BE49-F238E27FC236}">
                <a16:creationId xmlns:a16="http://schemas.microsoft.com/office/drawing/2014/main" id="{1584A8F6-DC95-467F-AD71-8093C864A6E3}"/>
              </a:ext>
            </a:extLst>
          </p:cNvPr>
          <p:cNvSpPr/>
          <p:nvPr userDrawn="1"/>
        </p:nvSpPr>
        <p:spPr>
          <a:xfrm>
            <a:off x="10114291" y="3801850"/>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en-GB" sz="700" cap="all" baseline="0"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watch VIDEO</a:t>
            </a:r>
          </a:p>
        </p:txBody>
      </p:sp>
      <p:sp>
        <p:nvSpPr>
          <p:cNvPr id="111" name="Rechthoek 110">
            <a:extLst>
              <a:ext uri="{FF2B5EF4-FFF2-40B4-BE49-F238E27FC236}">
                <a16:creationId xmlns:a16="http://schemas.microsoft.com/office/drawing/2014/main" id="{44709A97-51A6-441E-BE58-8E0A842EB57A}"/>
              </a:ext>
            </a:extLst>
          </p:cNvPr>
          <p:cNvSpPr/>
          <p:nvPr userDrawn="1"/>
        </p:nvSpPr>
        <p:spPr>
          <a:xfrm>
            <a:off x="9849544" y="6028125"/>
            <a:ext cx="1301822"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en-GB" sz="700" cap="all" baseline="0"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Go to the community</a:t>
            </a:r>
          </a:p>
        </p:txBody>
      </p:sp>
      <p:grpSp>
        <p:nvGrpSpPr>
          <p:cNvPr id="11" name="HYPERLINKS KNOPPEN">
            <a:extLst>
              <a:ext uri="{FF2B5EF4-FFF2-40B4-BE49-F238E27FC236}">
                <a16:creationId xmlns:a16="http://schemas.microsoft.com/office/drawing/2014/main" id="{399B31C3-B023-4B1A-8F83-DBC9A4B9EA82}"/>
              </a:ext>
            </a:extLst>
          </p:cNvPr>
          <p:cNvGrpSpPr/>
          <p:nvPr userDrawn="1"/>
        </p:nvGrpSpPr>
        <p:grpSpPr>
          <a:xfrm>
            <a:off x="4306222" y="2023215"/>
            <a:ext cx="7383894" cy="4379388"/>
            <a:chOff x="4306222" y="1991316"/>
            <a:chExt cx="7383894" cy="4379388"/>
          </a:xfrm>
        </p:grpSpPr>
        <p:sp>
          <p:nvSpPr>
            <p:cNvPr id="10" name="HYPERLINK1">
              <a:hlinkClick r:id="rId8"/>
              <a:extLst>
                <a:ext uri="{FF2B5EF4-FFF2-40B4-BE49-F238E27FC236}">
                  <a16:creationId xmlns:a16="http://schemas.microsoft.com/office/drawing/2014/main" id="{13BA5069-6257-4F1C-AE91-BFBF73FA6D80}"/>
                </a:ext>
              </a:extLst>
            </p:cNvPr>
            <p:cNvSpPr/>
            <p:nvPr userDrawn="1"/>
          </p:nvSpPr>
          <p:spPr>
            <a:xfrm>
              <a:off x="4306222" y="1991316"/>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Arial" panose="020B0604020202020204" pitchFamily="34" charset="0"/>
                <a:cs typeface="Arial" panose="020B0604020202020204" pitchFamily="34" charset="0"/>
              </a:endParaRPr>
            </a:p>
          </p:txBody>
        </p:sp>
        <p:sp>
          <p:nvSpPr>
            <p:cNvPr id="113" name="HYPERLINK2">
              <a:hlinkClick r:id="rId9"/>
              <a:extLst>
                <a:ext uri="{FF2B5EF4-FFF2-40B4-BE49-F238E27FC236}">
                  <a16:creationId xmlns:a16="http://schemas.microsoft.com/office/drawing/2014/main" id="{9392AD01-2DE4-4416-946A-1887EFEAB9FC}"/>
                </a:ext>
              </a:extLst>
            </p:cNvPr>
            <p:cNvSpPr/>
            <p:nvPr userDrawn="1"/>
          </p:nvSpPr>
          <p:spPr>
            <a:xfrm>
              <a:off x="6807522" y="1991316"/>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Arial" panose="020B0604020202020204" pitchFamily="34" charset="0"/>
                <a:cs typeface="Arial" panose="020B0604020202020204" pitchFamily="34" charset="0"/>
              </a:endParaRPr>
            </a:p>
          </p:txBody>
        </p:sp>
        <p:sp>
          <p:nvSpPr>
            <p:cNvPr id="114" name="HYPERLINK3">
              <a:hlinkClick r:id="rId10"/>
              <a:extLst>
                <a:ext uri="{FF2B5EF4-FFF2-40B4-BE49-F238E27FC236}">
                  <a16:creationId xmlns:a16="http://schemas.microsoft.com/office/drawing/2014/main" id="{56421FCE-7656-4936-85CD-AC87B63904E4}"/>
                </a:ext>
              </a:extLst>
            </p:cNvPr>
            <p:cNvSpPr/>
            <p:nvPr userDrawn="1"/>
          </p:nvSpPr>
          <p:spPr>
            <a:xfrm>
              <a:off x="9308823" y="1991316"/>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Arial" panose="020B0604020202020204" pitchFamily="34" charset="0"/>
                <a:cs typeface="Arial" panose="020B0604020202020204" pitchFamily="34" charset="0"/>
              </a:endParaRPr>
            </a:p>
          </p:txBody>
        </p:sp>
        <p:sp>
          <p:nvSpPr>
            <p:cNvPr id="115" name="HYPERLINK4">
              <a:hlinkClick r:id="rId11"/>
              <a:extLst>
                <a:ext uri="{FF2B5EF4-FFF2-40B4-BE49-F238E27FC236}">
                  <a16:creationId xmlns:a16="http://schemas.microsoft.com/office/drawing/2014/main" id="{11C0386D-74F9-4E1A-BAE8-76C92B5FC470}"/>
                </a:ext>
              </a:extLst>
            </p:cNvPr>
            <p:cNvSpPr/>
            <p:nvPr userDrawn="1"/>
          </p:nvSpPr>
          <p:spPr>
            <a:xfrm>
              <a:off x="4306222" y="4240457"/>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Arial" panose="020B0604020202020204" pitchFamily="34" charset="0"/>
                <a:cs typeface="Arial" panose="020B0604020202020204" pitchFamily="34" charset="0"/>
              </a:endParaRPr>
            </a:p>
          </p:txBody>
        </p:sp>
        <p:sp>
          <p:nvSpPr>
            <p:cNvPr id="116" name="HYPERLINK5">
              <a:hlinkClick r:id="rId12"/>
              <a:extLst>
                <a:ext uri="{FF2B5EF4-FFF2-40B4-BE49-F238E27FC236}">
                  <a16:creationId xmlns:a16="http://schemas.microsoft.com/office/drawing/2014/main" id="{6F34050F-C998-4C26-8D62-EFD80B8B0E09}"/>
                </a:ext>
              </a:extLst>
            </p:cNvPr>
            <p:cNvSpPr/>
            <p:nvPr userDrawn="1"/>
          </p:nvSpPr>
          <p:spPr>
            <a:xfrm>
              <a:off x="6807522" y="4240457"/>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Arial" panose="020B0604020202020204" pitchFamily="34" charset="0"/>
                <a:cs typeface="Arial" panose="020B0604020202020204" pitchFamily="34" charset="0"/>
              </a:endParaRPr>
            </a:p>
          </p:txBody>
        </p:sp>
        <p:sp>
          <p:nvSpPr>
            <p:cNvPr id="117" name="HYPERLINK6">
              <a:hlinkClick r:id="rId13"/>
              <a:extLst>
                <a:ext uri="{FF2B5EF4-FFF2-40B4-BE49-F238E27FC236}">
                  <a16:creationId xmlns:a16="http://schemas.microsoft.com/office/drawing/2014/main" id="{B6DEB31D-C103-4B88-AD1A-D2FB05D1D955}"/>
                </a:ext>
              </a:extLst>
            </p:cNvPr>
            <p:cNvSpPr/>
            <p:nvPr userDrawn="1"/>
          </p:nvSpPr>
          <p:spPr>
            <a:xfrm>
              <a:off x="9308823" y="4240457"/>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9925291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EW SLIDE">
    <p:spTree>
      <p:nvGrpSpPr>
        <p:cNvPr id="1" name=""/>
        <p:cNvGrpSpPr/>
        <p:nvPr/>
      </p:nvGrpSpPr>
      <p:grpSpPr>
        <a:xfrm>
          <a:off x="0" y="0"/>
          <a:ext cx="0" cy="0"/>
          <a:chOff x="0" y="0"/>
          <a:chExt cx="0" cy="0"/>
        </a:xfrm>
      </p:grpSpPr>
      <p:sp>
        <p:nvSpPr>
          <p:cNvPr id="35" name="Rechthoek 34">
            <a:extLst>
              <a:ext uri="{FF2B5EF4-FFF2-40B4-BE49-F238E27FC236}">
                <a16:creationId xmlns:a16="http://schemas.microsoft.com/office/drawing/2014/main" id="{39BC7DDF-18B5-40BE-9474-CDBAF7B655F5}"/>
              </a:ext>
            </a:extLst>
          </p:cNvPr>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Arial" panose="020B0604020202020204" pitchFamily="34" charset="0"/>
              <a:cs typeface="Arial" panose="020B0604020202020204" pitchFamily="34" charset="0"/>
            </a:endParaRPr>
          </a:p>
        </p:txBody>
      </p:sp>
      <p:sp>
        <p:nvSpPr>
          <p:cNvPr id="38" name="DARKGREY">
            <a:extLst>
              <a:ext uri="{FF2B5EF4-FFF2-40B4-BE49-F238E27FC236}">
                <a16:creationId xmlns:a16="http://schemas.microsoft.com/office/drawing/2014/main" id="{CEAAA006-41EB-43E1-ABF7-AE91B9D6F412}"/>
              </a:ext>
            </a:extLst>
          </p:cNvPr>
          <p:cNvSpPr/>
          <p:nvPr userDrawn="1"/>
        </p:nvSpPr>
        <p:spPr>
          <a:xfrm>
            <a:off x="-38217" y="0"/>
            <a:ext cx="5929395" cy="6866964"/>
          </a:xfrm>
          <a:custGeom>
            <a:avLst/>
            <a:gdLst>
              <a:gd name="connsiteX0" fmla="*/ 0 w 5929395"/>
              <a:gd name="connsiteY0" fmla="*/ 0 h 6866964"/>
              <a:gd name="connsiteX1" fmla="*/ 1174299 w 5929395"/>
              <a:gd name="connsiteY1" fmla="*/ 0 h 6866964"/>
              <a:gd name="connsiteX2" fmla="*/ 4022448 w 5929395"/>
              <a:gd name="connsiteY2" fmla="*/ 0 h 6866964"/>
              <a:gd name="connsiteX3" fmla="*/ 5196747 w 5929395"/>
              <a:gd name="connsiteY3" fmla="*/ 0 h 6866964"/>
              <a:gd name="connsiteX4" fmla="*/ 5271120 w 5929395"/>
              <a:gd name="connsiteY4" fmla="*/ 145212 h 6866964"/>
              <a:gd name="connsiteX5" fmla="*/ 5929395 w 5929395"/>
              <a:gd name="connsiteY5" fmla="*/ 3039309 h 6866964"/>
              <a:gd name="connsiteX6" fmla="*/ 4789327 w 5929395"/>
              <a:gd name="connsiteY6" fmla="*/ 6771635 h 6866964"/>
              <a:gd name="connsiteX7" fmla="*/ 4721537 w 5929395"/>
              <a:gd name="connsiteY7" fmla="*/ 6866964 h 6866964"/>
              <a:gd name="connsiteX8" fmla="*/ 3547238 w 5929395"/>
              <a:gd name="connsiteY8" fmla="*/ 6866964 h 6866964"/>
              <a:gd name="connsiteX9" fmla="*/ 1174299 w 5929395"/>
              <a:gd name="connsiteY9" fmla="*/ 6866964 h 6866964"/>
              <a:gd name="connsiteX10" fmla="*/ 0 w 5929395"/>
              <a:gd name="connsiteY10" fmla="*/ 6866964 h 686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9395" h="6866964">
                <a:moveTo>
                  <a:pt x="0" y="0"/>
                </a:moveTo>
                <a:lnTo>
                  <a:pt x="1174299" y="0"/>
                </a:lnTo>
                <a:lnTo>
                  <a:pt x="4022448" y="0"/>
                </a:lnTo>
                <a:lnTo>
                  <a:pt x="5196747" y="0"/>
                </a:lnTo>
                <a:lnTo>
                  <a:pt x="5271120" y="145212"/>
                </a:lnTo>
                <a:cubicBezTo>
                  <a:pt x="5692983" y="1020720"/>
                  <a:pt x="5929395" y="2002406"/>
                  <a:pt x="5929395" y="3039309"/>
                </a:cubicBezTo>
                <a:cubicBezTo>
                  <a:pt x="5929395" y="4421847"/>
                  <a:pt x="5509107" y="5706221"/>
                  <a:pt x="4789327" y="6771635"/>
                </a:cubicBezTo>
                <a:lnTo>
                  <a:pt x="4721537" y="6866964"/>
                </a:lnTo>
                <a:lnTo>
                  <a:pt x="3547238" y="6866964"/>
                </a:lnTo>
                <a:lnTo>
                  <a:pt x="1174299" y="6866964"/>
                </a:lnTo>
                <a:lnTo>
                  <a:pt x="0" y="6866964"/>
                </a:lnTo>
                <a:close/>
              </a:path>
            </a:pathLst>
          </a:cu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noProof="0" dirty="0">
              <a:solidFill>
                <a:schemeClr val="lt1"/>
              </a:solidFill>
              <a:latin typeface="Arial" panose="020B0604020202020204" pitchFamily="34" charset="0"/>
              <a:cs typeface="Arial" panose="020B0604020202020204" pitchFamily="34" charset="0"/>
            </a:endParaRPr>
          </a:p>
        </p:txBody>
      </p:sp>
      <p:sp>
        <p:nvSpPr>
          <p:cNvPr id="132" name="Rechthoek 131">
            <a:extLst>
              <a:ext uri="{FF2B5EF4-FFF2-40B4-BE49-F238E27FC236}">
                <a16:creationId xmlns:a16="http://schemas.microsoft.com/office/drawing/2014/main" id="{51B2BB6D-DA5E-43A7-AACF-6E540666ECEE}"/>
              </a:ext>
            </a:extLst>
          </p:cNvPr>
          <p:cNvSpPr/>
          <p:nvPr userDrawn="1"/>
        </p:nvSpPr>
        <p:spPr>
          <a:xfrm>
            <a:off x="4749760" y="2340040"/>
            <a:ext cx="3410366" cy="4026277"/>
          </a:xfrm>
          <a:prstGeom prst="rect">
            <a:avLst/>
          </a:prstGeom>
          <a:solidFill>
            <a:srgbClr val="FFFFFF"/>
          </a:solidFill>
          <a:ln>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Arial" panose="020B0604020202020204" pitchFamily="34" charset="0"/>
              <a:cs typeface="Arial" panose="020B0604020202020204" pitchFamily="34" charset="0"/>
            </a:endParaRPr>
          </a:p>
        </p:txBody>
      </p:sp>
      <p:pic>
        <p:nvPicPr>
          <p:cNvPr id="141" name="Afbeelding 140">
            <a:extLst>
              <a:ext uri="{FF2B5EF4-FFF2-40B4-BE49-F238E27FC236}">
                <a16:creationId xmlns:a16="http://schemas.microsoft.com/office/drawing/2014/main" id="{4C6DEE38-B935-4B98-98D1-50F4F1EC4A5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36" t="-589"/>
          <a:stretch/>
        </p:blipFill>
        <p:spPr>
          <a:xfrm>
            <a:off x="5014609" y="2558312"/>
            <a:ext cx="2917279" cy="1535037"/>
          </a:xfrm>
          <a:prstGeom prst="rect">
            <a:avLst/>
          </a:prstGeom>
          <a:ln>
            <a:solidFill>
              <a:srgbClr val="DADADA"/>
            </a:solidFill>
          </a:ln>
        </p:spPr>
      </p:pic>
      <p:sp>
        <p:nvSpPr>
          <p:cNvPr id="131" name="Rechthoek 130">
            <a:extLst>
              <a:ext uri="{FF2B5EF4-FFF2-40B4-BE49-F238E27FC236}">
                <a16:creationId xmlns:a16="http://schemas.microsoft.com/office/drawing/2014/main" id="{7295378A-B0D4-4BF9-B81F-594F547E3B8D}"/>
              </a:ext>
            </a:extLst>
          </p:cNvPr>
          <p:cNvSpPr/>
          <p:nvPr userDrawn="1"/>
        </p:nvSpPr>
        <p:spPr>
          <a:xfrm>
            <a:off x="1221298" y="2340040"/>
            <a:ext cx="3410366" cy="4026277"/>
          </a:xfrm>
          <a:prstGeom prst="rect">
            <a:avLst/>
          </a:prstGeom>
          <a:solidFill>
            <a:srgbClr val="FFFFFF"/>
          </a:solidFill>
          <a:ln>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Arial" panose="020B0604020202020204" pitchFamily="34" charset="0"/>
              <a:cs typeface="Arial" panose="020B0604020202020204" pitchFamily="34" charset="0"/>
            </a:endParaRPr>
          </a:p>
        </p:txBody>
      </p:sp>
      <p:sp>
        <p:nvSpPr>
          <p:cNvPr id="133" name="Rechthoek 132">
            <a:extLst>
              <a:ext uri="{FF2B5EF4-FFF2-40B4-BE49-F238E27FC236}">
                <a16:creationId xmlns:a16="http://schemas.microsoft.com/office/drawing/2014/main" id="{C40B186D-BBA6-4BA4-B83B-EC1994F82947}"/>
              </a:ext>
            </a:extLst>
          </p:cNvPr>
          <p:cNvSpPr/>
          <p:nvPr userDrawn="1"/>
        </p:nvSpPr>
        <p:spPr>
          <a:xfrm>
            <a:off x="8278223" y="2340040"/>
            <a:ext cx="3410366" cy="4026277"/>
          </a:xfrm>
          <a:prstGeom prst="rect">
            <a:avLst/>
          </a:prstGeom>
          <a:solidFill>
            <a:srgbClr val="FFFFFF"/>
          </a:solidFill>
          <a:ln>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5A635E71-20CF-401E-A883-CD6B24E6F3EE}"/>
              </a:ext>
            </a:extLst>
          </p:cNvPr>
          <p:cNvSpPr/>
          <p:nvPr userDrawn="1"/>
        </p:nvSpPr>
        <p:spPr>
          <a:xfrm>
            <a:off x="8278806" y="5051293"/>
            <a:ext cx="3409200" cy="1315024"/>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6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36" name="Rechthoek 135">
            <a:extLst>
              <a:ext uri="{FF2B5EF4-FFF2-40B4-BE49-F238E27FC236}">
                <a16:creationId xmlns:a16="http://schemas.microsoft.com/office/drawing/2014/main" id="{AA64731A-6045-44D0-A1E1-8F6A5129079B}"/>
              </a:ext>
            </a:extLst>
          </p:cNvPr>
          <p:cNvSpPr/>
          <p:nvPr userDrawn="1"/>
        </p:nvSpPr>
        <p:spPr>
          <a:xfrm>
            <a:off x="1221881" y="5051293"/>
            <a:ext cx="3409200" cy="1315024"/>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6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37" name="Rechthoek 136">
            <a:extLst>
              <a:ext uri="{FF2B5EF4-FFF2-40B4-BE49-F238E27FC236}">
                <a16:creationId xmlns:a16="http://schemas.microsoft.com/office/drawing/2014/main" id="{1D96E0B2-A786-4DDF-9504-716A789E83A2}"/>
              </a:ext>
            </a:extLst>
          </p:cNvPr>
          <p:cNvSpPr/>
          <p:nvPr userDrawn="1"/>
        </p:nvSpPr>
        <p:spPr>
          <a:xfrm>
            <a:off x="4750343" y="5051293"/>
            <a:ext cx="3409200" cy="1315024"/>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6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32" name="Titel 1">
            <a:extLst>
              <a:ext uri="{FF2B5EF4-FFF2-40B4-BE49-F238E27FC236}">
                <a16:creationId xmlns:a16="http://schemas.microsoft.com/office/drawing/2014/main" id="{D4CD8423-CE25-4486-B727-75B9DC6C1653}"/>
              </a:ext>
            </a:extLst>
          </p:cNvPr>
          <p:cNvSpPr txBox="1">
            <a:spLocks/>
          </p:cNvSpPr>
          <p:nvPr userDrawn="1"/>
        </p:nvSpPr>
        <p:spPr>
          <a:xfrm>
            <a:off x="1221298" y="1214470"/>
            <a:ext cx="5624670" cy="657952"/>
          </a:xfrm>
          <a:prstGeom prst="rect">
            <a:avLst/>
          </a:prstGeom>
        </p:spPr>
        <p:txBody>
          <a:bodyPr vert="horz" wrap="square" lIns="0" tIns="0" rIns="0" bIns="0" rtlCol="0" anchor="t">
            <a:noAutofit/>
          </a:bodyPr>
          <a:lstStyle>
            <a:lvl1pPr algn="l" defTabSz="914400" rtl="0" eaLnBrk="1" latinLnBrk="0" hangingPunct="1">
              <a:lnSpc>
                <a:spcPct val="80000"/>
              </a:lnSpc>
              <a:spcBef>
                <a:spcPct val="0"/>
              </a:spcBef>
              <a:buNone/>
              <a:defRPr sz="3000" kern="1200" cap="all" baseline="0">
                <a:solidFill>
                  <a:schemeClr val="accent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3000" b="0" i="0" u="none" strike="noStrike" kern="1200" cap="all" spc="0" normalizeH="0" baseline="0" noProof="0" dirty="0">
                <a:ln>
                  <a:noFill/>
                </a:ln>
                <a:solidFill>
                  <a:srgbClr val="FFFFFF"/>
                </a:solidFill>
                <a:effectLst/>
                <a:uLnTx/>
                <a:uFillTx/>
                <a:latin typeface="Arial" panose="020B0604020202020204" pitchFamily="34" charset="0"/>
                <a:ea typeface="Segoe UI Black" panose="020B0A02040204020203" pitchFamily="34" charset="0"/>
                <a:cs typeface="Arial" panose="020B0604020202020204" pitchFamily="34" charset="0"/>
              </a:rPr>
              <a:t>Add a</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3000" b="0" i="0" u="none" strike="noStrike" kern="1200" cap="all" spc="0" normalizeH="0" baseline="0" noProof="0" dirty="0">
                <a:ln>
                  <a:noFill/>
                </a:ln>
                <a:solidFill>
                  <a:srgbClr val="FFFFFF"/>
                </a:solidFill>
                <a:effectLst/>
                <a:uLnTx/>
                <a:uFillTx/>
                <a:latin typeface="Arial" panose="020B0604020202020204" pitchFamily="34" charset="0"/>
                <a:ea typeface="Segoe UI Black" panose="020B0A02040204020203" pitchFamily="34" charset="0"/>
                <a:cs typeface="Arial" panose="020B0604020202020204" pitchFamily="34" charset="0"/>
              </a:rPr>
              <a:t>New Slide</a:t>
            </a:r>
          </a:p>
        </p:txBody>
      </p:sp>
      <p:grpSp>
        <p:nvGrpSpPr>
          <p:cNvPr id="633" name="P">
            <a:extLst>
              <a:ext uri="{FF2B5EF4-FFF2-40B4-BE49-F238E27FC236}">
                <a16:creationId xmlns:a16="http://schemas.microsoft.com/office/drawing/2014/main" id="{11A8826A-2199-4656-B538-A6A242F6B3E0}"/>
              </a:ext>
            </a:extLst>
          </p:cNvPr>
          <p:cNvGrpSpPr/>
          <p:nvPr userDrawn="1"/>
        </p:nvGrpSpPr>
        <p:grpSpPr>
          <a:xfrm>
            <a:off x="970649" y="720000"/>
            <a:ext cx="360000" cy="360000"/>
            <a:chOff x="2399038" y="2408969"/>
            <a:chExt cx="2162441" cy="2140423"/>
          </a:xfrm>
          <a:solidFill>
            <a:srgbClr val="1FF524"/>
          </a:solidFill>
        </p:grpSpPr>
        <p:sp>
          <p:nvSpPr>
            <p:cNvPr id="634" name="Rechthoekige driehoek 633">
              <a:extLst>
                <a:ext uri="{FF2B5EF4-FFF2-40B4-BE49-F238E27FC236}">
                  <a16:creationId xmlns:a16="http://schemas.microsoft.com/office/drawing/2014/main" id="{21F376FD-EE25-4C84-A7D5-8BDDC9CA2793}"/>
                </a:ext>
              </a:extLst>
            </p:cNvPr>
            <p:cNvSpPr/>
            <p:nvPr userDrawn="1"/>
          </p:nvSpPr>
          <p:spPr>
            <a:xfrm rot="5400000">
              <a:off x="2399038" y="3107765"/>
              <a:ext cx="1441627" cy="1441627"/>
            </a:xfrm>
            <a:prstGeom prst="rtTriangl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35" name="Rechthoek 634">
              <a:extLst>
                <a:ext uri="{FF2B5EF4-FFF2-40B4-BE49-F238E27FC236}">
                  <a16:creationId xmlns:a16="http://schemas.microsoft.com/office/drawing/2014/main" id="{EF19989B-661F-4E85-941B-A3376877AE85}"/>
                </a:ext>
              </a:extLst>
            </p:cNvPr>
            <p:cNvSpPr/>
            <p:nvPr userDrawn="1"/>
          </p:nvSpPr>
          <p:spPr>
            <a:xfrm>
              <a:off x="2399038" y="2408969"/>
              <a:ext cx="1441627" cy="1441627"/>
            </a:xfrm>
            <a:prstGeom prst="rect">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36" name="Ovaal 635">
              <a:extLst>
                <a:ext uri="{FF2B5EF4-FFF2-40B4-BE49-F238E27FC236}">
                  <a16:creationId xmlns:a16="http://schemas.microsoft.com/office/drawing/2014/main" id="{4384074F-4768-403C-ADBC-7DBE74BCE80C}"/>
                </a:ext>
              </a:extLst>
            </p:cNvPr>
            <p:cNvSpPr/>
            <p:nvPr userDrawn="1"/>
          </p:nvSpPr>
          <p:spPr>
            <a:xfrm>
              <a:off x="3119852" y="2408969"/>
              <a:ext cx="1441627" cy="1441627"/>
            </a:xfrm>
            <a:prstGeom prst="ellips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29" name="Tekstvak 128">
            <a:extLst>
              <a:ext uri="{FF2B5EF4-FFF2-40B4-BE49-F238E27FC236}">
                <a16:creationId xmlns:a16="http://schemas.microsoft.com/office/drawing/2014/main" id="{03E157D1-72E8-4F8E-A920-E2CD460BBB18}"/>
              </a:ext>
            </a:extLst>
          </p:cNvPr>
          <p:cNvSpPr txBox="1"/>
          <p:nvPr userDrawn="1"/>
        </p:nvSpPr>
        <p:spPr>
          <a:xfrm>
            <a:off x="1558687" y="5260391"/>
            <a:ext cx="2944813" cy="941356"/>
          </a:xfrm>
          <a:prstGeom prst="rect">
            <a:avLst/>
          </a:prstGeom>
        </p:spPr>
        <p:txBody>
          <a:bodyPr wrap="square" lIns="0" tIns="0" rIns="0" bIns="0" rtlCol="0">
            <a:noAutofit/>
          </a:bodyPr>
          <a:lstStyle/>
          <a:p>
            <a:pPr marL="0" algn="l" defTabSz="914400" rtl="0" eaLnBrk="1" latinLnBrk="0" hangingPunct="1">
              <a:lnSpc>
                <a:spcPct val="90000"/>
              </a:lnSpc>
            </a:pP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Go to the tab </a:t>
            </a:r>
            <a:r>
              <a:rPr lang="en-GB" sz="1200" kern="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‘Insert’</a:t>
            </a: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 and</a:t>
            </a:r>
            <a:b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b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click on the button </a:t>
            </a:r>
            <a:r>
              <a:rPr lang="en-GB" sz="1200" kern="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‘new slide’</a:t>
            </a:r>
            <a:br>
              <a:rPr lang="en-GB" sz="1200" kern="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b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to add a new template layout</a:t>
            </a:r>
            <a:b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b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to the presentation.</a:t>
            </a:r>
          </a:p>
        </p:txBody>
      </p:sp>
      <p:sp>
        <p:nvSpPr>
          <p:cNvPr id="130" name="Tekstvak 129">
            <a:extLst>
              <a:ext uri="{FF2B5EF4-FFF2-40B4-BE49-F238E27FC236}">
                <a16:creationId xmlns:a16="http://schemas.microsoft.com/office/drawing/2014/main" id="{97CB32E9-7192-49D7-925D-C5A716C965E0}"/>
              </a:ext>
            </a:extLst>
          </p:cNvPr>
          <p:cNvSpPr txBox="1"/>
          <p:nvPr userDrawn="1"/>
        </p:nvSpPr>
        <p:spPr>
          <a:xfrm>
            <a:off x="5087150" y="5260389"/>
            <a:ext cx="3004226" cy="941357"/>
          </a:xfrm>
          <a:prstGeom prst="rect">
            <a:avLst/>
          </a:prstGeom>
        </p:spPr>
        <p:txBody>
          <a:bodyPr wrap="square" lIns="0" tIns="0" rIns="0" bIns="0" rtlCol="0">
            <a:noAutofit/>
          </a:bodyPr>
          <a:lstStyle>
            <a:defPPr>
              <a:defRPr lang="nl-NL"/>
            </a:defPPr>
            <a:lvl1pPr>
              <a:lnSpc>
                <a:spcPct val="90000"/>
              </a:lnSpc>
              <a:defRPr sz="1050">
                <a:solidFill>
                  <a:srgbClr val="44546A"/>
                </a:solidFill>
              </a:defRPr>
            </a:lvl1pPr>
          </a:lstStyle>
          <a:p>
            <a:pPr marL="0" lvl="0" algn="l" defTabSz="914400" rtl="0" eaLnBrk="1" latinLnBrk="0" hangingPunct="1"/>
            <a:r>
              <a:rPr lang="en-GB" sz="1200" kern="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ATTENTION: </a:t>
            </a: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It’s not possible to paste a slide from another presentation. Text and other objects can be copied one-by-one from the original slide</a:t>
            </a:r>
            <a:b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b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to the new slide.</a:t>
            </a:r>
          </a:p>
        </p:txBody>
      </p:sp>
      <p:pic>
        <p:nvPicPr>
          <p:cNvPr id="140" name="Afbeelding 139">
            <a:extLst>
              <a:ext uri="{FF2B5EF4-FFF2-40B4-BE49-F238E27FC236}">
                <a16:creationId xmlns:a16="http://schemas.microsoft.com/office/drawing/2014/main" id="{18E951DF-2F42-490A-9AD7-B961A999326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436464" y="2558311"/>
            <a:ext cx="2980034" cy="1538380"/>
          </a:xfrm>
          <a:prstGeom prst="rect">
            <a:avLst/>
          </a:prstGeom>
          <a:ln>
            <a:solidFill>
              <a:srgbClr val="DADADA"/>
            </a:solidFill>
          </a:ln>
        </p:spPr>
      </p:pic>
      <p:pic>
        <p:nvPicPr>
          <p:cNvPr id="142" name="Afbeelding 141">
            <a:extLst>
              <a:ext uri="{FF2B5EF4-FFF2-40B4-BE49-F238E27FC236}">
                <a16:creationId xmlns:a16="http://schemas.microsoft.com/office/drawing/2014/main" id="{F442865F-FD17-4870-8DC8-2BAFE7AC9F10}"/>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8524787" y="2558311"/>
            <a:ext cx="2917238" cy="1535038"/>
          </a:xfrm>
          <a:prstGeom prst="rect">
            <a:avLst/>
          </a:prstGeom>
          <a:ln>
            <a:solidFill>
              <a:srgbClr val="DADADA"/>
            </a:solidFill>
          </a:ln>
        </p:spPr>
      </p:pic>
      <p:sp>
        <p:nvSpPr>
          <p:cNvPr id="126" name="Rechthoek 125">
            <a:extLst>
              <a:ext uri="{FF2B5EF4-FFF2-40B4-BE49-F238E27FC236}">
                <a16:creationId xmlns:a16="http://schemas.microsoft.com/office/drawing/2014/main" id="{5FD5EA8E-CC82-4331-8AAC-1D8CD2EF306F}"/>
              </a:ext>
            </a:extLst>
          </p:cNvPr>
          <p:cNvSpPr/>
          <p:nvPr/>
        </p:nvSpPr>
        <p:spPr>
          <a:xfrm>
            <a:off x="1436325" y="2658135"/>
            <a:ext cx="83556" cy="139595"/>
          </a:xfrm>
          <a:prstGeom prst="rect">
            <a:avLst/>
          </a:prstGeom>
          <a:solidFill>
            <a:srgbClr val="1FF524">
              <a:alpha val="10000"/>
            </a:srgbClr>
          </a:solidFill>
          <a:ln w="15875">
            <a:solidFill>
              <a:srgbClr val="1FF52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en-GB" sz="1800" noProof="0" dirty="0">
              <a:latin typeface="Arial" panose="020B0604020202020204" pitchFamily="34" charset="0"/>
              <a:cs typeface="Arial" panose="020B0604020202020204" pitchFamily="34" charset="0"/>
            </a:endParaRPr>
          </a:p>
        </p:txBody>
      </p:sp>
      <p:sp>
        <p:nvSpPr>
          <p:cNvPr id="111" name="Ovaal 110">
            <a:extLst>
              <a:ext uri="{FF2B5EF4-FFF2-40B4-BE49-F238E27FC236}">
                <a16:creationId xmlns:a16="http://schemas.microsoft.com/office/drawing/2014/main" id="{0FE56C80-025F-4CDF-85A0-6ECE7F5D0880}"/>
              </a:ext>
            </a:extLst>
          </p:cNvPr>
          <p:cNvSpPr/>
          <p:nvPr/>
        </p:nvSpPr>
        <p:spPr>
          <a:xfrm>
            <a:off x="1281321" y="4912444"/>
            <a:ext cx="288000" cy="288000"/>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A</a:t>
            </a:r>
          </a:p>
        </p:txBody>
      </p:sp>
      <p:sp>
        <p:nvSpPr>
          <p:cNvPr id="112" name="Ovaal 111">
            <a:extLst>
              <a:ext uri="{FF2B5EF4-FFF2-40B4-BE49-F238E27FC236}">
                <a16:creationId xmlns:a16="http://schemas.microsoft.com/office/drawing/2014/main" id="{FAF75E46-6CF8-407C-B923-C20AA17BF27D}"/>
              </a:ext>
            </a:extLst>
          </p:cNvPr>
          <p:cNvSpPr/>
          <p:nvPr/>
        </p:nvSpPr>
        <p:spPr>
          <a:xfrm>
            <a:off x="4809783" y="4912444"/>
            <a:ext cx="288000" cy="288000"/>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B</a:t>
            </a:r>
          </a:p>
        </p:txBody>
      </p:sp>
      <p:sp>
        <p:nvSpPr>
          <p:cNvPr id="114" name="Tekstvak 113">
            <a:extLst>
              <a:ext uri="{FF2B5EF4-FFF2-40B4-BE49-F238E27FC236}">
                <a16:creationId xmlns:a16="http://schemas.microsoft.com/office/drawing/2014/main" id="{EDF483FC-A878-41B4-B76F-1E8F398548CD}"/>
              </a:ext>
            </a:extLst>
          </p:cNvPr>
          <p:cNvSpPr txBox="1"/>
          <p:nvPr/>
        </p:nvSpPr>
        <p:spPr>
          <a:xfrm>
            <a:off x="8615612" y="5238884"/>
            <a:ext cx="2944391" cy="962862"/>
          </a:xfrm>
          <a:prstGeom prst="rect">
            <a:avLst/>
          </a:prstGeom>
        </p:spPr>
        <p:txBody>
          <a:bodyPr wrap="square" lIns="0" tIns="0" rIns="0" bIns="0" rtlCol="0">
            <a:noAutofit/>
          </a:bodyPr>
          <a:lstStyle>
            <a:defPPr>
              <a:defRPr lang="nl-NL"/>
            </a:defPPr>
            <a:lvl1pPr>
              <a:lnSpc>
                <a:spcPct val="90000"/>
              </a:lnSpc>
              <a:defRPr sz="1000">
                <a:solidFill>
                  <a:srgbClr val="44546A"/>
                </a:solidFill>
              </a:defRPr>
            </a:lvl1pPr>
          </a:lstStyle>
          <a:p>
            <a:pPr marL="0" lvl="0" algn="l" defTabSz="914400" rtl="0" eaLnBrk="1" latinLnBrk="0" hangingPunct="1"/>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Click with the right mouse button on the thumbnail display of the slide,</a:t>
            </a:r>
            <a:b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b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on the left side of the screen.</a:t>
            </a:r>
            <a:b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b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Then click on </a:t>
            </a:r>
            <a:r>
              <a:rPr lang="en-GB" sz="1200" kern="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‘reset slide’</a:t>
            </a:r>
            <a:br>
              <a:rPr lang="en-GB" sz="1400" kern="1200" cap="all" noProof="0" dirty="0">
                <a:solidFill>
                  <a:srgbClr val="211F26"/>
                </a:solidFill>
                <a:latin typeface="Arial" panose="020B0604020202020204" pitchFamily="34" charset="0"/>
                <a:ea typeface="Open Sans" panose="020B0606030504020204" pitchFamily="34" charset="0"/>
                <a:cs typeface="Arial" panose="020B0604020202020204" pitchFamily="34" charset="0"/>
              </a:rPr>
            </a:b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to reset the layout.</a:t>
            </a:r>
          </a:p>
        </p:txBody>
      </p:sp>
      <p:sp>
        <p:nvSpPr>
          <p:cNvPr id="118" name="Ovaal 117">
            <a:extLst>
              <a:ext uri="{FF2B5EF4-FFF2-40B4-BE49-F238E27FC236}">
                <a16:creationId xmlns:a16="http://schemas.microsoft.com/office/drawing/2014/main" id="{7FB06636-C2FF-4289-9CAC-EBC9DFDABCA3}"/>
              </a:ext>
            </a:extLst>
          </p:cNvPr>
          <p:cNvSpPr/>
          <p:nvPr/>
        </p:nvSpPr>
        <p:spPr>
          <a:xfrm>
            <a:off x="8338246" y="4912444"/>
            <a:ext cx="288000" cy="288000"/>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C</a:t>
            </a:r>
          </a:p>
        </p:txBody>
      </p:sp>
      <p:pic>
        <p:nvPicPr>
          <p:cNvPr id="153" name="Afbeelding 152">
            <a:extLst>
              <a:ext uri="{FF2B5EF4-FFF2-40B4-BE49-F238E27FC236}">
                <a16:creationId xmlns:a16="http://schemas.microsoft.com/office/drawing/2014/main" id="{48BE2741-49DD-4305-9E83-F88203ECFFFD}"/>
              </a:ext>
            </a:extLst>
          </p:cNvPr>
          <p:cNvPicPr>
            <a:picLocks/>
          </p:cNvPicPr>
          <p:nvPr userDrawn="1"/>
        </p:nvPicPr>
        <p:blipFill>
          <a:blip r:embed="rId5" cstate="hqprint">
            <a:extLst>
              <a:ext uri="{28A0092B-C50C-407E-A947-70E740481C1C}">
                <a14:useLocalDpi xmlns:a14="http://schemas.microsoft.com/office/drawing/2010/main"/>
              </a:ext>
            </a:extLst>
          </a:blip>
          <a:srcRect/>
          <a:stretch/>
        </p:blipFill>
        <p:spPr>
          <a:xfrm>
            <a:off x="6748170" y="3838247"/>
            <a:ext cx="1269794" cy="1087045"/>
          </a:xfrm>
          <a:prstGeom prst="rect">
            <a:avLst/>
          </a:prstGeom>
          <a:ln w="15875">
            <a:solidFill>
              <a:srgbClr val="1FF524"/>
            </a:solidFill>
          </a:ln>
        </p:spPr>
      </p:pic>
      <p:grpSp>
        <p:nvGrpSpPr>
          <p:cNvPr id="14" name="Groep 13">
            <a:extLst>
              <a:ext uri="{FF2B5EF4-FFF2-40B4-BE49-F238E27FC236}">
                <a16:creationId xmlns:a16="http://schemas.microsoft.com/office/drawing/2014/main" id="{ACA67BEF-85F4-468F-B639-02C0CF3B5794}"/>
              </a:ext>
            </a:extLst>
          </p:cNvPr>
          <p:cNvGrpSpPr/>
          <p:nvPr userDrawn="1"/>
        </p:nvGrpSpPr>
        <p:grpSpPr>
          <a:xfrm>
            <a:off x="7448961" y="4219350"/>
            <a:ext cx="393997" cy="393998"/>
            <a:chOff x="7125872" y="2479328"/>
            <a:chExt cx="433397" cy="433398"/>
          </a:xfrm>
        </p:grpSpPr>
        <p:sp>
          <p:nvSpPr>
            <p:cNvPr id="155" name="Ovaal 154">
              <a:extLst>
                <a:ext uri="{FF2B5EF4-FFF2-40B4-BE49-F238E27FC236}">
                  <a16:creationId xmlns:a16="http://schemas.microsoft.com/office/drawing/2014/main" id="{C62E37E0-01A2-486C-8F4B-4FC35E6E4EF4}"/>
                </a:ext>
              </a:extLst>
            </p:cNvPr>
            <p:cNvSpPr/>
            <p:nvPr userDrawn="1"/>
          </p:nvSpPr>
          <p:spPr>
            <a:xfrm>
              <a:off x="7125872" y="2479328"/>
              <a:ext cx="433397" cy="433398"/>
            </a:xfrm>
            <a:prstGeom prst="ellipse">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en-GB" sz="2396" noProof="0" dirty="0">
                <a:latin typeface="Arial" panose="020B0604020202020204" pitchFamily="34" charset="0"/>
                <a:cs typeface="Arial" panose="020B0604020202020204" pitchFamily="34" charset="0"/>
              </a:endParaRPr>
            </a:p>
          </p:txBody>
        </p:sp>
        <p:sp>
          <p:nvSpPr>
            <p:cNvPr id="156" name="Vermenigvuldigen 40">
              <a:extLst>
                <a:ext uri="{FF2B5EF4-FFF2-40B4-BE49-F238E27FC236}">
                  <a16:creationId xmlns:a16="http://schemas.microsoft.com/office/drawing/2014/main" id="{927BC328-A6D7-4198-B757-E001F8DF061A}"/>
                </a:ext>
              </a:extLst>
            </p:cNvPr>
            <p:cNvSpPr/>
            <p:nvPr userDrawn="1"/>
          </p:nvSpPr>
          <p:spPr>
            <a:xfrm>
              <a:off x="7138699" y="2492613"/>
              <a:ext cx="406826" cy="406827"/>
            </a:xfrm>
            <a:prstGeom prst="mathMultiply">
              <a:avLst>
                <a:gd name="adj1" fmla="val 5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en-GB" sz="2396" noProof="0" dirty="0">
                <a:latin typeface="Arial" panose="020B0604020202020204" pitchFamily="34" charset="0"/>
                <a:cs typeface="Arial" panose="020B0604020202020204" pitchFamily="34" charset="0"/>
              </a:endParaRPr>
            </a:p>
          </p:txBody>
        </p:sp>
      </p:grpSp>
      <p:grpSp>
        <p:nvGrpSpPr>
          <p:cNvPr id="158" name="Groep 157">
            <a:extLst>
              <a:ext uri="{FF2B5EF4-FFF2-40B4-BE49-F238E27FC236}">
                <a16:creationId xmlns:a16="http://schemas.microsoft.com/office/drawing/2014/main" id="{DC1A7F48-2129-4417-B99C-2F72A930EA7B}"/>
              </a:ext>
            </a:extLst>
          </p:cNvPr>
          <p:cNvGrpSpPr/>
          <p:nvPr userDrawn="1"/>
        </p:nvGrpSpPr>
        <p:grpSpPr>
          <a:xfrm>
            <a:off x="5541705" y="3201269"/>
            <a:ext cx="135194" cy="135194"/>
            <a:chOff x="7125872" y="2479328"/>
            <a:chExt cx="433397" cy="433398"/>
          </a:xfrm>
        </p:grpSpPr>
        <p:sp>
          <p:nvSpPr>
            <p:cNvPr id="159" name="Ovaal 158">
              <a:extLst>
                <a:ext uri="{FF2B5EF4-FFF2-40B4-BE49-F238E27FC236}">
                  <a16:creationId xmlns:a16="http://schemas.microsoft.com/office/drawing/2014/main" id="{AF144F26-C043-4812-BF10-9B4675A6ECCE}"/>
                </a:ext>
              </a:extLst>
            </p:cNvPr>
            <p:cNvSpPr/>
            <p:nvPr userDrawn="1"/>
          </p:nvSpPr>
          <p:spPr>
            <a:xfrm>
              <a:off x="7125872" y="2479328"/>
              <a:ext cx="433397" cy="433398"/>
            </a:xfrm>
            <a:prstGeom prst="ellipse">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en-GB" sz="2396" noProof="0" dirty="0">
                <a:latin typeface="Arial" panose="020B0604020202020204" pitchFamily="34" charset="0"/>
                <a:cs typeface="Arial" panose="020B0604020202020204" pitchFamily="34" charset="0"/>
              </a:endParaRPr>
            </a:p>
          </p:txBody>
        </p:sp>
        <p:sp>
          <p:nvSpPr>
            <p:cNvPr id="160" name="Vermenigvuldigen 40">
              <a:extLst>
                <a:ext uri="{FF2B5EF4-FFF2-40B4-BE49-F238E27FC236}">
                  <a16:creationId xmlns:a16="http://schemas.microsoft.com/office/drawing/2014/main" id="{573614AA-80F1-44C5-B122-EF8B9DA8C8B0}"/>
                </a:ext>
              </a:extLst>
            </p:cNvPr>
            <p:cNvSpPr/>
            <p:nvPr userDrawn="1"/>
          </p:nvSpPr>
          <p:spPr>
            <a:xfrm>
              <a:off x="7138699" y="2492613"/>
              <a:ext cx="406826" cy="406827"/>
            </a:xfrm>
            <a:prstGeom prst="mathMultiply">
              <a:avLst>
                <a:gd name="adj1" fmla="val 5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en-GB" sz="2396" noProof="0" dirty="0">
                <a:latin typeface="Arial" panose="020B0604020202020204" pitchFamily="34" charset="0"/>
                <a:cs typeface="Arial" panose="020B0604020202020204" pitchFamily="34" charset="0"/>
              </a:endParaRPr>
            </a:p>
          </p:txBody>
        </p:sp>
      </p:grpSp>
      <p:pic>
        <p:nvPicPr>
          <p:cNvPr id="1026" name="Picture 2">
            <a:extLst>
              <a:ext uri="{FF2B5EF4-FFF2-40B4-BE49-F238E27FC236}">
                <a16:creationId xmlns:a16="http://schemas.microsoft.com/office/drawing/2014/main" id="{15E1FC11-7BCD-4301-B368-9C25AFC06316}"/>
              </a:ext>
            </a:extLst>
          </p:cNvPr>
          <p:cNvPicPr>
            <a:picLocks noChangeAspect="1" noChangeArrowheads="1"/>
          </p:cNvPicPr>
          <p:nvPr userDrawn="1"/>
        </p:nvPicPr>
        <p:blipFill rotWithShape="1">
          <a:blip r:embed="rId6" cstate="hqprint">
            <a:extLst>
              <a:ext uri="{28A0092B-C50C-407E-A947-70E740481C1C}">
                <a14:useLocalDpi xmlns:a14="http://schemas.microsoft.com/office/drawing/2010/main"/>
              </a:ext>
            </a:extLst>
          </a:blip>
          <a:srcRect/>
          <a:stretch/>
        </p:blipFill>
        <p:spPr bwMode="auto">
          <a:xfrm>
            <a:off x="2807260" y="3993010"/>
            <a:ext cx="1703936" cy="932282"/>
          </a:xfrm>
          <a:prstGeom prst="rect">
            <a:avLst/>
          </a:prstGeom>
          <a:ln w="15875">
            <a:solidFill>
              <a:srgbClr val="1FF524"/>
            </a:solidFill>
          </a:ln>
          <a:extLst>
            <a:ext uri="{909E8E84-426E-40DD-AFC4-6F175D3DCCD1}">
              <a14:hiddenFill xmlns:a14="http://schemas.microsoft.com/office/drawing/2010/main">
                <a:solidFill>
                  <a:srgbClr val="FFFFFF"/>
                </a:solidFill>
              </a14:hiddenFill>
            </a:ext>
          </a:extLst>
        </p:spPr>
      </p:pic>
      <p:pic>
        <p:nvPicPr>
          <p:cNvPr id="120" name="Afbeelding 119">
            <a:extLst>
              <a:ext uri="{FF2B5EF4-FFF2-40B4-BE49-F238E27FC236}">
                <a16:creationId xmlns:a16="http://schemas.microsoft.com/office/drawing/2014/main" id="{78A1EF26-101E-4F74-967B-2D2D73C1B142}"/>
              </a:ext>
            </a:extLst>
          </p:cNvPr>
          <p:cNvPicPr>
            <a:picLocks/>
          </p:cNvPicPr>
          <p:nvPr/>
        </p:nvPicPr>
        <p:blipFill>
          <a:blip r:embed="rId7" cstate="hqprint">
            <a:extLst>
              <a:ext uri="{28A0092B-C50C-407E-A947-70E740481C1C}">
                <a14:useLocalDpi xmlns:a14="http://schemas.microsoft.com/office/drawing/2010/main"/>
              </a:ext>
            </a:extLst>
          </a:blip>
          <a:srcRect/>
          <a:stretch/>
        </p:blipFill>
        <p:spPr>
          <a:xfrm>
            <a:off x="9620481" y="3993010"/>
            <a:ext cx="1949203" cy="932282"/>
          </a:xfrm>
          <a:prstGeom prst="rect">
            <a:avLst/>
          </a:prstGeom>
          <a:ln w="15875">
            <a:solidFill>
              <a:srgbClr val="1FF524"/>
            </a:solidFill>
          </a:ln>
        </p:spPr>
      </p:pic>
    </p:spTree>
    <p:extLst>
      <p:ext uri="{BB962C8B-B14F-4D97-AF65-F5344CB8AC3E}">
        <p14:creationId xmlns:p14="http://schemas.microsoft.com/office/powerpoint/2010/main" val="42069227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1C66E-6427-43E1-944F-E8ABFFC10CC3}"/>
              </a:ext>
            </a:extLst>
          </p:cNvPr>
          <p:cNvSpPr>
            <a:spLocks noGrp="1"/>
          </p:cNvSpPr>
          <p:nvPr>
            <p:ph type="dt" sz="half" idx="10"/>
          </p:nvPr>
        </p:nvSpPr>
        <p:spPr/>
        <p:txBody>
          <a:bodyPr/>
          <a:lstStyle/>
          <a:p>
            <a:fld id="{F7492EBD-4F5D-4941-8AEF-33EB905C6A4B}" type="datetime4">
              <a:rPr lang="en-GB" smtClean="0"/>
              <a:t>29 May 2024</a:t>
            </a:fld>
            <a:endParaRPr lang="nl-NL" dirty="0"/>
          </a:p>
        </p:txBody>
      </p:sp>
      <p:sp>
        <p:nvSpPr>
          <p:cNvPr id="3" name="Footer Placeholder 2">
            <a:extLst>
              <a:ext uri="{FF2B5EF4-FFF2-40B4-BE49-F238E27FC236}">
                <a16:creationId xmlns:a16="http://schemas.microsoft.com/office/drawing/2014/main" id="{A93F4338-56AE-41CB-B9B6-01D39CC91613}"/>
              </a:ext>
            </a:extLst>
          </p:cNvPr>
          <p:cNvSpPr>
            <a:spLocks noGrp="1"/>
          </p:cNvSpPr>
          <p:nvPr>
            <p:ph type="ftr" sz="quarter" idx="11"/>
          </p:nvPr>
        </p:nvSpPr>
        <p:spPr/>
        <p:txBody>
          <a:bodyPr/>
          <a:lstStyle/>
          <a:p>
            <a:r>
              <a:rPr lang="en-US" dirty="0"/>
              <a:t>Koppert Biological Systems – Company Confidential</a:t>
            </a:r>
            <a:endParaRPr lang="nl-NL" dirty="0"/>
          </a:p>
        </p:txBody>
      </p:sp>
      <p:sp>
        <p:nvSpPr>
          <p:cNvPr id="4" name="Slide Number Placeholder 3">
            <a:extLst>
              <a:ext uri="{FF2B5EF4-FFF2-40B4-BE49-F238E27FC236}">
                <a16:creationId xmlns:a16="http://schemas.microsoft.com/office/drawing/2014/main" id="{5033613E-BCC1-45F5-B869-795D52341C11}"/>
              </a:ext>
            </a:extLst>
          </p:cNvPr>
          <p:cNvSpPr>
            <a:spLocks noGrp="1"/>
          </p:cNvSpPr>
          <p:nvPr>
            <p:ph type="sldNum" sz="quarter" idx="12"/>
          </p:nvPr>
        </p:nvSpPr>
        <p:spPr/>
        <p:txBody>
          <a:bodyPr/>
          <a:lstStyle/>
          <a:p>
            <a:fld id="{AD1D06E1-B78E-419C-8A8B-83F48F1C2A81}" type="slidenum">
              <a:rPr lang="nl-NL" smtClean="0"/>
              <a:t>‹N°›</a:t>
            </a:fld>
            <a:endParaRPr lang="nl-NL" dirty="0"/>
          </a:p>
        </p:txBody>
      </p:sp>
    </p:spTree>
    <p:extLst>
      <p:ext uri="{BB962C8B-B14F-4D97-AF65-F5344CB8AC3E}">
        <p14:creationId xmlns:p14="http://schemas.microsoft.com/office/powerpoint/2010/main" val="11769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Titeldia - 04">
    <p:spTree>
      <p:nvGrpSpPr>
        <p:cNvPr id="1" name=""/>
        <p:cNvGrpSpPr/>
        <p:nvPr/>
      </p:nvGrpSpPr>
      <p:grpSpPr>
        <a:xfrm>
          <a:off x="0" y="0"/>
          <a:ext cx="0" cy="0"/>
          <a:chOff x="0" y="0"/>
          <a:chExt cx="0" cy="0"/>
        </a:xfrm>
      </p:grpSpPr>
      <p:pic>
        <p:nvPicPr>
          <p:cNvPr id="10" name="Afbeelding 9" descr="Afbeelding met fruit, plant, blad, filiaal&#10;&#10;Automatisch gegenereerde beschrijving">
            <a:extLst>
              <a:ext uri="{FF2B5EF4-FFF2-40B4-BE49-F238E27FC236}">
                <a16:creationId xmlns:a16="http://schemas.microsoft.com/office/drawing/2014/main" id="{FAF5243E-1231-52C2-19CD-37510DB055FA}"/>
              </a:ext>
            </a:extLst>
          </p:cNvPr>
          <p:cNvPicPr>
            <a:picLocks noChangeAspect="1"/>
          </p:cNvPicPr>
          <p:nvPr userDrawn="1"/>
        </p:nvPicPr>
        <p:blipFill rotWithShape="1">
          <a:blip r:embed="rId2"/>
          <a:srcRect l="11487" t="11590" b="13726"/>
          <a:stretch/>
        </p:blipFill>
        <p:spPr>
          <a:xfrm>
            <a:off x="0" y="0"/>
            <a:ext cx="12192000" cy="6858000"/>
          </a:xfrm>
          <a:prstGeom prst="rect">
            <a:avLst/>
          </a:prstGeom>
        </p:spPr>
      </p:pic>
      <p:sp>
        <p:nvSpPr>
          <p:cNvPr id="13" name="Rechthoek 12">
            <a:extLst>
              <a:ext uri="{FF2B5EF4-FFF2-40B4-BE49-F238E27FC236}">
                <a16:creationId xmlns:a16="http://schemas.microsoft.com/office/drawing/2014/main" id="{F01B917D-0CCD-7013-D561-BEA9707337DE}"/>
              </a:ext>
            </a:extLst>
          </p:cNvPr>
          <p:cNvSpPr/>
          <p:nvPr userDrawn="1"/>
        </p:nvSpPr>
        <p:spPr>
          <a:xfrm>
            <a:off x="0" y="2"/>
            <a:ext cx="12192000" cy="2981739"/>
          </a:xfrm>
          <a:prstGeom prst="rect">
            <a:avLst/>
          </a:prstGeom>
          <a:gradFill flip="none" rotWithShape="1">
            <a:gsLst>
              <a:gs pos="22000">
                <a:srgbClr val="25331A">
                  <a:alpha val="55301"/>
                </a:srgbClr>
              </a:gs>
              <a:gs pos="100000">
                <a:schemeClr val="bg1">
                  <a:alpha val="0"/>
                  <a:lumMod val="63361"/>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pic>
        <p:nvPicPr>
          <p:cNvPr id="12" name="Afbeelding 11" descr="Afbeelding met tekst&#10;&#10;Automatisch gegenereerde beschrijving">
            <a:extLst>
              <a:ext uri="{FF2B5EF4-FFF2-40B4-BE49-F238E27FC236}">
                <a16:creationId xmlns:a16="http://schemas.microsoft.com/office/drawing/2014/main" id="{DBB9AA94-74C8-041E-646D-477171B685CC}"/>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D2BC086D-035B-C810-733D-0E7F5DE69EE4}"/>
              </a:ext>
            </a:extLst>
          </p:cNvPr>
          <p:cNvSpPr>
            <a:spLocks noGrp="1"/>
          </p:cNvSpPr>
          <p:nvPr>
            <p:ph type="ctrTitle" hasCustomPrompt="1"/>
          </p:nvPr>
        </p:nvSpPr>
        <p:spPr>
          <a:xfrm>
            <a:off x="4468238" y="447260"/>
            <a:ext cx="7289260" cy="1198660"/>
          </a:xfrm>
        </p:spPr>
        <p:txBody>
          <a:bodyPr anchor="t">
            <a:noAutofit/>
          </a:bodyPr>
          <a:lstStyle>
            <a:lvl1pPr algn="r">
              <a:defRPr sz="3998" b="1" i="0">
                <a:solidFill>
                  <a:srgbClr val="F6F2E6"/>
                </a:solidFill>
                <a:latin typeface="Archivo Expanded Expanded" pitchFamily="2" charset="77"/>
                <a:cs typeface="Archivo Expanded Expanded" pitchFamily="2" charset="77"/>
              </a:defRPr>
            </a:lvl1pPr>
          </a:lstStyle>
          <a:p>
            <a:r>
              <a:rPr lang="nl-NL" dirty="0" err="1"/>
              <a:t>Title</a:t>
            </a:r>
            <a:endParaRPr lang="nl-NL" dirty="0"/>
          </a:p>
        </p:txBody>
      </p:sp>
      <p:sp>
        <p:nvSpPr>
          <p:cNvPr id="4" name="Tijdelijke aanduiding voor datum 3">
            <a:extLst>
              <a:ext uri="{FF2B5EF4-FFF2-40B4-BE49-F238E27FC236}">
                <a16:creationId xmlns:a16="http://schemas.microsoft.com/office/drawing/2014/main" id="{328BE79A-40C5-AEDF-98A7-971FDD62DEDF}"/>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C762A09E-3135-D66A-B054-934675B57EC7}"/>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572820E7-0B12-9996-21FF-154D1C5819A1}"/>
              </a:ext>
            </a:extLst>
          </p:cNvPr>
          <p:cNvSpPr>
            <a:spLocks noGrp="1"/>
          </p:cNvSpPr>
          <p:nvPr>
            <p:ph type="sldNum" sz="quarter" idx="12"/>
          </p:nvPr>
        </p:nvSpPr>
        <p:spPr/>
        <p:txBody>
          <a:bodyPr/>
          <a:lstStyle/>
          <a:p>
            <a:fld id="{E190EF64-3B17-7B4C-A304-A62DA5BBA885}" type="slidenum">
              <a:rPr lang="nl-NL" smtClean="0"/>
              <a:t>‹N°›</a:t>
            </a:fld>
            <a:endParaRPr lang="nl-NL"/>
          </a:p>
        </p:txBody>
      </p:sp>
    </p:spTree>
    <p:extLst>
      <p:ext uri="{BB962C8B-B14F-4D97-AF65-F5344CB8AC3E}">
        <p14:creationId xmlns:p14="http://schemas.microsoft.com/office/powerpoint/2010/main" val="28759288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L 30% - 70% Text &amp; Image 2 (Blue)">
    <p:spTree>
      <p:nvGrpSpPr>
        <p:cNvPr id="1" name=""/>
        <p:cNvGrpSpPr/>
        <p:nvPr/>
      </p:nvGrpSpPr>
      <p:grpSpPr>
        <a:xfrm>
          <a:off x="0" y="0"/>
          <a:ext cx="0" cy="0"/>
          <a:chOff x="0" y="0"/>
          <a:chExt cx="0" cy="0"/>
        </a:xfrm>
      </p:grpSpPr>
      <p:sp>
        <p:nvSpPr>
          <p:cNvPr id="15" name="Tijdelijke aanduiding voor afbeelding 2"/>
          <p:cNvSpPr>
            <a:spLocks noGrp="1"/>
          </p:cNvSpPr>
          <p:nvPr>
            <p:ph type="pic" idx="13"/>
          </p:nvPr>
        </p:nvSpPr>
        <p:spPr>
          <a:xfrm>
            <a:off x="1" y="932213"/>
            <a:ext cx="12192000" cy="5925787"/>
          </a:xfrm>
          <a:solidFill>
            <a:schemeClr val="bg1">
              <a:lumMod val="75000"/>
            </a:schemeClr>
          </a:solidFill>
        </p:spPr>
        <p:txBody>
          <a:bodyPr anchor="ctr"/>
          <a:lstStyle>
            <a:lvl1pPr marL="0" indent="0" algn="ctr">
              <a:buNone/>
              <a:defRPr sz="999"/>
            </a:lvl1pPr>
            <a:lvl2pPr marL="456971" indent="0">
              <a:buNone/>
              <a:defRPr sz="2799"/>
            </a:lvl2pPr>
            <a:lvl3pPr marL="913943" indent="0">
              <a:buNone/>
              <a:defRPr sz="2399"/>
            </a:lvl3pPr>
            <a:lvl4pPr marL="1370914" indent="0">
              <a:buNone/>
              <a:defRPr sz="1999"/>
            </a:lvl4pPr>
            <a:lvl5pPr marL="1827886" indent="0">
              <a:buNone/>
              <a:defRPr sz="1999"/>
            </a:lvl5pPr>
            <a:lvl6pPr marL="2284857" indent="0">
              <a:buNone/>
              <a:defRPr sz="1999"/>
            </a:lvl6pPr>
            <a:lvl7pPr marL="2741828" indent="0">
              <a:buNone/>
              <a:defRPr sz="1999"/>
            </a:lvl7pPr>
            <a:lvl8pPr marL="3198800" indent="0">
              <a:buNone/>
              <a:defRPr sz="1999"/>
            </a:lvl8pPr>
            <a:lvl9pPr marL="3655771" indent="0">
              <a:buNone/>
              <a:defRPr sz="1999"/>
            </a:lvl9pPr>
          </a:lstStyle>
          <a:p>
            <a:endParaRPr lang="nl-NL" dirty="0"/>
          </a:p>
        </p:txBody>
      </p:sp>
      <p:sp>
        <p:nvSpPr>
          <p:cNvPr id="2" name="Titel 1"/>
          <p:cNvSpPr>
            <a:spLocks noGrp="1"/>
          </p:cNvSpPr>
          <p:nvPr>
            <p:ph type="title"/>
          </p:nvPr>
        </p:nvSpPr>
        <p:spPr/>
        <p:txBody>
          <a:bodyPr/>
          <a:lstStyle/>
          <a:p>
            <a:r>
              <a:rPr lang="nl-NL" dirty="0"/>
              <a:t>Klik om de stijl te bewerken</a:t>
            </a:r>
          </a:p>
        </p:txBody>
      </p:sp>
      <p:sp>
        <p:nvSpPr>
          <p:cNvPr id="28" name="Tekstvak 27"/>
          <p:cNvSpPr txBox="1"/>
          <p:nvPr userDrawn="1"/>
        </p:nvSpPr>
        <p:spPr>
          <a:xfrm>
            <a:off x="4584620" y="-554344"/>
            <a:ext cx="7607381" cy="369332"/>
          </a:xfrm>
          <a:prstGeom prst="rect">
            <a:avLst/>
          </a:prstGeom>
          <a:noFill/>
        </p:spPr>
        <p:txBody>
          <a:bodyPr wrap="square" rtlCol="0">
            <a:spAutoFit/>
          </a:bodyPr>
          <a:lstStyle/>
          <a:p>
            <a:pPr algn="r"/>
            <a:r>
              <a:rPr lang="nl-NL" sz="1799" dirty="0">
                <a:solidFill>
                  <a:schemeClr val="bg1">
                    <a:lumMod val="50000"/>
                  </a:schemeClr>
                </a:solidFill>
              </a:rPr>
              <a:t>L 30% - 70% </a:t>
            </a:r>
            <a:r>
              <a:rPr lang="nl-NL" sz="1799" dirty="0" err="1">
                <a:solidFill>
                  <a:schemeClr val="bg1">
                    <a:lumMod val="50000"/>
                  </a:schemeClr>
                </a:solidFill>
              </a:rPr>
              <a:t>Text</a:t>
            </a:r>
            <a:r>
              <a:rPr lang="nl-NL" sz="1799" dirty="0">
                <a:solidFill>
                  <a:schemeClr val="bg1">
                    <a:lumMod val="50000"/>
                  </a:schemeClr>
                </a:solidFill>
              </a:rPr>
              <a:t> &amp; Image 2 (Blue)</a:t>
            </a:r>
          </a:p>
        </p:txBody>
      </p:sp>
      <p:sp>
        <p:nvSpPr>
          <p:cNvPr id="7" name="Tijdelijke aanduiding voor tekst 6"/>
          <p:cNvSpPr>
            <a:spLocks noGrp="1"/>
          </p:cNvSpPr>
          <p:nvPr>
            <p:ph type="body" sz="quarter" idx="14"/>
          </p:nvPr>
        </p:nvSpPr>
        <p:spPr>
          <a:xfrm>
            <a:off x="1" y="1969661"/>
            <a:ext cx="4686504" cy="3850891"/>
          </a:xfrm>
          <a:solidFill>
            <a:schemeClr val="accent2">
              <a:lumMod val="75000"/>
              <a:alpha val="85000"/>
            </a:schemeClr>
          </a:solidFill>
        </p:spPr>
        <p:txBody>
          <a:bodyPr vert="horz" wrap="square" lIns="648000" tIns="648000" rIns="648000" bIns="648000" rtlCol="0" anchor="ctr">
            <a:spAutoFit/>
          </a:bodyPr>
          <a:lstStyle>
            <a:lvl1pPr>
              <a:defRPr lang="nl-NL" dirty="0" smtClean="0"/>
            </a:lvl1pPr>
            <a:lvl2pPr>
              <a:defRPr lang="nl-NL" dirty="0" smtClean="0"/>
            </a:lvl2pPr>
            <a:lvl3pPr>
              <a:defRPr lang="nl-NL" dirty="0" smtClean="0"/>
            </a:lvl3pPr>
            <a:lvl4pPr>
              <a:defRPr lang="nl-NL" dirty="0" smtClean="0"/>
            </a:lvl4pPr>
            <a:lvl5pPr>
              <a:defRPr lang="nl-NL" dirty="0"/>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grpSp>
        <p:nvGrpSpPr>
          <p:cNvPr id="10" name="LOGO Koppert"/>
          <p:cNvGrpSpPr/>
          <p:nvPr userDrawn="1"/>
        </p:nvGrpSpPr>
        <p:grpSpPr>
          <a:xfrm>
            <a:off x="10080446" y="156546"/>
            <a:ext cx="1876293" cy="618204"/>
            <a:chOff x="2100326" y="-2244435"/>
            <a:chExt cx="4019094" cy="1323528"/>
          </a:xfrm>
        </p:grpSpPr>
        <p:sp>
          <p:nvSpPr>
            <p:cNvPr id="11" name="Freeform 15"/>
            <p:cNvSpPr>
              <a:spLocks noEditPoints="1"/>
            </p:cNvSpPr>
            <p:nvPr userDrawn="1"/>
          </p:nvSpPr>
          <p:spPr bwMode="auto">
            <a:xfrm>
              <a:off x="2100326" y="-1080852"/>
              <a:ext cx="98544" cy="158808"/>
            </a:xfrm>
            <a:custGeom>
              <a:avLst/>
              <a:gdLst>
                <a:gd name="T0" fmla="*/ 107 w 521"/>
                <a:gd name="T1" fmla="*/ 750 h 838"/>
                <a:gd name="T2" fmla="*/ 161 w 521"/>
                <a:gd name="T3" fmla="*/ 754 h 838"/>
                <a:gd name="T4" fmla="*/ 229 w 521"/>
                <a:gd name="T5" fmla="*/ 754 h 838"/>
                <a:gd name="T6" fmla="*/ 292 w 521"/>
                <a:gd name="T7" fmla="*/ 744 h 838"/>
                <a:gd name="T8" fmla="*/ 343 w 521"/>
                <a:gd name="T9" fmla="*/ 720 h 838"/>
                <a:gd name="T10" fmla="*/ 383 w 521"/>
                <a:gd name="T11" fmla="*/ 683 h 838"/>
                <a:gd name="T12" fmla="*/ 405 w 521"/>
                <a:gd name="T13" fmla="*/ 628 h 838"/>
                <a:gd name="T14" fmla="*/ 405 w 521"/>
                <a:gd name="T15" fmla="*/ 563 h 838"/>
                <a:gd name="T16" fmla="*/ 385 w 521"/>
                <a:gd name="T17" fmla="*/ 512 h 838"/>
                <a:gd name="T18" fmla="*/ 345 w 521"/>
                <a:gd name="T19" fmla="*/ 473 h 838"/>
                <a:gd name="T20" fmla="*/ 293 w 521"/>
                <a:gd name="T21" fmla="*/ 450 h 838"/>
                <a:gd name="T22" fmla="*/ 229 w 521"/>
                <a:gd name="T23" fmla="*/ 438 h 838"/>
                <a:gd name="T24" fmla="*/ 107 w 521"/>
                <a:gd name="T25" fmla="*/ 436 h 838"/>
                <a:gd name="T26" fmla="*/ 169 w 521"/>
                <a:gd name="T27" fmla="*/ 83 h 838"/>
                <a:gd name="T28" fmla="*/ 123 w 521"/>
                <a:gd name="T29" fmla="*/ 87 h 838"/>
                <a:gd name="T30" fmla="*/ 107 w 521"/>
                <a:gd name="T31" fmla="*/ 355 h 838"/>
                <a:gd name="T32" fmla="*/ 244 w 521"/>
                <a:gd name="T33" fmla="*/ 352 h 838"/>
                <a:gd name="T34" fmla="*/ 309 w 521"/>
                <a:gd name="T35" fmla="*/ 333 h 838"/>
                <a:gd name="T36" fmla="*/ 355 w 521"/>
                <a:gd name="T37" fmla="*/ 296 h 838"/>
                <a:gd name="T38" fmla="*/ 380 w 521"/>
                <a:gd name="T39" fmla="*/ 246 h 838"/>
                <a:gd name="T40" fmla="*/ 380 w 521"/>
                <a:gd name="T41" fmla="*/ 186 h 838"/>
                <a:gd name="T42" fmla="*/ 360 w 521"/>
                <a:gd name="T43" fmla="*/ 139 h 838"/>
                <a:gd name="T44" fmla="*/ 321 w 521"/>
                <a:gd name="T45" fmla="*/ 107 h 838"/>
                <a:gd name="T46" fmla="*/ 268 w 521"/>
                <a:gd name="T47" fmla="*/ 89 h 838"/>
                <a:gd name="T48" fmla="*/ 201 w 521"/>
                <a:gd name="T49" fmla="*/ 83 h 838"/>
                <a:gd name="T50" fmla="*/ 246 w 521"/>
                <a:gd name="T51" fmla="*/ 2 h 838"/>
                <a:gd name="T52" fmla="*/ 328 w 521"/>
                <a:gd name="T53" fmla="*/ 15 h 838"/>
                <a:gd name="T54" fmla="*/ 395 w 521"/>
                <a:gd name="T55" fmla="*/ 42 h 838"/>
                <a:gd name="T56" fmla="*/ 445 w 521"/>
                <a:gd name="T57" fmla="*/ 82 h 838"/>
                <a:gd name="T58" fmla="*/ 478 w 521"/>
                <a:gd name="T59" fmla="*/ 136 h 838"/>
                <a:gd name="T60" fmla="*/ 490 w 521"/>
                <a:gd name="T61" fmla="*/ 206 h 838"/>
                <a:gd name="T62" fmla="*/ 478 w 521"/>
                <a:gd name="T63" fmla="*/ 271 h 838"/>
                <a:gd name="T64" fmla="*/ 442 w 521"/>
                <a:gd name="T65" fmla="*/ 327 h 838"/>
                <a:gd name="T66" fmla="*/ 386 w 521"/>
                <a:gd name="T67" fmla="*/ 371 h 838"/>
                <a:gd name="T68" fmla="*/ 351 w 521"/>
                <a:gd name="T69" fmla="*/ 389 h 838"/>
                <a:gd name="T70" fmla="*/ 404 w 521"/>
                <a:gd name="T71" fmla="*/ 410 h 838"/>
                <a:gd name="T72" fmla="*/ 454 w 521"/>
                <a:gd name="T73" fmla="*/ 444 h 838"/>
                <a:gd name="T74" fmla="*/ 494 w 521"/>
                <a:gd name="T75" fmla="*/ 492 h 838"/>
                <a:gd name="T76" fmla="*/ 518 w 521"/>
                <a:gd name="T77" fmla="*/ 557 h 838"/>
                <a:gd name="T78" fmla="*/ 518 w 521"/>
                <a:gd name="T79" fmla="*/ 637 h 838"/>
                <a:gd name="T80" fmla="*/ 494 w 521"/>
                <a:gd name="T81" fmla="*/ 707 h 838"/>
                <a:gd name="T82" fmla="*/ 451 w 521"/>
                <a:gd name="T83" fmla="*/ 761 h 838"/>
                <a:gd name="T84" fmla="*/ 382 w 521"/>
                <a:gd name="T85" fmla="*/ 804 h 838"/>
                <a:gd name="T86" fmla="*/ 287 w 521"/>
                <a:gd name="T87" fmla="*/ 829 h 838"/>
                <a:gd name="T88" fmla="*/ 166 w 521"/>
                <a:gd name="T89" fmla="*/ 838 h 838"/>
                <a:gd name="T90" fmla="*/ 70 w 521"/>
                <a:gd name="T91" fmla="*/ 835 h 838"/>
                <a:gd name="T92" fmla="*/ 0 w 521"/>
                <a:gd name="T93" fmla="*/ 828 h 838"/>
                <a:gd name="T94" fmla="*/ 40 w 521"/>
                <a:gd name="T95" fmla="*/ 11 h 838"/>
                <a:gd name="T96" fmla="*/ 141 w 521"/>
                <a:gd name="T97" fmla="*/ 2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1" h="838">
                  <a:moveTo>
                    <a:pt x="107" y="436"/>
                  </a:moveTo>
                  <a:lnTo>
                    <a:pt x="107" y="750"/>
                  </a:lnTo>
                  <a:lnTo>
                    <a:pt x="132" y="752"/>
                  </a:lnTo>
                  <a:lnTo>
                    <a:pt x="161" y="754"/>
                  </a:lnTo>
                  <a:lnTo>
                    <a:pt x="197" y="755"/>
                  </a:lnTo>
                  <a:lnTo>
                    <a:pt x="229" y="754"/>
                  </a:lnTo>
                  <a:lnTo>
                    <a:pt x="260" y="750"/>
                  </a:lnTo>
                  <a:lnTo>
                    <a:pt x="292" y="744"/>
                  </a:lnTo>
                  <a:lnTo>
                    <a:pt x="318" y="733"/>
                  </a:lnTo>
                  <a:lnTo>
                    <a:pt x="343" y="720"/>
                  </a:lnTo>
                  <a:lnTo>
                    <a:pt x="365" y="704"/>
                  </a:lnTo>
                  <a:lnTo>
                    <a:pt x="383" y="683"/>
                  </a:lnTo>
                  <a:lnTo>
                    <a:pt x="396" y="658"/>
                  </a:lnTo>
                  <a:lnTo>
                    <a:pt x="405" y="628"/>
                  </a:lnTo>
                  <a:lnTo>
                    <a:pt x="408" y="594"/>
                  </a:lnTo>
                  <a:lnTo>
                    <a:pt x="405" y="563"/>
                  </a:lnTo>
                  <a:lnTo>
                    <a:pt x="398" y="535"/>
                  </a:lnTo>
                  <a:lnTo>
                    <a:pt x="385" y="512"/>
                  </a:lnTo>
                  <a:lnTo>
                    <a:pt x="367" y="491"/>
                  </a:lnTo>
                  <a:lnTo>
                    <a:pt x="345" y="473"/>
                  </a:lnTo>
                  <a:lnTo>
                    <a:pt x="321" y="460"/>
                  </a:lnTo>
                  <a:lnTo>
                    <a:pt x="293" y="450"/>
                  </a:lnTo>
                  <a:lnTo>
                    <a:pt x="262" y="442"/>
                  </a:lnTo>
                  <a:lnTo>
                    <a:pt x="229" y="438"/>
                  </a:lnTo>
                  <a:lnTo>
                    <a:pt x="195" y="436"/>
                  </a:lnTo>
                  <a:lnTo>
                    <a:pt x="107" y="436"/>
                  </a:lnTo>
                  <a:close/>
                  <a:moveTo>
                    <a:pt x="201" y="83"/>
                  </a:moveTo>
                  <a:lnTo>
                    <a:pt x="169" y="83"/>
                  </a:lnTo>
                  <a:lnTo>
                    <a:pt x="142" y="84"/>
                  </a:lnTo>
                  <a:lnTo>
                    <a:pt x="123" y="87"/>
                  </a:lnTo>
                  <a:lnTo>
                    <a:pt x="107" y="90"/>
                  </a:lnTo>
                  <a:lnTo>
                    <a:pt x="107" y="355"/>
                  </a:lnTo>
                  <a:lnTo>
                    <a:pt x="204" y="355"/>
                  </a:lnTo>
                  <a:lnTo>
                    <a:pt x="244" y="352"/>
                  </a:lnTo>
                  <a:lnTo>
                    <a:pt x="280" y="345"/>
                  </a:lnTo>
                  <a:lnTo>
                    <a:pt x="309" y="333"/>
                  </a:lnTo>
                  <a:lnTo>
                    <a:pt x="336" y="317"/>
                  </a:lnTo>
                  <a:lnTo>
                    <a:pt x="355" y="296"/>
                  </a:lnTo>
                  <a:lnTo>
                    <a:pt x="370" y="272"/>
                  </a:lnTo>
                  <a:lnTo>
                    <a:pt x="380" y="246"/>
                  </a:lnTo>
                  <a:lnTo>
                    <a:pt x="383" y="217"/>
                  </a:lnTo>
                  <a:lnTo>
                    <a:pt x="380" y="186"/>
                  </a:lnTo>
                  <a:lnTo>
                    <a:pt x="373" y="161"/>
                  </a:lnTo>
                  <a:lnTo>
                    <a:pt x="360" y="139"/>
                  </a:lnTo>
                  <a:lnTo>
                    <a:pt x="342" y="121"/>
                  </a:lnTo>
                  <a:lnTo>
                    <a:pt x="321" y="107"/>
                  </a:lnTo>
                  <a:lnTo>
                    <a:pt x="296" y="96"/>
                  </a:lnTo>
                  <a:lnTo>
                    <a:pt x="268" y="89"/>
                  </a:lnTo>
                  <a:lnTo>
                    <a:pt x="237" y="84"/>
                  </a:lnTo>
                  <a:lnTo>
                    <a:pt x="201" y="83"/>
                  </a:lnTo>
                  <a:close/>
                  <a:moveTo>
                    <a:pt x="195" y="0"/>
                  </a:moveTo>
                  <a:lnTo>
                    <a:pt x="246" y="2"/>
                  </a:lnTo>
                  <a:lnTo>
                    <a:pt x="290" y="8"/>
                  </a:lnTo>
                  <a:lnTo>
                    <a:pt x="328" y="15"/>
                  </a:lnTo>
                  <a:lnTo>
                    <a:pt x="364" y="27"/>
                  </a:lnTo>
                  <a:lnTo>
                    <a:pt x="395" y="42"/>
                  </a:lnTo>
                  <a:lnTo>
                    <a:pt x="422" y="61"/>
                  </a:lnTo>
                  <a:lnTo>
                    <a:pt x="445" y="82"/>
                  </a:lnTo>
                  <a:lnTo>
                    <a:pt x="464" y="107"/>
                  </a:lnTo>
                  <a:lnTo>
                    <a:pt x="478" y="136"/>
                  </a:lnTo>
                  <a:lnTo>
                    <a:pt x="487" y="169"/>
                  </a:lnTo>
                  <a:lnTo>
                    <a:pt x="490" y="206"/>
                  </a:lnTo>
                  <a:lnTo>
                    <a:pt x="487" y="240"/>
                  </a:lnTo>
                  <a:lnTo>
                    <a:pt x="478" y="271"/>
                  </a:lnTo>
                  <a:lnTo>
                    <a:pt x="463" y="300"/>
                  </a:lnTo>
                  <a:lnTo>
                    <a:pt x="442" y="327"/>
                  </a:lnTo>
                  <a:lnTo>
                    <a:pt x="416" y="350"/>
                  </a:lnTo>
                  <a:lnTo>
                    <a:pt x="386" y="371"/>
                  </a:lnTo>
                  <a:lnTo>
                    <a:pt x="351" y="387"/>
                  </a:lnTo>
                  <a:lnTo>
                    <a:pt x="351" y="389"/>
                  </a:lnTo>
                  <a:lnTo>
                    <a:pt x="377" y="398"/>
                  </a:lnTo>
                  <a:lnTo>
                    <a:pt x="404" y="410"/>
                  </a:lnTo>
                  <a:lnTo>
                    <a:pt x="429" y="424"/>
                  </a:lnTo>
                  <a:lnTo>
                    <a:pt x="454" y="444"/>
                  </a:lnTo>
                  <a:lnTo>
                    <a:pt x="476" y="466"/>
                  </a:lnTo>
                  <a:lnTo>
                    <a:pt x="494" y="492"/>
                  </a:lnTo>
                  <a:lnTo>
                    <a:pt x="509" y="523"/>
                  </a:lnTo>
                  <a:lnTo>
                    <a:pt x="518" y="557"/>
                  </a:lnTo>
                  <a:lnTo>
                    <a:pt x="521" y="596"/>
                  </a:lnTo>
                  <a:lnTo>
                    <a:pt x="518" y="637"/>
                  </a:lnTo>
                  <a:lnTo>
                    <a:pt x="509" y="673"/>
                  </a:lnTo>
                  <a:lnTo>
                    <a:pt x="494" y="707"/>
                  </a:lnTo>
                  <a:lnTo>
                    <a:pt x="475" y="735"/>
                  </a:lnTo>
                  <a:lnTo>
                    <a:pt x="451" y="761"/>
                  </a:lnTo>
                  <a:lnTo>
                    <a:pt x="419" y="785"/>
                  </a:lnTo>
                  <a:lnTo>
                    <a:pt x="382" y="804"/>
                  </a:lnTo>
                  <a:lnTo>
                    <a:pt x="337" y="819"/>
                  </a:lnTo>
                  <a:lnTo>
                    <a:pt x="287" y="829"/>
                  </a:lnTo>
                  <a:lnTo>
                    <a:pt x="229" y="837"/>
                  </a:lnTo>
                  <a:lnTo>
                    <a:pt x="166" y="838"/>
                  </a:lnTo>
                  <a:lnTo>
                    <a:pt x="114" y="837"/>
                  </a:lnTo>
                  <a:lnTo>
                    <a:pt x="70" y="835"/>
                  </a:lnTo>
                  <a:lnTo>
                    <a:pt x="31" y="832"/>
                  </a:lnTo>
                  <a:lnTo>
                    <a:pt x="0" y="828"/>
                  </a:lnTo>
                  <a:lnTo>
                    <a:pt x="0" y="18"/>
                  </a:lnTo>
                  <a:lnTo>
                    <a:pt x="40" y="11"/>
                  </a:lnTo>
                  <a:lnTo>
                    <a:pt x="88" y="6"/>
                  </a:lnTo>
                  <a:lnTo>
                    <a:pt x="141" y="2"/>
                  </a:lnTo>
                  <a:lnTo>
                    <a:pt x="19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12" name="Rectangle 16"/>
            <p:cNvSpPr>
              <a:spLocks noChangeArrowheads="1"/>
            </p:cNvSpPr>
            <p:nvPr userDrawn="1"/>
          </p:nvSpPr>
          <p:spPr bwMode="auto">
            <a:xfrm>
              <a:off x="2346308" y="-1079715"/>
              <a:ext cx="20088" cy="156155"/>
            </a:xfrm>
            <a:prstGeom prst="rect">
              <a:avLst/>
            </a:prstGeom>
            <a:solidFill>
              <a:schemeClr val="tx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799"/>
            </a:p>
          </p:txBody>
        </p:sp>
        <p:sp>
          <p:nvSpPr>
            <p:cNvPr id="13" name="Freeform 17"/>
            <p:cNvSpPr>
              <a:spLocks noEditPoints="1"/>
            </p:cNvSpPr>
            <p:nvPr userDrawn="1"/>
          </p:nvSpPr>
          <p:spPr bwMode="auto">
            <a:xfrm>
              <a:off x="2505495" y="-1082368"/>
              <a:ext cx="142889" cy="161461"/>
            </a:xfrm>
            <a:custGeom>
              <a:avLst/>
              <a:gdLst>
                <a:gd name="T0" fmla="*/ 337 w 754"/>
                <a:gd name="T1" fmla="*/ 90 h 851"/>
                <a:gd name="T2" fmla="*/ 263 w 754"/>
                <a:gd name="T3" fmla="*/ 115 h 851"/>
                <a:gd name="T4" fmla="*/ 204 w 754"/>
                <a:gd name="T5" fmla="*/ 161 h 851"/>
                <a:gd name="T6" fmla="*/ 159 w 754"/>
                <a:gd name="T7" fmla="*/ 224 h 851"/>
                <a:gd name="T8" fmla="*/ 131 w 754"/>
                <a:gd name="T9" fmla="*/ 301 h 851"/>
                <a:gd name="T10" fmla="*/ 117 w 754"/>
                <a:gd name="T11" fmla="*/ 386 h 851"/>
                <a:gd name="T12" fmla="*/ 117 w 754"/>
                <a:gd name="T13" fmla="*/ 479 h 851"/>
                <a:gd name="T14" fmla="*/ 134 w 754"/>
                <a:gd name="T15" fmla="*/ 567 h 851"/>
                <a:gd name="T16" fmla="*/ 171 w 754"/>
                <a:gd name="T17" fmla="*/ 646 h 851"/>
                <a:gd name="T18" fmla="*/ 224 w 754"/>
                <a:gd name="T19" fmla="*/ 709 h 851"/>
                <a:gd name="T20" fmla="*/ 292 w 754"/>
                <a:gd name="T21" fmla="*/ 749 h 851"/>
                <a:gd name="T22" fmla="*/ 377 w 754"/>
                <a:gd name="T23" fmla="*/ 764 h 851"/>
                <a:gd name="T24" fmla="*/ 462 w 754"/>
                <a:gd name="T25" fmla="*/ 749 h 851"/>
                <a:gd name="T26" fmla="*/ 530 w 754"/>
                <a:gd name="T27" fmla="*/ 709 h 851"/>
                <a:gd name="T28" fmla="*/ 584 w 754"/>
                <a:gd name="T29" fmla="*/ 646 h 851"/>
                <a:gd name="T30" fmla="*/ 621 w 754"/>
                <a:gd name="T31" fmla="*/ 566 h 851"/>
                <a:gd name="T32" fmla="*/ 638 w 754"/>
                <a:gd name="T33" fmla="*/ 473 h 851"/>
                <a:gd name="T34" fmla="*/ 640 w 754"/>
                <a:gd name="T35" fmla="*/ 381 h 851"/>
                <a:gd name="T36" fmla="*/ 625 w 754"/>
                <a:gd name="T37" fmla="*/ 301 h 851"/>
                <a:gd name="T38" fmla="*/ 595 w 754"/>
                <a:gd name="T39" fmla="*/ 226 h 851"/>
                <a:gd name="T40" fmla="*/ 553 w 754"/>
                <a:gd name="T41" fmla="*/ 164 h 851"/>
                <a:gd name="T42" fmla="*/ 493 w 754"/>
                <a:gd name="T43" fmla="*/ 117 h 851"/>
                <a:gd name="T44" fmla="*/ 421 w 754"/>
                <a:gd name="T45" fmla="*/ 90 h 851"/>
                <a:gd name="T46" fmla="*/ 383 w 754"/>
                <a:gd name="T47" fmla="*/ 0 h 851"/>
                <a:gd name="T48" fmla="*/ 489 w 754"/>
                <a:gd name="T49" fmla="*/ 15 h 851"/>
                <a:gd name="T50" fmla="*/ 579 w 754"/>
                <a:gd name="T51" fmla="*/ 55 h 851"/>
                <a:gd name="T52" fmla="*/ 653 w 754"/>
                <a:gd name="T53" fmla="*/ 117 h 851"/>
                <a:gd name="T54" fmla="*/ 708 w 754"/>
                <a:gd name="T55" fmla="*/ 201 h 851"/>
                <a:gd name="T56" fmla="*/ 742 w 754"/>
                <a:gd name="T57" fmla="*/ 301 h 851"/>
                <a:gd name="T58" fmla="*/ 754 w 754"/>
                <a:gd name="T59" fmla="*/ 417 h 851"/>
                <a:gd name="T60" fmla="*/ 742 w 754"/>
                <a:gd name="T61" fmla="*/ 539 h 851"/>
                <a:gd name="T62" fmla="*/ 709 w 754"/>
                <a:gd name="T63" fmla="*/ 641 h 851"/>
                <a:gd name="T64" fmla="*/ 656 w 754"/>
                <a:gd name="T65" fmla="*/ 723 h 851"/>
                <a:gd name="T66" fmla="*/ 590 w 754"/>
                <a:gd name="T67" fmla="*/ 786 h 851"/>
                <a:gd name="T68" fmla="*/ 508 w 754"/>
                <a:gd name="T69" fmla="*/ 827 h 851"/>
                <a:gd name="T70" fmla="*/ 418 w 754"/>
                <a:gd name="T71" fmla="*/ 848 h 851"/>
                <a:gd name="T72" fmla="*/ 313 w 754"/>
                <a:gd name="T73" fmla="*/ 847 h 851"/>
                <a:gd name="T74" fmla="*/ 210 w 754"/>
                <a:gd name="T75" fmla="*/ 816 h 851"/>
                <a:gd name="T76" fmla="*/ 123 w 754"/>
                <a:gd name="T77" fmla="*/ 755 h 851"/>
                <a:gd name="T78" fmla="*/ 57 w 754"/>
                <a:gd name="T79" fmla="*/ 669 h 851"/>
                <a:gd name="T80" fmla="*/ 15 w 754"/>
                <a:gd name="T81" fmla="*/ 560 h 851"/>
                <a:gd name="T82" fmla="*/ 0 w 754"/>
                <a:gd name="T83" fmla="*/ 433 h 851"/>
                <a:gd name="T84" fmla="*/ 13 w 754"/>
                <a:gd name="T85" fmla="*/ 310 h 851"/>
                <a:gd name="T86" fmla="*/ 50 w 754"/>
                <a:gd name="T87" fmla="*/ 205 h 851"/>
                <a:gd name="T88" fmla="*/ 109 w 754"/>
                <a:gd name="T89" fmla="*/ 118 h 851"/>
                <a:gd name="T90" fmla="*/ 186 w 754"/>
                <a:gd name="T91" fmla="*/ 55 h 851"/>
                <a:gd name="T92" fmla="*/ 278 w 754"/>
                <a:gd name="T93" fmla="*/ 15 h 851"/>
                <a:gd name="T94" fmla="*/ 383 w 754"/>
                <a:gd name="T95"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54" h="851">
                  <a:moveTo>
                    <a:pt x="378" y="87"/>
                  </a:moveTo>
                  <a:lnTo>
                    <a:pt x="337" y="90"/>
                  </a:lnTo>
                  <a:lnTo>
                    <a:pt x="297" y="100"/>
                  </a:lnTo>
                  <a:lnTo>
                    <a:pt x="263" y="115"/>
                  </a:lnTo>
                  <a:lnTo>
                    <a:pt x="232" y="136"/>
                  </a:lnTo>
                  <a:lnTo>
                    <a:pt x="204" y="161"/>
                  </a:lnTo>
                  <a:lnTo>
                    <a:pt x="180" y="190"/>
                  </a:lnTo>
                  <a:lnTo>
                    <a:pt x="159" y="224"/>
                  </a:lnTo>
                  <a:lnTo>
                    <a:pt x="143" y="261"/>
                  </a:lnTo>
                  <a:lnTo>
                    <a:pt x="131" y="301"/>
                  </a:lnTo>
                  <a:lnTo>
                    <a:pt x="121" y="343"/>
                  </a:lnTo>
                  <a:lnTo>
                    <a:pt x="117" y="386"/>
                  </a:lnTo>
                  <a:lnTo>
                    <a:pt x="114" y="431"/>
                  </a:lnTo>
                  <a:lnTo>
                    <a:pt x="117" y="479"/>
                  </a:lnTo>
                  <a:lnTo>
                    <a:pt x="124" y="524"/>
                  </a:lnTo>
                  <a:lnTo>
                    <a:pt x="134" y="567"/>
                  </a:lnTo>
                  <a:lnTo>
                    <a:pt x="151" y="609"/>
                  </a:lnTo>
                  <a:lnTo>
                    <a:pt x="171" y="646"/>
                  </a:lnTo>
                  <a:lnTo>
                    <a:pt x="195" y="680"/>
                  </a:lnTo>
                  <a:lnTo>
                    <a:pt x="224" y="709"/>
                  </a:lnTo>
                  <a:lnTo>
                    <a:pt x="257" y="733"/>
                  </a:lnTo>
                  <a:lnTo>
                    <a:pt x="292" y="749"/>
                  </a:lnTo>
                  <a:lnTo>
                    <a:pt x="334" y="761"/>
                  </a:lnTo>
                  <a:lnTo>
                    <a:pt x="377" y="764"/>
                  </a:lnTo>
                  <a:lnTo>
                    <a:pt x="421" y="761"/>
                  </a:lnTo>
                  <a:lnTo>
                    <a:pt x="462" y="749"/>
                  </a:lnTo>
                  <a:lnTo>
                    <a:pt x="498" y="733"/>
                  </a:lnTo>
                  <a:lnTo>
                    <a:pt x="530" y="709"/>
                  </a:lnTo>
                  <a:lnTo>
                    <a:pt x="560" y="680"/>
                  </a:lnTo>
                  <a:lnTo>
                    <a:pt x="584" y="646"/>
                  </a:lnTo>
                  <a:lnTo>
                    <a:pt x="604" y="607"/>
                  </a:lnTo>
                  <a:lnTo>
                    <a:pt x="621" y="566"/>
                  </a:lnTo>
                  <a:lnTo>
                    <a:pt x="632" y="520"/>
                  </a:lnTo>
                  <a:lnTo>
                    <a:pt x="638" y="473"/>
                  </a:lnTo>
                  <a:lnTo>
                    <a:pt x="641" y="423"/>
                  </a:lnTo>
                  <a:lnTo>
                    <a:pt x="640" y="381"/>
                  </a:lnTo>
                  <a:lnTo>
                    <a:pt x="634" y="340"/>
                  </a:lnTo>
                  <a:lnTo>
                    <a:pt x="625" y="301"/>
                  </a:lnTo>
                  <a:lnTo>
                    <a:pt x="612" y="263"/>
                  </a:lnTo>
                  <a:lnTo>
                    <a:pt x="595" y="226"/>
                  </a:lnTo>
                  <a:lnTo>
                    <a:pt x="576" y="193"/>
                  </a:lnTo>
                  <a:lnTo>
                    <a:pt x="553" y="164"/>
                  </a:lnTo>
                  <a:lnTo>
                    <a:pt x="525" y="137"/>
                  </a:lnTo>
                  <a:lnTo>
                    <a:pt x="493" y="117"/>
                  </a:lnTo>
                  <a:lnTo>
                    <a:pt x="459" y="100"/>
                  </a:lnTo>
                  <a:lnTo>
                    <a:pt x="421" y="90"/>
                  </a:lnTo>
                  <a:lnTo>
                    <a:pt x="378" y="87"/>
                  </a:lnTo>
                  <a:close/>
                  <a:moveTo>
                    <a:pt x="383" y="0"/>
                  </a:moveTo>
                  <a:lnTo>
                    <a:pt x="437" y="4"/>
                  </a:lnTo>
                  <a:lnTo>
                    <a:pt x="489" y="15"/>
                  </a:lnTo>
                  <a:lnTo>
                    <a:pt x="536" y="31"/>
                  </a:lnTo>
                  <a:lnTo>
                    <a:pt x="579" y="55"/>
                  </a:lnTo>
                  <a:lnTo>
                    <a:pt x="618" y="83"/>
                  </a:lnTo>
                  <a:lnTo>
                    <a:pt x="653" y="117"/>
                  </a:lnTo>
                  <a:lnTo>
                    <a:pt x="683" y="156"/>
                  </a:lnTo>
                  <a:lnTo>
                    <a:pt x="708" y="201"/>
                  </a:lnTo>
                  <a:lnTo>
                    <a:pt x="727" y="250"/>
                  </a:lnTo>
                  <a:lnTo>
                    <a:pt x="742" y="301"/>
                  </a:lnTo>
                  <a:lnTo>
                    <a:pt x="751" y="357"/>
                  </a:lnTo>
                  <a:lnTo>
                    <a:pt x="754" y="417"/>
                  </a:lnTo>
                  <a:lnTo>
                    <a:pt x="751" y="480"/>
                  </a:lnTo>
                  <a:lnTo>
                    <a:pt x="742" y="539"/>
                  </a:lnTo>
                  <a:lnTo>
                    <a:pt x="728" y="592"/>
                  </a:lnTo>
                  <a:lnTo>
                    <a:pt x="709" y="641"/>
                  </a:lnTo>
                  <a:lnTo>
                    <a:pt x="684" y="684"/>
                  </a:lnTo>
                  <a:lnTo>
                    <a:pt x="656" y="723"/>
                  </a:lnTo>
                  <a:lnTo>
                    <a:pt x="625" y="757"/>
                  </a:lnTo>
                  <a:lnTo>
                    <a:pt x="590" y="786"/>
                  </a:lnTo>
                  <a:lnTo>
                    <a:pt x="551" y="810"/>
                  </a:lnTo>
                  <a:lnTo>
                    <a:pt x="508" y="827"/>
                  </a:lnTo>
                  <a:lnTo>
                    <a:pt x="465" y="841"/>
                  </a:lnTo>
                  <a:lnTo>
                    <a:pt x="418" y="848"/>
                  </a:lnTo>
                  <a:lnTo>
                    <a:pt x="371" y="851"/>
                  </a:lnTo>
                  <a:lnTo>
                    <a:pt x="313" y="847"/>
                  </a:lnTo>
                  <a:lnTo>
                    <a:pt x="258" y="835"/>
                  </a:lnTo>
                  <a:lnTo>
                    <a:pt x="210" y="816"/>
                  </a:lnTo>
                  <a:lnTo>
                    <a:pt x="164" y="789"/>
                  </a:lnTo>
                  <a:lnTo>
                    <a:pt x="123" y="755"/>
                  </a:lnTo>
                  <a:lnTo>
                    <a:pt x="87" y="715"/>
                  </a:lnTo>
                  <a:lnTo>
                    <a:pt x="57" y="669"/>
                  </a:lnTo>
                  <a:lnTo>
                    <a:pt x="32" y="618"/>
                  </a:lnTo>
                  <a:lnTo>
                    <a:pt x="15" y="560"/>
                  </a:lnTo>
                  <a:lnTo>
                    <a:pt x="4" y="499"/>
                  </a:lnTo>
                  <a:lnTo>
                    <a:pt x="0" y="433"/>
                  </a:lnTo>
                  <a:lnTo>
                    <a:pt x="4" y="369"/>
                  </a:lnTo>
                  <a:lnTo>
                    <a:pt x="13" y="310"/>
                  </a:lnTo>
                  <a:lnTo>
                    <a:pt x="29" y="256"/>
                  </a:lnTo>
                  <a:lnTo>
                    <a:pt x="50" y="205"/>
                  </a:lnTo>
                  <a:lnTo>
                    <a:pt x="78" y="159"/>
                  </a:lnTo>
                  <a:lnTo>
                    <a:pt x="109" y="118"/>
                  </a:lnTo>
                  <a:lnTo>
                    <a:pt x="146" y="84"/>
                  </a:lnTo>
                  <a:lnTo>
                    <a:pt x="186" y="55"/>
                  </a:lnTo>
                  <a:lnTo>
                    <a:pt x="230" y="31"/>
                  </a:lnTo>
                  <a:lnTo>
                    <a:pt x="278" y="15"/>
                  </a:lnTo>
                  <a:lnTo>
                    <a:pt x="329" y="4"/>
                  </a:lnTo>
                  <a:lnTo>
                    <a:pt x="38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14" name="Freeform 18"/>
            <p:cNvSpPr>
              <a:spLocks/>
            </p:cNvSpPr>
            <p:nvPr userDrawn="1"/>
          </p:nvSpPr>
          <p:spPr bwMode="auto">
            <a:xfrm>
              <a:off x="2795064" y="-1079715"/>
              <a:ext cx="86795" cy="156155"/>
            </a:xfrm>
            <a:custGeom>
              <a:avLst/>
              <a:gdLst>
                <a:gd name="T0" fmla="*/ 0 w 458"/>
                <a:gd name="T1" fmla="*/ 0 h 825"/>
                <a:gd name="T2" fmla="*/ 106 w 458"/>
                <a:gd name="T3" fmla="*/ 0 h 825"/>
                <a:gd name="T4" fmla="*/ 106 w 458"/>
                <a:gd name="T5" fmla="*/ 736 h 825"/>
                <a:gd name="T6" fmla="*/ 458 w 458"/>
                <a:gd name="T7" fmla="*/ 736 h 825"/>
                <a:gd name="T8" fmla="*/ 458 w 458"/>
                <a:gd name="T9" fmla="*/ 825 h 825"/>
                <a:gd name="T10" fmla="*/ 0 w 458"/>
                <a:gd name="T11" fmla="*/ 825 h 825"/>
                <a:gd name="T12" fmla="*/ 0 w 458"/>
                <a:gd name="T13" fmla="*/ 0 h 825"/>
              </a:gdLst>
              <a:ahLst/>
              <a:cxnLst>
                <a:cxn ang="0">
                  <a:pos x="T0" y="T1"/>
                </a:cxn>
                <a:cxn ang="0">
                  <a:pos x="T2" y="T3"/>
                </a:cxn>
                <a:cxn ang="0">
                  <a:pos x="T4" y="T5"/>
                </a:cxn>
                <a:cxn ang="0">
                  <a:pos x="T6" y="T7"/>
                </a:cxn>
                <a:cxn ang="0">
                  <a:pos x="T8" y="T9"/>
                </a:cxn>
                <a:cxn ang="0">
                  <a:pos x="T10" y="T11"/>
                </a:cxn>
                <a:cxn ang="0">
                  <a:pos x="T12" y="T13"/>
                </a:cxn>
              </a:cxnLst>
              <a:rect l="0" t="0" r="r" b="b"/>
              <a:pathLst>
                <a:path w="458" h="825">
                  <a:moveTo>
                    <a:pt x="0" y="0"/>
                  </a:moveTo>
                  <a:lnTo>
                    <a:pt x="106" y="0"/>
                  </a:lnTo>
                  <a:lnTo>
                    <a:pt x="106" y="736"/>
                  </a:lnTo>
                  <a:lnTo>
                    <a:pt x="458" y="736"/>
                  </a:lnTo>
                  <a:lnTo>
                    <a:pt x="458" y="825"/>
                  </a:lnTo>
                  <a:lnTo>
                    <a:pt x="0" y="82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16" name="Freeform 19"/>
            <p:cNvSpPr>
              <a:spLocks noEditPoints="1"/>
            </p:cNvSpPr>
            <p:nvPr userDrawn="1"/>
          </p:nvSpPr>
          <p:spPr bwMode="auto">
            <a:xfrm>
              <a:off x="3019442" y="-1082368"/>
              <a:ext cx="142889" cy="161461"/>
            </a:xfrm>
            <a:custGeom>
              <a:avLst/>
              <a:gdLst>
                <a:gd name="T0" fmla="*/ 335 w 753"/>
                <a:gd name="T1" fmla="*/ 90 h 851"/>
                <a:gd name="T2" fmla="*/ 263 w 753"/>
                <a:gd name="T3" fmla="*/ 115 h 851"/>
                <a:gd name="T4" fmla="*/ 204 w 753"/>
                <a:gd name="T5" fmla="*/ 161 h 851"/>
                <a:gd name="T6" fmla="*/ 159 w 753"/>
                <a:gd name="T7" fmla="*/ 224 h 851"/>
                <a:gd name="T8" fmla="*/ 130 w 753"/>
                <a:gd name="T9" fmla="*/ 301 h 851"/>
                <a:gd name="T10" fmla="*/ 117 w 753"/>
                <a:gd name="T11" fmla="*/ 386 h 851"/>
                <a:gd name="T12" fmla="*/ 117 w 753"/>
                <a:gd name="T13" fmla="*/ 479 h 851"/>
                <a:gd name="T14" fmla="*/ 134 w 753"/>
                <a:gd name="T15" fmla="*/ 567 h 851"/>
                <a:gd name="T16" fmla="*/ 171 w 753"/>
                <a:gd name="T17" fmla="*/ 646 h 851"/>
                <a:gd name="T18" fmla="*/ 224 w 753"/>
                <a:gd name="T19" fmla="*/ 709 h 851"/>
                <a:gd name="T20" fmla="*/ 292 w 753"/>
                <a:gd name="T21" fmla="*/ 749 h 851"/>
                <a:gd name="T22" fmla="*/ 377 w 753"/>
                <a:gd name="T23" fmla="*/ 764 h 851"/>
                <a:gd name="T24" fmla="*/ 461 w 753"/>
                <a:gd name="T25" fmla="*/ 749 h 851"/>
                <a:gd name="T26" fmla="*/ 530 w 753"/>
                <a:gd name="T27" fmla="*/ 709 h 851"/>
                <a:gd name="T28" fmla="*/ 584 w 753"/>
                <a:gd name="T29" fmla="*/ 646 h 851"/>
                <a:gd name="T30" fmla="*/ 620 w 753"/>
                <a:gd name="T31" fmla="*/ 566 h 851"/>
                <a:gd name="T32" fmla="*/ 638 w 753"/>
                <a:gd name="T33" fmla="*/ 473 h 851"/>
                <a:gd name="T34" fmla="*/ 640 w 753"/>
                <a:gd name="T35" fmla="*/ 381 h 851"/>
                <a:gd name="T36" fmla="*/ 625 w 753"/>
                <a:gd name="T37" fmla="*/ 301 h 851"/>
                <a:gd name="T38" fmla="*/ 595 w 753"/>
                <a:gd name="T39" fmla="*/ 226 h 851"/>
                <a:gd name="T40" fmla="*/ 552 w 753"/>
                <a:gd name="T41" fmla="*/ 164 h 851"/>
                <a:gd name="T42" fmla="*/ 493 w 753"/>
                <a:gd name="T43" fmla="*/ 117 h 851"/>
                <a:gd name="T44" fmla="*/ 421 w 753"/>
                <a:gd name="T45" fmla="*/ 90 h 851"/>
                <a:gd name="T46" fmla="*/ 383 w 753"/>
                <a:gd name="T47" fmla="*/ 0 h 851"/>
                <a:gd name="T48" fmla="*/ 489 w 753"/>
                <a:gd name="T49" fmla="*/ 15 h 851"/>
                <a:gd name="T50" fmla="*/ 579 w 753"/>
                <a:gd name="T51" fmla="*/ 55 h 851"/>
                <a:gd name="T52" fmla="*/ 653 w 753"/>
                <a:gd name="T53" fmla="*/ 117 h 851"/>
                <a:gd name="T54" fmla="*/ 708 w 753"/>
                <a:gd name="T55" fmla="*/ 201 h 851"/>
                <a:gd name="T56" fmla="*/ 742 w 753"/>
                <a:gd name="T57" fmla="*/ 301 h 851"/>
                <a:gd name="T58" fmla="*/ 753 w 753"/>
                <a:gd name="T59" fmla="*/ 417 h 851"/>
                <a:gd name="T60" fmla="*/ 742 w 753"/>
                <a:gd name="T61" fmla="*/ 539 h 851"/>
                <a:gd name="T62" fmla="*/ 709 w 753"/>
                <a:gd name="T63" fmla="*/ 641 h 851"/>
                <a:gd name="T64" fmla="*/ 656 w 753"/>
                <a:gd name="T65" fmla="*/ 723 h 851"/>
                <a:gd name="T66" fmla="*/ 589 w 753"/>
                <a:gd name="T67" fmla="*/ 786 h 851"/>
                <a:gd name="T68" fmla="*/ 508 w 753"/>
                <a:gd name="T69" fmla="*/ 827 h 851"/>
                <a:gd name="T70" fmla="*/ 418 w 753"/>
                <a:gd name="T71" fmla="*/ 848 h 851"/>
                <a:gd name="T72" fmla="*/ 313 w 753"/>
                <a:gd name="T73" fmla="*/ 847 h 851"/>
                <a:gd name="T74" fmla="*/ 210 w 753"/>
                <a:gd name="T75" fmla="*/ 816 h 851"/>
                <a:gd name="T76" fmla="*/ 122 w 753"/>
                <a:gd name="T77" fmla="*/ 755 h 851"/>
                <a:gd name="T78" fmla="*/ 57 w 753"/>
                <a:gd name="T79" fmla="*/ 669 h 851"/>
                <a:gd name="T80" fmla="*/ 15 w 753"/>
                <a:gd name="T81" fmla="*/ 560 h 851"/>
                <a:gd name="T82" fmla="*/ 0 w 753"/>
                <a:gd name="T83" fmla="*/ 433 h 851"/>
                <a:gd name="T84" fmla="*/ 13 w 753"/>
                <a:gd name="T85" fmla="*/ 310 h 851"/>
                <a:gd name="T86" fmla="*/ 50 w 753"/>
                <a:gd name="T87" fmla="*/ 205 h 851"/>
                <a:gd name="T88" fmla="*/ 109 w 753"/>
                <a:gd name="T89" fmla="*/ 118 h 851"/>
                <a:gd name="T90" fmla="*/ 186 w 753"/>
                <a:gd name="T91" fmla="*/ 55 h 851"/>
                <a:gd name="T92" fmla="*/ 278 w 753"/>
                <a:gd name="T93" fmla="*/ 15 h 851"/>
                <a:gd name="T94" fmla="*/ 383 w 753"/>
                <a:gd name="T95"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53" h="851">
                  <a:moveTo>
                    <a:pt x="378" y="87"/>
                  </a:moveTo>
                  <a:lnTo>
                    <a:pt x="335" y="90"/>
                  </a:lnTo>
                  <a:lnTo>
                    <a:pt x="297" y="100"/>
                  </a:lnTo>
                  <a:lnTo>
                    <a:pt x="263" y="115"/>
                  </a:lnTo>
                  <a:lnTo>
                    <a:pt x="232" y="136"/>
                  </a:lnTo>
                  <a:lnTo>
                    <a:pt x="204" y="161"/>
                  </a:lnTo>
                  <a:lnTo>
                    <a:pt x="180" y="190"/>
                  </a:lnTo>
                  <a:lnTo>
                    <a:pt x="159" y="224"/>
                  </a:lnTo>
                  <a:lnTo>
                    <a:pt x="143" y="261"/>
                  </a:lnTo>
                  <a:lnTo>
                    <a:pt x="130" y="301"/>
                  </a:lnTo>
                  <a:lnTo>
                    <a:pt x="121" y="343"/>
                  </a:lnTo>
                  <a:lnTo>
                    <a:pt x="117" y="386"/>
                  </a:lnTo>
                  <a:lnTo>
                    <a:pt x="114" y="431"/>
                  </a:lnTo>
                  <a:lnTo>
                    <a:pt x="117" y="479"/>
                  </a:lnTo>
                  <a:lnTo>
                    <a:pt x="124" y="524"/>
                  </a:lnTo>
                  <a:lnTo>
                    <a:pt x="134" y="567"/>
                  </a:lnTo>
                  <a:lnTo>
                    <a:pt x="150" y="609"/>
                  </a:lnTo>
                  <a:lnTo>
                    <a:pt x="171" y="646"/>
                  </a:lnTo>
                  <a:lnTo>
                    <a:pt x="195" y="680"/>
                  </a:lnTo>
                  <a:lnTo>
                    <a:pt x="224" y="709"/>
                  </a:lnTo>
                  <a:lnTo>
                    <a:pt x="257" y="733"/>
                  </a:lnTo>
                  <a:lnTo>
                    <a:pt x="292" y="749"/>
                  </a:lnTo>
                  <a:lnTo>
                    <a:pt x="334" y="761"/>
                  </a:lnTo>
                  <a:lnTo>
                    <a:pt x="377" y="764"/>
                  </a:lnTo>
                  <a:lnTo>
                    <a:pt x="421" y="761"/>
                  </a:lnTo>
                  <a:lnTo>
                    <a:pt x="461" y="749"/>
                  </a:lnTo>
                  <a:lnTo>
                    <a:pt x="498" y="733"/>
                  </a:lnTo>
                  <a:lnTo>
                    <a:pt x="530" y="709"/>
                  </a:lnTo>
                  <a:lnTo>
                    <a:pt x="560" y="680"/>
                  </a:lnTo>
                  <a:lnTo>
                    <a:pt x="584" y="646"/>
                  </a:lnTo>
                  <a:lnTo>
                    <a:pt x="604" y="607"/>
                  </a:lnTo>
                  <a:lnTo>
                    <a:pt x="620" y="566"/>
                  </a:lnTo>
                  <a:lnTo>
                    <a:pt x="632" y="520"/>
                  </a:lnTo>
                  <a:lnTo>
                    <a:pt x="638" y="473"/>
                  </a:lnTo>
                  <a:lnTo>
                    <a:pt x="641" y="423"/>
                  </a:lnTo>
                  <a:lnTo>
                    <a:pt x="640" y="381"/>
                  </a:lnTo>
                  <a:lnTo>
                    <a:pt x="634" y="340"/>
                  </a:lnTo>
                  <a:lnTo>
                    <a:pt x="625" y="301"/>
                  </a:lnTo>
                  <a:lnTo>
                    <a:pt x="612" y="263"/>
                  </a:lnTo>
                  <a:lnTo>
                    <a:pt x="595" y="226"/>
                  </a:lnTo>
                  <a:lnTo>
                    <a:pt x="576" y="193"/>
                  </a:lnTo>
                  <a:lnTo>
                    <a:pt x="552" y="164"/>
                  </a:lnTo>
                  <a:lnTo>
                    <a:pt x="524" y="137"/>
                  </a:lnTo>
                  <a:lnTo>
                    <a:pt x="493" y="117"/>
                  </a:lnTo>
                  <a:lnTo>
                    <a:pt x="459" y="100"/>
                  </a:lnTo>
                  <a:lnTo>
                    <a:pt x="421" y="90"/>
                  </a:lnTo>
                  <a:lnTo>
                    <a:pt x="378" y="87"/>
                  </a:lnTo>
                  <a:close/>
                  <a:moveTo>
                    <a:pt x="383" y="0"/>
                  </a:moveTo>
                  <a:lnTo>
                    <a:pt x="437" y="4"/>
                  </a:lnTo>
                  <a:lnTo>
                    <a:pt x="489" y="15"/>
                  </a:lnTo>
                  <a:lnTo>
                    <a:pt x="536" y="31"/>
                  </a:lnTo>
                  <a:lnTo>
                    <a:pt x="579" y="55"/>
                  </a:lnTo>
                  <a:lnTo>
                    <a:pt x="618" y="83"/>
                  </a:lnTo>
                  <a:lnTo>
                    <a:pt x="653" y="117"/>
                  </a:lnTo>
                  <a:lnTo>
                    <a:pt x="683" y="156"/>
                  </a:lnTo>
                  <a:lnTo>
                    <a:pt x="708" y="201"/>
                  </a:lnTo>
                  <a:lnTo>
                    <a:pt x="727" y="250"/>
                  </a:lnTo>
                  <a:lnTo>
                    <a:pt x="742" y="301"/>
                  </a:lnTo>
                  <a:lnTo>
                    <a:pt x="751" y="357"/>
                  </a:lnTo>
                  <a:lnTo>
                    <a:pt x="753" y="417"/>
                  </a:lnTo>
                  <a:lnTo>
                    <a:pt x="751" y="480"/>
                  </a:lnTo>
                  <a:lnTo>
                    <a:pt x="742" y="539"/>
                  </a:lnTo>
                  <a:lnTo>
                    <a:pt x="727" y="592"/>
                  </a:lnTo>
                  <a:lnTo>
                    <a:pt x="709" y="641"/>
                  </a:lnTo>
                  <a:lnTo>
                    <a:pt x="684" y="684"/>
                  </a:lnTo>
                  <a:lnTo>
                    <a:pt x="656" y="723"/>
                  </a:lnTo>
                  <a:lnTo>
                    <a:pt x="625" y="757"/>
                  </a:lnTo>
                  <a:lnTo>
                    <a:pt x="589" y="786"/>
                  </a:lnTo>
                  <a:lnTo>
                    <a:pt x="550" y="810"/>
                  </a:lnTo>
                  <a:lnTo>
                    <a:pt x="508" y="827"/>
                  </a:lnTo>
                  <a:lnTo>
                    <a:pt x="465" y="841"/>
                  </a:lnTo>
                  <a:lnTo>
                    <a:pt x="418" y="848"/>
                  </a:lnTo>
                  <a:lnTo>
                    <a:pt x="371" y="851"/>
                  </a:lnTo>
                  <a:lnTo>
                    <a:pt x="313" y="847"/>
                  </a:lnTo>
                  <a:lnTo>
                    <a:pt x="258" y="835"/>
                  </a:lnTo>
                  <a:lnTo>
                    <a:pt x="210" y="816"/>
                  </a:lnTo>
                  <a:lnTo>
                    <a:pt x="164" y="789"/>
                  </a:lnTo>
                  <a:lnTo>
                    <a:pt x="122" y="755"/>
                  </a:lnTo>
                  <a:lnTo>
                    <a:pt x="87" y="715"/>
                  </a:lnTo>
                  <a:lnTo>
                    <a:pt x="57" y="669"/>
                  </a:lnTo>
                  <a:lnTo>
                    <a:pt x="32" y="618"/>
                  </a:lnTo>
                  <a:lnTo>
                    <a:pt x="15" y="560"/>
                  </a:lnTo>
                  <a:lnTo>
                    <a:pt x="4" y="499"/>
                  </a:lnTo>
                  <a:lnTo>
                    <a:pt x="0" y="433"/>
                  </a:lnTo>
                  <a:lnTo>
                    <a:pt x="4" y="369"/>
                  </a:lnTo>
                  <a:lnTo>
                    <a:pt x="13" y="310"/>
                  </a:lnTo>
                  <a:lnTo>
                    <a:pt x="29" y="256"/>
                  </a:lnTo>
                  <a:lnTo>
                    <a:pt x="50" y="205"/>
                  </a:lnTo>
                  <a:lnTo>
                    <a:pt x="78" y="159"/>
                  </a:lnTo>
                  <a:lnTo>
                    <a:pt x="109" y="118"/>
                  </a:lnTo>
                  <a:lnTo>
                    <a:pt x="146" y="84"/>
                  </a:lnTo>
                  <a:lnTo>
                    <a:pt x="186" y="55"/>
                  </a:lnTo>
                  <a:lnTo>
                    <a:pt x="230" y="31"/>
                  </a:lnTo>
                  <a:lnTo>
                    <a:pt x="278" y="15"/>
                  </a:lnTo>
                  <a:lnTo>
                    <a:pt x="329" y="4"/>
                  </a:lnTo>
                  <a:lnTo>
                    <a:pt x="38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17" name="Freeform 20"/>
            <p:cNvSpPr>
              <a:spLocks/>
            </p:cNvSpPr>
            <p:nvPr userDrawn="1"/>
          </p:nvSpPr>
          <p:spPr bwMode="auto">
            <a:xfrm>
              <a:off x="3304083" y="-1081231"/>
              <a:ext cx="128487" cy="159566"/>
            </a:xfrm>
            <a:custGeom>
              <a:avLst/>
              <a:gdLst>
                <a:gd name="T0" fmla="*/ 501 w 677"/>
                <a:gd name="T1" fmla="*/ 1 h 841"/>
                <a:gd name="T2" fmla="*/ 593 w 677"/>
                <a:gd name="T3" fmla="*/ 16 h 841"/>
                <a:gd name="T4" fmla="*/ 652 w 677"/>
                <a:gd name="T5" fmla="*/ 37 h 841"/>
                <a:gd name="T6" fmla="*/ 599 w 677"/>
                <a:gd name="T7" fmla="*/ 112 h 841"/>
                <a:gd name="T8" fmla="*/ 532 w 677"/>
                <a:gd name="T9" fmla="*/ 96 h 841"/>
                <a:gd name="T10" fmla="*/ 445 w 677"/>
                <a:gd name="T11" fmla="*/ 88 h 841"/>
                <a:gd name="T12" fmla="*/ 343 w 677"/>
                <a:gd name="T13" fmla="*/ 100 h 841"/>
                <a:gd name="T14" fmla="*/ 256 w 677"/>
                <a:gd name="T15" fmla="*/ 136 h 841"/>
                <a:gd name="T16" fmla="*/ 188 w 677"/>
                <a:gd name="T17" fmla="*/ 193 h 841"/>
                <a:gd name="T18" fmla="*/ 141 w 677"/>
                <a:gd name="T19" fmla="*/ 270 h 841"/>
                <a:gd name="T20" fmla="*/ 117 w 677"/>
                <a:gd name="T21" fmla="*/ 366 h 841"/>
                <a:gd name="T22" fmla="*/ 117 w 677"/>
                <a:gd name="T23" fmla="*/ 474 h 841"/>
                <a:gd name="T24" fmla="*/ 141 w 677"/>
                <a:gd name="T25" fmla="*/ 572 h 841"/>
                <a:gd name="T26" fmla="*/ 185 w 677"/>
                <a:gd name="T27" fmla="*/ 649 h 841"/>
                <a:gd name="T28" fmla="*/ 252 w 677"/>
                <a:gd name="T29" fmla="*/ 705 h 841"/>
                <a:gd name="T30" fmla="*/ 333 w 677"/>
                <a:gd name="T31" fmla="*/ 740 h 841"/>
                <a:gd name="T32" fmla="*/ 432 w 677"/>
                <a:gd name="T33" fmla="*/ 752 h 841"/>
                <a:gd name="T34" fmla="*/ 504 w 677"/>
                <a:gd name="T35" fmla="*/ 748 h 841"/>
                <a:gd name="T36" fmla="*/ 556 w 677"/>
                <a:gd name="T37" fmla="*/ 737 h 841"/>
                <a:gd name="T38" fmla="*/ 574 w 677"/>
                <a:gd name="T39" fmla="*/ 485 h 841"/>
                <a:gd name="T40" fmla="*/ 405 w 677"/>
                <a:gd name="T41" fmla="*/ 399 h 841"/>
                <a:gd name="T42" fmla="*/ 677 w 677"/>
                <a:gd name="T43" fmla="*/ 795 h 841"/>
                <a:gd name="T44" fmla="*/ 615 w 677"/>
                <a:gd name="T45" fmla="*/ 814 h 841"/>
                <a:gd name="T46" fmla="*/ 528 w 677"/>
                <a:gd name="T47" fmla="*/ 832 h 841"/>
                <a:gd name="T48" fmla="*/ 424 w 677"/>
                <a:gd name="T49" fmla="*/ 841 h 841"/>
                <a:gd name="T50" fmla="*/ 306 w 677"/>
                <a:gd name="T51" fmla="*/ 829 h 841"/>
                <a:gd name="T52" fmla="*/ 204 w 677"/>
                <a:gd name="T53" fmla="*/ 793 h 841"/>
                <a:gd name="T54" fmla="*/ 116 w 677"/>
                <a:gd name="T55" fmla="*/ 731 h 841"/>
                <a:gd name="T56" fmla="*/ 55 w 677"/>
                <a:gd name="T57" fmla="*/ 650 h 841"/>
                <a:gd name="T58" fmla="*/ 15 w 677"/>
                <a:gd name="T59" fmla="*/ 547 h 841"/>
                <a:gd name="T60" fmla="*/ 0 w 677"/>
                <a:gd name="T61" fmla="*/ 425 h 841"/>
                <a:gd name="T62" fmla="*/ 14 w 677"/>
                <a:gd name="T63" fmla="*/ 316 h 841"/>
                <a:gd name="T64" fmla="*/ 48 w 677"/>
                <a:gd name="T65" fmla="*/ 220 h 841"/>
                <a:gd name="T66" fmla="*/ 104 w 677"/>
                <a:gd name="T67" fmla="*/ 137 h 841"/>
                <a:gd name="T68" fmla="*/ 179 w 677"/>
                <a:gd name="T69" fmla="*/ 72 h 841"/>
                <a:gd name="T70" fmla="*/ 274 w 677"/>
                <a:gd name="T71" fmla="*/ 26 h 841"/>
                <a:gd name="T72" fmla="*/ 386 w 677"/>
                <a:gd name="T73" fmla="*/ 3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7" h="841">
                  <a:moveTo>
                    <a:pt x="447" y="0"/>
                  </a:moveTo>
                  <a:lnTo>
                    <a:pt x="501" y="1"/>
                  </a:lnTo>
                  <a:lnTo>
                    <a:pt x="550" y="7"/>
                  </a:lnTo>
                  <a:lnTo>
                    <a:pt x="593" y="16"/>
                  </a:lnTo>
                  <a:lnTo>
                    <a:pt x="627" y="26"/>
                  </a:lnTo>
                  <a:lnTo>
                    <a:pt x="652" y="37"/>
                  </a:lnTo>
                  <a:lnTo>
                    <a:pt x="627" y="124"/>
                  </a:lnTo>
                  <a:lnTo>
                    <a:pt x="599" y="112"/>
                  </a:lnTo>
                  <a:lnTo>
                    <a:pt x="568" y="103"/>
                  </a:lnTo>
                  <a:lnTo>
                    <a:pt x="532" y="96"/>
                  </a:lnTo>
                  <a:lnTo>
                    <a:pt x="491" y="90"/>
                  </a:lnTo>
                  <a:lnTo>
                    <a:pt x="445" y="88"/>
                  </a:lnTo>
                  <a:lnTo>
                    <a:pt x="392" y="91"/>
                  </a:lnTo>
                  <a:lnTo>
                    <a:pt x="343" y="100"/>
                  </a:lnTo>
                  <a:lnTo>
                    <a:pt x="297" y="115"/>
                  </a:lnTo>
                  <a:lnTo>
                    <a:pt x="256" y="136"/>
                  </a:lnTo>
                  <a:lnTo>
                    <a:pt x="220" y="162"/>
                  </a:lnTo>
                  <a:lnTo>
                    <a:pt x="188" y="193"/>
                  </a:lnTo>
                  <a:lnTo>
                    <a:pt x="163" y="229"/>
                  </a:lnTo>
                  <a:lnTo>
                    <a:pt x="141" y="270"/>
                  </a:lnTo>
                  <a:lnTo>
                    <a:pt x="126" y="316"/>
                  </a:lnTo>
                  <a:lnTo>
                    <a:pt x="117" y="366"/>
                  </a:lnTo>
                  <a:lnTo>
                    <a:pt x="113" y="419"/>
                  </a:lnTo>
                  <a:lnTo>
                    <a:pt x="117" y="474"/>
                  </a:lnTo>
                  <a:lnTo>
                    <a:pt x="126" y="526"/>
                  </a:lnTo>
                  <a:lnTo>
                    <a:pt x="141" y="572"/>
                  </a:lnTo>
                  <a:lnTo>
                    <a:pt x="160" y="612"/>
                  </a:lnTo>
                  <a:lnTo>
                    <a:pt x="185" y="649"/>
                  </a:lnTo>
                  <a:lnTo>
                    <a:pt x="216" y="680"/>
                  </a:lnTo>
                  <a:lnTo>
                    <a:pt x="252" y="705"/>
                  </a:lnTo>
                  <a:lnTo>
                    <a:pt x="290" y="725"/>
                  </a:lnTo>
                  <a:lnTo>
                    <a:pt x="333" y="740"/>
                  </a:lnTo>
                  <a:lnTo>
                    <a:pt x="380" y="749"/>
                  </a:lnTo>
                  <a:lnTo>
                    <a:pt x="432" y="752"/>
                  </a:lnTo>
                  <a:lnTo>
                    <a:pt x="470" y="752"/>
                  </a:lnTo>
                  <a:lnTo>
                    <a:pt x="504" y="748"/>
                  </a:lnTo>
                  <a:lnTo>
                    <a:pt x="532" y="743"/>
                  </a:lnTo>
                  <a:lnTo>
                    <a:pt x="556" y="737"/>
                  </a:lnTo>
                  <a:lnTo>
                    <a:pt x="574" y="730"/>
                  </a:lnTo>
                  <a:lnTo>
                    <a:pt x="574" y="485"/>
                  </a:lnTo>
                  <a:lnTo>
                    <a:pt x="405" y="485"/>
                  </a:lnTo>
                  <a:lnTo>
                    <a:pt x="405" y="399"/>
                  </a:lnTo>
                  <a:lnTo>
                    <a:pt x="677" y="399"/>
                  </a:lnTo>
                  <a:lnTo>
                    <a:pt x="677" y="795"/>
                  </a:lnTo>
                  <a:lnTo>
                    <a:pt x="649" y="805"/>
                  </a:lnTo>
                  <a:lnTo>
                    <a:pt x="615" y="814"/>
                  </a:lnTo>
                  <a:lnTo>
                    <a:pt x="574" y="824"/>
                  </a:lnTo>
                  <a:lnTo>
                    <a:pt x="528" y="832"/>
                  </a:lnTo>
                  <a:lnTo>
                    <a:pt x="478" y="838"/>
                  </a:lnTo>
                  <a:lnTo>
                    <a:pt x="424" y="841"/>
                  </a:lnTo>
                  <a:lnTo>
                    <a:pt x="364" y="838"/>
                  </a:lnTo>
                  <a:lnTo>
                    <a:pt x="306" y="829"/>
                  </a:lnTo>
                  <a:lnTo>
                    <a:pt x="253" y="816"/>
                  </a:lnTo>
                  <a:lnTo>
                    <a:pt x="204" y="793"/>
                  </a:lnTo>
                  <a:lnTo>
                    <a:pt x="158" y="767"/>
                  </a:lnTo>
                  <a:lnTo>
                    <a:pt x="116" y="731"/>
                  </a:lnTo>
                  <a:lnTo>
                    <a:pt x="83" y="694"/>
                  </a:lnTo>
                  <a:lnTo>
                    <a:pt x="55" y="650"/>
                  </a:lnTo>
                  <a:lnTo>
                    <a:pt x="31" y="601"/>
                  </a:lnTo>
                  <a:lnTo>
                    <a:pt x="15" y="547"/>
                  </a:lnTo>
                  <a:lnTo>
                    <a:pt x="5" y="487"/>
                  </a:lnTo>
                  <a:lnTo>
                    <a:pt x="0" y="425"/>
                  </a:lnTo>
                  <a:lnTo>
                    <a:pt x="5" y="369"/>
                  </a:lnTo>
                  <a:lnTo>
                    <a:pt x="14" y="316"/>
                  </a:lnTo>
                  <a:lnTo>
                    <a:pt x="28" y="267"/>
                  </a:lnTo>
                  <a:lnTo>
                    <a:pt x="48" y="220"/>
                  </a:lnTo>
                  <a:lnTo>
                    <a:pt x="73" y="177"/>
                  </a:lnTo>
                  <a:lnTo>
                    <a:pt x="104" y="137"/>
                  </a:lnTo>
                  <a:lnTo>
                    <a:pt x="139" y="103"/>
                  </a:lnTo>
                  <a:lnTo>
                    <a:pt x="179" y="72"/>
                  </a:lnTo>
                  <a:lnTo>
                    <a:pt x="225" y="47"/>
                  </a:lnTo>
                  <a:lnTo>
                    <a:pt x="274" y="26"/>
                  </a:lnTo>
                  <a:lnTo>
                    <a:pt x="327" y="12"/>
                  </a:lnTo>
                  <a:lnTo>
                    <a:pt x="386" y="3"/>
                  </a:lnTo>
                  <a:lnTo>
                    <a:pt x="44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18" name="Rectangle 21"/>
            <p:cNvSpPr>
              <a:spLocks noChangeArrowheads="1"/>
            </p:cNvSpPr>
            <p:nvPr userDrawn="1"/>
          </p:nvSpPr>
          <p:spPr bwMode="auto">
            <a:xfrm>
              <a:off x="3584935" y="-1079715"/>
              <a:ext cx="20088" cy="156155"/>
            </a:xfrm>
            <a:prstGeom prst="rect">
              <a:avLst/>
            </a:prstGeom>
            <a:solidFill>
              <a:schemeClr val="tx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799"/>
            </a:p>
          </p:txBody>
        </p:sp>
        <p:sp>
          <p:nvSpPr>
            <p:cNvPr id="19" name="Freeform 22"/>
            <p:cNvSpPr>
              <a:spLocks/>
            </p:cNvSpPr>
            <p:nvPr userDrawn="1"/>
          </p:nvSpPr>
          <p:spPr bwMode="auto">
            <a:xfrm>
              <a:off x="3744501" y="-1082368"/>
              <a:ext cx="118632" cy="161082"/>
            </a:xfrm>
            <a:custGeom>
              <a:avLst/>
              <a:gdLst>
                <a:gd name="T0" fmla="*/ 479 w 627"/>
                <a:gd name="T1" fmla="*/ 1 h 850"/>
                <a:gd name="T2" fmla="*/ 558 w 627"/>
                <a:gd name="T3" fmla="*/ 13 h 850"/>
                <a:gd name="T4" fmla="*/ 609 w 627"/>
                <a:gd name="T5" fmla="*/ 29 h 850"/>
                <a:gd name="T6" fmla="*/ 600 w 627"/>
                <a:gd name="T7" fmla="*/ 124 h 850"/>
                <a:gd name="T8" fmla="*/ 528 w 627"/>
                <a:gd name="T9" fmla="*/ 99 h 850"/>
                <a:gd name="T10" fmla="*/ 435 w 627"/>
                <a:gd name="T11" fmla="*/ 90 h 850"/>
                <a:gd name="T12" fmla="*/ 336 w 627"/>
                <a:gd name="T13" fmla="*/ 102 h 850"/>
                <a:gd name="T14" fmla="*/ 253 w 627"/>
                <a:gd name="T15" fmla="*/ 137 h 850"/>
                <a:gd name="T16" fmla="*/ 187 w 627"/>
                <a:gd name="T17" fmla="*/ 195 h 850"/>
                <a:gd name="T18" fmla="*/ 141 w 627"/>
                <a:gd name="T19" fmla="*/ 273 h 850"/>
                <a:gd name="T20" fmla="*/ 116 w 627"/>
                <a:gd name="T21" fmla="*/ 372 h 850"/>
                <a:gd name="T22" fmla="*/ 116 w 627"/>
                <a:gd name="T23" fmla="*/ 483 h 850"/>
                <a:gd name="T24" fmla="*/ 138 w 627"/>
                <a:gd name="T25" fmla="*/ 578 h 850"/>
                <a:gd name="T26" fmla="*/ 182 w 627"/>
                <a:gd name="T27" fmla="*/ 655 h 850"/>
                <a:gd name="T28" fmla="*/ 246 w 627"/>
                <a:gd name="T29" fmla="*/ 712 h 850"/>
                <a:gd name="T30" fmla="*/ 329 w 627"/>
                <a:gd name="T31" fmla="*/ 748 h 850"/>
                <a:gd name="T32" fmla="*/ 431 w 627"/>
                <a:gd name="T33" fmla="*/ 761 h 850"/>
                <a:gd name="T34" fmla="*/ 525 w 627"/>
                <a:gd name="T35" fmla="*/ 752 h 850"/>
                <a:gd name="T36" fmla="*/ 603 w 627"/>
                <a:gd name="T37" fmla="*/ 727 h 850"/>
                <a:gd name="T38" fmla="*/ 598 w 627"/>
                <a:gd name="T39" fmla="*/ 823 h 850"/>
                <a:gd name="T40" fmla="*/ 516 w 627"/>
                <a:gd name="T41" fmla="*/ 842 h 850"/>
                <a:gd name="T42" fmla="*/ 408 w 627"/>
                <a:gd name="T43" fmla="*/ 850 h 850"/>
                <a:gd name="T44" fmla="*/ 305 w 627"/>
                <a:gd name="T45" fmla="*/ 839 h 850"/>
                <a:gd name="T46" fmla="*/ 213 w 627"/>
                <a:gd name="T47" fmla="*/ 810 h 850"/>
                <a:gd name="T48" fmla="*/ 135 w 627"/>
                <a:gd name="T49" fmla="*/ 758 h 850"/>
                <a:gd name="T50" fmla="*/ 71 w 627"/>
                <a:gd name="T51" fmla="*/ 689 h 850"/>
                <a:gd name="T52" fmla="*/ 27 w 627"/>
                <a:gd name="T53" fmla="*/ 600 h 850"/>
                <a:gd name="T54" fmla="*/ 3 w 627"/>
                <a:gd name="T55" fmla="*/ 493 h 850"/>
                <a:gd name="T56" fmla="*/ 5 w 627"/>
                <a:gd name="T57" fmla="*/ 371 h 850"/>
                <a:gd name="T58" fmla="*/ 32 w 627"/>
                <a:gd name="T59" fmla="*/ 257 h 850"/>
                <a:gd name="T60" fmla="*/ 85 w 627"/>
                <a:gd name="T61" fmla="*/ 161 h 850"/>
                <a:gd name="T62" fmla="*/ 160 w 627"/>
                <a:gd name="T63" fmla="*/ 84 h 850"/>
                <a:gd name="T64" fmla="*/ 256 w 627"/>
                <a:gd name="T65" fmla="*/ 32 h 850"/>
                <a:gd name="T66" fmla="*/ 368 w 627"/>
                <a:gd name="T67" fmla="*/ 4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7" h="850">
                  <a:moveTo>
                    <a:pt x="431" y="0"/>
                  </a:moveTo>
                  <a:lnTo>
                    <a:pt x="479" y="1"/>
                  </a:lnTo>
                  <a:lnTo>
                    <a:pt x="521" y="7"/>
                  </a:lnTo>
                  <a:lnTo>
                    <a:pt x="558" y="13"/>
                  </a:lnTo>
                  <a:lnTo>
                    <a:pt x="586" y="21"/>
                  </a:lnTo>
                  <a:lnTo>
                    <a:pt x="609" y="29"/>
                  </a:lnTo>
                  <a:lnTo>
                    <a:pt x="627" y="37"/>
                  </a:lnTo>
                  <a:lnTo>
                    <a:pt x="600" y="124"/>
                  </a:lnTo>
                  <a:lnTo>
                    <a:pt x="568" y="111"/>
                  </a:lnTo>
                  <a:lnTo>
                    <a:pt x="528" y="99"/>
                  </a:lnTo>
                  <a:lnTo>
                    <a:pt x="484" y="91"/>
                  </a:lnTo>
                  <a:lnTo>
                    <a:pt x="435" y="90"/>
                  </a:lnTo>
                  <a:lnTo>
                    <a:pt x="383" y="93"/>
                  </a:lnTo>
                  <a:lnTo>
                    <a:pt x="336" y="102"/>
                  </a:lnTo>
                  <a:lnTo>
                    <a:pt x="293" y="117"/>
                  </a:lnTo>
                  <a:lnTo>
                    <a:pt x="253" y="137"/>
                  </a:lnTo>
                  <a:lnTo>
                    <a:pt x="218" y="164"/>
                  </a:lnTo>
                  <a:lnTo>
                    <a:pt x="187" y="195"/>
                  </a:lnTo>
                  <a:lnTo>
                    <a:pt x="162" y="232"/>
                  </a:lnTo>
                  <a:lnTo>
                    <a:pt x="141" y="273"/>
                  </a:lnTo>
                  <a:lnTo>
                    <a:pt x="126" y="321"/>
                  </a:lnTo>
                  <a:lnTo>
                    <a:pt x="116" y="372"/>
                  </a:lnTo>
                  <a:lnTo>
                    <a:pt x="113" y="430"/>
                  </a:lnTo>
                  <a:lnTo>
                    <a:pt x="116" y="483"/>
                  </a:lnTo>
                  <a:lnTo>
                    <a:pt x="125" y="532"/>
                  </a:lnTo>
                  <a:lnTo>
                    <a:pt x="138" y="578"/>
                  </a:lnTo>
                  <a:lnTo>
                    <a:pt x="157" y="618"/>
                  </a:lnTo>
                  <a:lnTo>
                    <a:pt x="182" y="655"/>
                  </a:lnTo>
                  <a:lnTo>
                    <a:pt x="212" y="686"/>
                  </a:lnTo>
                  <a:lnTo>
                    <a:pt x="246" y="712"/>
                  </a:lnTo>
                  <a:lnTo>
                    <a:pt x="286" y="733"/>
                  </a:lnTo>
                  <a:lnTo>
                    <a:pt x="329" y="748"/>
                  </a:lnTo>
                  <a:lnTo>
                    <a:pt x="377" y="758"/>
                  </a:lnTo>
                  <a:lnTo>
                    <a:pt x="431" y="761"/>
                  </a:lnTo>
                  <a:lnTo>
                    <a:pt x="478" y="758"/>
                  </a:lnTo>
                  <a:lnTo>
                    <a:pt x="525" y="752"/>
                  </a:lnTo>
                  <a:lnTo>
                    <a:pt x="568" y="740"/>
                  </a:lnTo>
                  <a:lnTo>
                    <a:pt x="603" y="727"/>
                  </a:lnTo>
                  <a:lnTo>
                    <a:pt x="626" y="811"/>
                  </a:lnTo>
                  <a:lnTo>
                    <a:pt x="598" y="823"/>
                  </a:lnTo>
                  <a:lnTo>
                    <a:pt x="561" y="833"/>
                  </a:lnTo>
                  <a:lnTo>
                    <a:pt x="516" y="842"/>
                  </a:lnTo>
                  <a:lnTo>
                    <a:pt x="466" y="848"/>
                  </a:lnTo>
                  <a:lnTo>
                    <a:pt x="408" y="850"/>
                  </a:lnTo>
                  <a:lnTo>
                    <a:pt x="355" y="848"/>
                  </a:lnTo>
                  <a:lnTo>
                    <a:pt x="305" y="839"/>
                  </a:lnTo>
                  <a:lnTo>
                    <a:pt x="258" y="827"/>
                  </a:lnTo>
                  <a:lnTo>
                    <a:pt x="213" y="810"/>
                  </a:lnTo>
                  <a:lnTo>
                    <a:pt x="172" y="786"/>
                  </a:lnTo>
                  <a:lnTo>
                    <a:pt x="135" y="758"/>
                  </a:lnTo>
                  <a:lnTo>
                    <a:pt x="101" y="725"/>
                  </a:lnTo>
                  <a:lnTo>
                    <a:pt x="71" y="689"/>
                  </a:lnTo>
                  <a:lnTo>
                    <a:pt x="46" y="647"/>
                  </a:lnTo>
                  <a:lnTo>
                    <a:pt x="27" y="600"/>
                  </a:lnTo>
                  <a:lnTo>
                    <a:pt x="12" y="550"/>
                  </a:lnTo>
                  <a:lnTo>
                    <a:pt x="3" y="493"/>
                  </a:lnTo>
                  <a:lnTo>
                    <a:pt x="0" y="433"/>
                  </a:lnTo>
                  <a:lnTo>
                    <a:pt x="5" y="371"/>
                  </a:lnTo>
                  <a:lnTo>
                    <a:pt x="15" y="312"/>
                  </a:lnTo>
                  <a:lnTo>
                    <a:pt x="32" y="257"/>
                  </a:lnTo>
                  <a:lnTo>
                    <a:pt x="55" y="207"/>
                  </a:lnTo>
                  <a:lnTo>
                    <a:pt x="85" y="161"/>
                  </a:lnTo>
                  <a:lnTo>
                    <a:pt x="120" y="120"/>
                  </a:lnTo>
                  <a:lnTo>
                    <a:pt x="160" y="84"/>
                  </a:lnTo>
                  <a:lnTo>
                    <a:pt x="206" y="55"/>
                  </a:lnTo>
                  <a:lnTo>
                    <a:pt x="256" y="32"/>
                  </a:lnTo>
                  <a:lnTo>
                    <a:pt x="311" y="15"/>
                  </a:lnTo>
                  <a:lnTo>
                    <a:pt x="368" y="4"/>
                  </a:lnTo>
                  <a:lnTo>
                    <a:pt x="431"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0" name="Freeform 23"/>
            <p:cNvSpPr>
              <a:spLocks noEditPoints="1"/>
            </p:cNvSpPr>
            <p:nvPr userDrawn="1"/>
          </p:nvSpPr>
          <p:spPr bwMode="auto">
            <a:xfrm>
              <a:off x="3996926" y="-1079715"/>
              <a:ext cx="130761" cy="156155"/>
            </a:xfrm>
            <a:custGeom>
              <a:avLst/>
              <a:gdLst>
                <a:gd name="T0" fmla="*/ 339 w 690"/>
                <a:gd name="T1" fmla="*/ 95 h 825"/>
                <a:gd name="T2" fmla="*/ 320 w 690"/>
                <a:gd name="T3" fmla="*/ 169 h 825"/>
                <a:gd name="T4" fmla="*/ 298 w 690"/>
                <a:gd name="T5" fmla="*/ 244 h 825"/>
                <a:gd name="T6" fmla="*/ 217 w 690"/>
                <a:gd name="T7" fmla="*/ 482 h 825"/>
                <a:gd name="T8" fmla="*/ 465 w 690"/>
                <a:gd name="T9" fmla="*/ 482 h 825"/>
                <a:gd name="T10" fmla="*/ 385 w 690"/>
                <a:gd name="T11" fmla="*/ 245 h 825"/>
                <a:gd name="T12" fmla="*/ 368 w 690"/>
                <a:gd name="T13" fmla="*/ 194 h 825"/>
                <a:gd name="T14" fmla="*/ 354 w 690"/>
                <a:gd name="T15" fmla="*/ 143 h 825"/>
                <a:gd name="T16" fmla="*/ 342 w 690"/>
                <a:gd name="T17" fmla="*/ 95 h 825"/>
                <a:gd name="T18" fmla="*/ 339 w 690"/>
                <a:gd name="T19" fmla="*/ 95 h 825"/>
                <a:gd name="T20" fmla="*/ 279 w 690"/>
                <a:gd name="T21" fmla="*/ 0 h 825"/>
                <a:gd name="T22" fmla="*/ 407 w 690"/>
                <a:gd name="T23" fmla="*/ 0 h 825"/>
                <a:gd name="T24" fmla="*/ 690 w 690"/>
                <a:gd name="T25" fmla="*/ 825 h 825"/>
                <a:gd name="T26" fmla="*/ 576 w 690"/>
                <a:gd name="T27" fmla="*/ 825 h 825"/>
                <a:gd name="T28" fmla="*/ 487 w 690"/>
                <a:gd name="T29" fmla="*/ 566 h 825"/>
                <a:gd name="T30" fmla="*/ 195 w 690"/>
                <a:gd name="T31" fmla="*/ 566 h 825"/>
                <a:gd name="T32" fmla="*/ 109 w 690"/>
                <a:gd name="T33" fmla="*/ 825 h 825"/>
                <a:gd name="T34" fmla="*/ 0 w 690"/>
                <a:gd name="T35" fmla="*/ 825 h 825"/>
                <a:gd name="T36" fmla="*/ 279 w 690"/>
                <a:gd name="T37"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0" h="825">
                  <a:moveTo>
                    <a:pt x="339" y="95"/>
                  </a:moveTo>
                  <a:lnTo>
                    <a:pt x="320" y="169"/>
                  </a:lnTo>
                  <a:lnTo>
                    <a:pt x="298" y="244"/>
                  </a:lnTo>
                  <a:lnTo>
                    <a:pt x="217" y="482"/>
                  </a:lnTo>
                  <a:lnTo>
                    <a:pt x="465" y="482"/>
                  </a:lnTo>
                  <a:lnTo>
                    <a:pt x="385" y="245"/>
                  </a:lnTo>
                  <a:lnTo>
                    <a:pt x="368" y="194"/>
                  </a:lnTo>
                  <a:lnTo>
                    <a:pt x="354" y="143"/>
                  </a:lnTo>
                  <a:lnTo>
                    <a:pt x="342" y="95"/>
                  </a:lnTo>
                  <a:lnTo>
                    <a:pt x="339" y="95"/>
                  </a:lnTo>
                  <a:close/>
                  <a:moveTo>
                    <a:pt x="279" y="0"/>
                  </a:moveTo>
                  <a:lnTo>
                    <a:pt x="407" y="0"/>
                  </a:lnTo>
                  <a:lnTo>
                    <a:pt x="690" y="825"/>
                  </a:lnTo>
                  <a:lnTo>
                    <a:pt x="576" y="825"/>
                  </a:lnTo>
                  <a:lnTo>
                    <a:pt x="487" y="566"/>
                  </a:lnTo>
                  <a:lnTo>
                    <a:pt x="195" y="566"/>
                  </a:lnTo>
                  <a:lnTo>
                    <a:pt x="109" y="825"/>
                  </a:lnTo>
                  <a:lnTo>
                    <a:pt x="0" y="825"/>
                  </a:lnTo>
                  <a:lnTo>
                    <a:pt x="27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1" name="Freeform 24"/>
            <p:cNvSpPr>
              <a:spLocks/>
            </p:cNvSpPr>
            <p:nvPr userDrawn="1"/>
          </p:nvSpPr>
          <p:spPr bwMode="auto">
            <a:xfrm>
              <a:off x="4271334" y="-1079715"/>
              <a:ext cx="86795" cy="156155"/>
            </a:xfrm>
            <a:custGeom>
              <a:avLst/>
              <a:gdLst>
                <a:gd name="T0" fmla="*/ 0 w 458"/>
                <a:gd name="T1" fmla="*/ 0 h 825"/>
                <a:gd name="T2" fmla="*/ 107 w 458"/>
                <a:gd name="T3" fmla="*/ 0 h 825"/>
                <a:gd name="T4" fmla="*/ 107 w 458"/>
                <a:gd name="T5" fmla="*/ 736 h 825"/>
                <a:gd name="T6" fmla="*/ 458 w 458"/>
                <a:gd name="T7" fmla="*/ 736 h 825"/>
                <a:gd name="T8" fmla="*/ 458 w 458"/>
                <a:gd name="T9" fmla="*/ 825 h 825"/>
                <a:gd name="T10" fmla="*/ 0 w 458"/>
                <a:gd name="T11" fmla="*/ 825 h 825"/>
                <a:gd name="T12" fmla="*/ 0 w 458"/>
                <a:gd name="T13" fmla="*/ 0 h 825"/>
              </a:gdLst>
              <a:ahLst/>
              <a:cxnLst>
                <a:cxn ang="0">
                  <a:pos x="T0" y="T1"/>
                </a:cxn>
                <a:cxn ang="0">
                  <a:pos x="T2" y="T3"/>
                </a:cxn>
                <a:cxn ang="0">
                  <a:pos x="T4" y="T5"/>
                </a:cxn>
                <a:cxn ang="0">
                  <a:pos x="T6" y="T7"/>
                </a:cxn>
                <a:cxn ang="0">
                  <a:pos x="T8" y="T9"/>
                </a:cxn>
                <a:cxn ang="0">
                  <a:pos x="T10" y="T11"/>
                </a:cxn>
                <a:cxn ang="0">
                  <a:pos x="T12" y="T13"/>
                </a:cxn>
              </a:cxnLst>
              <a:rect l="0" t="0" r="r" b="b"/>
              <a:pathLst>
                <a:path w="458" h="825">
                  <a:moveTo>
                    <a:pt x="0" y="0"/>
                  </a:moveTo>
                  <a:lnTo>
                    <a:pt x="107" y="0"/>
                  </a:lnTo>
                  <a:lnTo>
                    <a:pt x="107" y="736"/>
                  </a:lnTo>
                  <a:lnTo>
                    <a:pt x="458" y="736"/>
                  </a:lnTo>
                  <a:lnTo>
                    <a:pt x="458" y="825"/>
                  </a:lnTo>
                  <a:lnTo>
                    <a:pt x="0" y="82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2" name="Freeform 25"/>
            <p:cNvSpPr>
              <a:spLocks/>
            </p:cNvSpPr>
            <p:nvPr userDrawn="1"/>
          </p:nvSpPr>
          <p:spPr bwMode="auto">
            <a:xfrm>
              <a:off x="4583644" y="-1082368"/>
              <a:ext cx="94375" cy="161082"/>
            </a:xfrm>
            <a:custGeom>
              <a:avLst/>
              <a:gdLst>
                <a:gd name="T0" fmla="*/ 331 w 498"/>
                <a:gd name="T1" fmla="*/ 3 h 850"/>
                <a:gd name="T2" fmla="*/ 410 w 498"/>
                <a:gd name="T3" fmla="*/ 18 h 850"/>
                <a:gd name="T4" fmla="*/ 466 w 498"/>
                <a:gd name="T5" fmla="*/ 41 h 850"/>
                <a:gd name="T6" fmla="*/ 417 w 498"/>
                <a:gd name="T7" fmla="*/ 118 h 850"/>
                <a:gd name="T8" fmla="*/ 359 w 498"/>
                <a:gd name="T9" fmla="*/ 97 h 850"/>
                <a:gd name="T10" fmla="*/ 279 w 498"/>
                <a:gd name="T11" fmla="*/ 89 h 850"/>
                <a:gd name="T12" fmla="*/ 214 w 498"/>
                <a:gd name="T13" fmla="*/ 97 h 850"/>
                <a:gd name="T14" fmla="*/ 169 w 498"/>
                <a:gd name="T15" fmla="*/ 121 h 850"/>
                <a:gd name="T16" fmla="*/ 141 w 498"/>
                <a:gd name="T17" fmla="*/ 155 h 850"/>
                <a:gd name="T18" fmla="*/ 126 w 498"/>
                <a:gd name="T19" fmla="*/ 193 h 850"/>
                <a:gd name="T20" fmla="*/ 127 w 498"/>
                <a:gd name="T21" fmla="*/ 242 h 850"/>
                <a:gd name="T22" fmla="*/ 154 w 498"/>
                <a:gd name="T23" fmla="*/ 292 h 850"/>
                <a:gd name="T24" fmla="*/ 206 w 498"/>
                <a:gd name="T25" fmla="*/ 334 h 850"/>
                <a:gd name="T26" fmla="*/ 288 w 498"/>
                <a:gd name="T27" fmla="*/ 371 h 850"/>
                <a:gd name="T28" fmla="*/ 380 w 498"/>
                <a:gd name="T29" fmla="*/ 414 h 850"/>
                <a:gd name="T30" fmla="*/ 446 w 498"/>
                <a:gd name="T31" fmla="*/ 467 h 850"/>
                <a:gd name="T32" fmla="*/ 485 w 498"/>
                <a:gd name="T33" fmla="*/ 532 h 850"/>
                <a:gd name="T34" fmla="*/ 498 w 498"/>
                <a:gd name="T35" fmla="*/ 613 h 850"/>
                <a:gd name="T36" fmla="*/ 489 w 498"/>
                <a:gd name="T37" fmla="*/ 680 h 850"/>
                <a:gd name="T38" fmla="*/ 461 w 498"/>
                <a:gd name="T39" fmla="*/ 740 h 850"/>
                <a:gd name="T40" fmla="*/ 414 w 498"/>
                <a:gd name="T41" fmla="*/ 791 h 850"/>
                <a:gd name="T42" fmla="*/ 347 w 498"/>
                <a:gd name="T43" fmla="*/ 827 h 850"/>
                <a:gd name="T44" fmla="*/ 260 w 498"/>
                <a:gd name="T45" fmla="*/ 848 h 850"/>
                <a:gd name="T46" fmla="*/ 163 w 498"/>
                <a:gd name="T47" fmla="*/ 848 h 850"/>
                <a:gd name="T48" fmla="*/ 70 w 498"/>
                <a:gd name="T49" fmla="*/ 829 h 850"/>
                <a:gd name="T50" fmla="*/ 0 w 498"/>
                <a:gd name="T51" fmla="*/ 798 h 850"/>
                <a:gd name="T52" fmla="*/ 67 w 498"/>
                <a:gd name="T53" fmla="*/ 728 h 850"/>
                <a:gd name="T54" fmla="*/ 164 w 498"/>
                <a:gd name="T55" fmla="*/ 758 h 850"/>
                <a:gd name="T56" fmla="*/ 256 w 498"/>
                <a:gd name="T57" fmla="*/ 759 h 850"/>
                <a:gd name="T58" fmla="*/ 319 w 498"/>
                <a:gd name="T59" fmla="*/ 739 h 850"/>
                <a:gd name="T60" fmla="*/ 364 w 498"/>
                <a:gd name="T61" fmla="*/ 702 h 850"/>
                <a:gd name="T62" fmla="*/ 387 w 498"/>
                <a:gd name="T63" fmla="*/ 652 h 850"/>
                <a:gd name="T64" fmla="*/ 387 w 498"/>
                <a:gd name="T65" fmla="*/ 591 h 850"/>
                <a:gd name="T66" fmla="*/ 364 w 498"/>
                <a:gd name="T67" fmla="*/ 538 h 850"/>
                <a:gd name="T68" fmla="*/ 313 w 498"/>
                <a:gd name="T69" fmla="*/ 495 h 850"/>
                <a:gd name="T70" fmla="*/ 235 w 498"/>
                <a:gd name="T71" fmla="*/ 458 h 850"/>
                <a:gd name="T72" fmla="*/ 152 w 498"/>
                <a:gd name="T73" fmla="*/ 423 h 850"/>
                <a:gd name="T74" fmla="*/ 89 w 498"/>
                <a:gd name="T75" fmla="*/ 378 h 850"/>
                <a:gd name="T76" fmla="*/ 43 w 498"/>
                <a:gd name="T77" fmla="*/ 325 h 850"/>
                <a:gd name="T78" fmla="*/ 19 w 498"/>
                <a:gd name="T79" fmla="*/ 261 h 850"/>
                <a:gd name="T80" fmla="*/ 21 w 498"/>
                <a:gd name="T81" fmla="*/ 183 h 850"/>
                <a:gd name="T82" fmla="*/ 50 w 498"/>
                <a:gd name="T83" fmla="*/ 109 h 850"/>
                <a:gd name="T84" fmla="*/ 107 w 498"/>
                <a:gd name="T85" fmla="*/ 52 h 850"/>
                <a:gd name="T86" fmla="*/ 185 w 498"/>
                <a:gd name="T87" fmla="*/ 13 h 850"/>
                <a:gd name="T88" fmla="*/ 284 w 498"/>
                <a:gd name="T89" fmla="*/ 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8" h="850">
                  <a:moveTo>
                    <a:pt x="284" y="0"/>
                  </a:moveTo>
                  <a:lnTo>
                    <a:pt x="331" y="3"/>
                  </a:lnTo>
                  <a:lnTo>
                    <a:pt x="374" y="9"/>
                  </a:lnTo>
                  <a:lnTo>
                    <a:pt x="410" y="18"/>
                  </a:lnTo>
                  <a:lnTo>
                    <a:pt x="441" y="28"/>
                  </a:lnTo>
                  <a:lnTo>
                    <a:pt x="466" y="41"/>
                  </a:lnTo>
                  <a:lnTo>
                    <a:pt x="436" y="127"/>
                  </a:lnTo>
                  <a:lnTo>
                    <a:pt x="417" y="118"/>
                  </a:lnTo>
                  <a:lnTo>
                    <a:pt x="392" y="108"/>
                  </a:lnTo>
                  <a:lnTo>
                    <a:pt x="359" y="97"/>
                  </a:lnTo>
                  <a:lnTo>
                    <a:pt x="322" y="91"/>
                  </a:lnTo>
                  <a:lnTo>
                    <a:pt x="279" y="89"/>
                  </a:lnTo>
                  <a:lnTo>
                    <a:pt x="245" y="91"/>
                  </a:lnTo>
                  <a:lnTo>
                    <a:pt x="214" y="97"/>
                  </a:lnTo>
                  <a:lnTo>
                    <a:pt x="189" y="108"/>
                  </a:lnTo>
                  <a:lnTo>
                    <a:pt x="169" y="121"/>
                  </a:lnTo>
                  <a:lnTo>
                    <a:pt x="152" y="137"/>
                  </a:lnTo>
                  <a:lnTo>
                    <a:pt x="141" y="155"/>
                  </a:lnTo>
                  <a:lnTo>
                    <a:pt x="132" y="174"/>
                  </a:lnTo>
                  <a:lnTo>
                    <a:pt x="126" y="193"/>
                  </a:lnTo>
                  <a:lnTo>
                    <a:pt x="124" y="211"/>
                  </a:lnTo>
                  <a:lnTo>
                    <a:pt x="127" y="242"/>
                  </a:lnTo>
                  <a:lnTo>
                    <a:pt x="138" y="269"/>
                  </a:lnTo>
                  <a:lnTo>
                    <a:pt x="154" y="292"/>
                  </a:lnTo>
                  <a:lnTo>
                    <a:pt x="176" y="315"/>
                  </a:lnTo>
                  <a:lnTo>
                    <a:pt x="206" y="334"/>
                  </a:lnTo>
                  <a:lnTo>
                    <a:pt x="244" y="352"/>
                  </a:lnTo>
                  <a:lnTo>
                    <a:pt x="288" y="371"/>
                  </a:lnTo>
                  <a:lnTo>
                    <a:pt x="337" y="391"/>
                  </a:lnTo>
                  <a:lnTo>
                    <a:pt x="380" y="414"/>
                  </a:lnTo>
                  <a:lnTo>
                    <a:pt x="417" y="439"/>
                  </a:lnTo>
                  <a:lnTo>
                    <a:pt x="446" y="467"/>
                  </a:lnTo>
                  <a:lnTo>
                    <a:pt x="469" y="498"/>
                  </a:lnTo>
                  <a:lnTo>
                    <a:pt x="485" y="532"/>
                  </a:lnTo>
                  <a:lnTo>
                    <a:pt x="495" y="570"/>
                  </a:lnTo>
                  <a:lnTo>
                    <a:pt x="498" y="613"/>
                  </a:lnTo>
                  <a:lnTo>
                    <a:pt x="497" y="647"/>
                  </a:lnTo>
                  <a:lnTo>
                    <a:pt x="489" y="680"/>
                  </a:lnTo>
                  <a:lnTo>
                    <a:pt x="478" y="711"/>
                  </a:lnTo>
                  <a:lnTo>
                    <a:pt x="461" y="740"/>
                  </a:lnTo>
                  <a:lnTo>
                    <a:pt x="439" y="767"/>
                  </a:lnTo>
                  <a:lnTo>
                    <a:pt x="414" y="791"/>
                  </a:lnTo>
                  <a:lnTo>
                    <a:pt x="383" y="811"/>
                  </a:lnTo>
                  <a:lnTo>
                    <a:pt x="347" y="827"/>
                  </a:lnTo>
                  <a:lnTo>
                    <a:pt x="306" y="839"/>
                  </a:lnTo>
                  <a:lnTo>
                    <a:pt x="260" y="848"/>
                  </a:lnTo>
                  <a:lnTo>
                    <a:pt x="210" y="850"/>
                  </a:lnTo>
                  <a:lnTo>
                    <a:pt x="163" y="848"/>
                  </a:lnTo>
                  <a:lnTo>
                    <a:pt x="114" y="841"/>
                  </a:lnTo>
                  <a:lnTo>
                    <a:pt x="70" y="829"/>
                  </a:lnTo>
                  <a:lnTo>
                    <a:pt x="31" y="814"/>
                  </a:lnTo>
                  <a:lnTo>
                    <a:pt x="0" y="798"/>
                  </a:lnTo>
                  <a:lnTo>
                    <a:pt x="27" y="708"/>
                  </a:lnTo>
                  <a:lnTo>
                    <a:pt x="67" y="728"/>
                  </a:lnTo>
                  <a:lnTo>
                    <a:pt x="112" y="746"/>
                  </a:lnTo>
                  <a:lnTo>
                    <a:pt x="164" y="758"/>
                  </a:lnTo>
                  <a:lnTo>
                    <a:pt x="217" y="762"/>
                  </a:lnTo>
                  <a:lnTo>
                    <a:pt x="256" y="759"/>
                  </a:lnTo>
                  <a:lnTo>
                    <a:pt x="290" y="752"/>
                  </a:lnTo>
                  <a:lnTo>
                    <a:pt x="319" y="739"/>
                  </a:lnTo>
                  <a:lnTo>
                    <a:pt x="345" y="723"/>
                  </a:lnTo>
                  <a:lnTo>
                    <a:pt x="364" y="702"/>
                  </a:lnTo>
                  <a:lnTo>
                    <a:pt x="379" y="678"/>
                  </a:lnTo>
                  <a:lnTo>
                    <a:pt x="387" y="652"/>
                  </a:lnTo>
                  <a:lnTo>
                    <a:pt x="390" y="622"/>
                  </a:lnTo>
                  <a:lnTo>
                    <a:pt x="387" y="591"/>
                  </a:lnTo>
                  <a:lnTo>
                    <a:pt x="379" y="563"/>
                  </a:lnTo>
                  <a:lnTo>
                    <a:pt x="364" y="538"/>
                  </a:lnTo>
                  <a:lnTo>
                    <a:pt x="343" y="516"/>
                  </a:lnTo>
                  <a:lnTo>
                    <a:pt x="313" y="495"/>
                  </a:lnTo>
                  <a:lnTo>
                    <a:pt x="278" y="476"/>
                  </a:lnTo>
                  <a:lnTo>
                    <a:pt x="235" y="458"/>
                  </a:lnTo>
                  <a:lnTo>
                    <a:pt x="192" y="440"/>
                  </a:lnTo>
                  <a:lnTo>
                    <a:pt x="152" y="423"/>
                  </a:lnTo>
                  <a:lnTo>
                    <a:pt x="118" y="402"/>
                  </a:lnTo>
                  <a:lnTo>
                    <a:pt x="89" y="378"/>
                  </a:lnTo>
                  <a:lnTo>
                    <a:pt x="64" y="353"/>
                  </a:lnTo>
                  <a:lnTo>
                    <a:pt x="43" y="325"/>
                  </a:lnTo>
                  <a:lnTo>
                    <a:pt x="30" y="295"/>
                  </a:lnTo>
                  <a:lnTo>
                    <a:pt x="19" y="261"/>
                  </a:lnTo>
                  <a:lnTo>
                    <a:pt x="16" y="224"/>
                  </a:lnTo>
                  <a:lnTo>
                    <a:pt x="21" y="183"/>
                  </a:lnTo>
                  <a:lnTo>
                    <a:pt x="33" y="145"/>
                  </a:lnTo>
                  <a:lnTo>
                    <a:pt x="50" y="109"/>
                  </a:lnTo>
                  <a:lnTo>
                    <a:pt x="76" y="78"/>
                  </a:lnTo>
                  <a:lnTo>
                    <a:pt x="107" y="52"/>
                  </a:lnTo>
                  <a:lnTo>
                    <a:pt x="144" y="29"/>
                  </a:lnTo>
                  <a:lnTo>
                    <a:pt x="185" y="13"/>
                  </a:lnTo>
                  <a:lnTo>
                    <a:pt x="232" y="4"/>
                  </a:lnTo>
                  <a:lnTo>
                    <a:pt x="28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3" name="Freeform 26"/>
            <p:cNvSpPr>
              <a:spLocks/>
            </p:cNvSpPr>
            <p:nvPr userDrawn="1"/>
          </p:nvSpPr>
          <p:spPr bwMode="auto">
            <a:xfrm>
              <a:off x="4815981" y="-1079715"/>
              <a:ext cx="122043" cy="156155"/>
            </a:xfrm>
            <a:custGeom>
              <a:avLst/>
              <a:gdLst>
                <a:gd name="T0" fmla="*/ 0 w 644"/>
                <a:gd name="T1" fmla="*/ 0 h 825"/>
                <a:gd name="T2" fmla="*/ 120 w 644"/>
                <a:gd name="T3" fmla="*/ 0 h 825"/>
                <a:gd name="T4" fmla="*/ 236 w 644"/>
                <a:gd name="T5" fmla="*/ 228 h 825"/>
                <a:gd name="T6" fmla="*/ 258 w 644"/>
                <a:gd name="T7" fmla="*/ 274 h 825"/>
                <a:gd name="T8" fmla="*/ 279 w 644"/>
                <a:gd name="T9" fmla="*/ 315 h 825"/>
                <a:gd name="T10" fmla="*/ 300 w 644"/>
                <a:gd name="T11" fmla="*/ 356 h 825"/>
                <a:gd name="T12" fmla="*/ 318 w 644"/>
                <a:gd name="T13" fmla="*/ 398 h 825"/>
                <a:gd name="T14" fmla="*/ 320 w 644"/>
                <a:gd name="T15" fmla="*/ 398 h 825"/>
                <a:gd name="T16" fmla="*/ 346 w 644"/>
                <a:gd name="T17" fmla="*/ 344 h 825"/>
                <a:gd name="T18" fmla="*/ 374 w 644"/>
                <a:gd name="T19" fmla="*/ 288 h 825"/>
                <a:gd name="T20" fmla="*/ 403 w 644"/>
                <a:gd name="T21" fmla="*/ 228 h 825"/>
                <a:gd name="T22" fmla="*/ 523 w 644"/>
                <a:gd name="T23" fmla="*/ 0 h 825"/>
                <a:gd name="T24" fmla="*/ 644 w 644"/>
                <a:gd name="T25" fmla="*/ 0 h 825"/>
                <a:gd name="T26" fmla="*/ 368 w 644"/>
                <a:gd name="T27" fmla="*/ 475 h 825"/>
                <a:gd name="T28" fmla="*/ 368 w 644"/>
                <a:gd name="T29" fmla="*/ 825 h 825"/>
                <a:gd name="T30" fmla="*/ 260 w 644"/>
                <a:gd name="T31" fmla="*/ 825 h 825"/>
                <a:gd name="T32" fmla="*/ 260 w 644"/>
                <a:gd name="T33" fmla="*/ 475 h 825"/>
                <a:gd name="T34" fmla="*/ 0 w 644"/>
                <a:gd name="T35"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 h="825">
                  <a:moveTo>
                    <a:pt x="0" y="0"/>
                  </a:moveTo>
                  <a:lnTo>
                    <a:pt x="120" y="0"/>
                  </a:lnTo>
                  <a:lnTo>
                    <a:pt x="236" y="228"/>
                  </a:lnTo>
                  <a:lnTo>
                    <a:pt x="258" y="274"/>
                  </a:lnTo>
                  <a:lnTo>
                    <a:pt x="279" y="315"/>
                  </a:lnTo>
                  <a:lnTo>
                    <a:pt x="300" y="356"/>
                  </a:lnTo>
                  <a:lnTo>
                    <a:pt x="318" y="398"/>
                  </a:lnTo>
                  <a:lnTo>
                    <a:pt x="320" y="398"/>
                  </a:lnTo>
                  <a:lnTo>
                    <a:pt x="346" y="344"/>
                  </a:lnTo>
                  <a:lnTo>
                    <a:pt x="374" y="288"/>
                  </a:lnTo>
                  <a:lnTo>
                    <a:pt x="403" y="228"/>
                  </a:lnTo>
                  <a:lnTo>
                    <a:pt x="523" y="0"/>
                  </a:lnTo>
                  <a:lnTo>
                    <a:pt x="644" y="0"/>
                  </a:lnTo>
                  <a:lnTo>
                    <a:pt x="368" y="475"/>
                  </a:lnTo>
                  <a:lnTo>
                    <a:pt x="368" y="825"/>
                  </a:lnTo>
                  <a:lnTo>
                    <a:pt x="260" y="825"/>
                  </a:lnTo>
                  <a:lnTo>
                    <a:pt x="260" y="47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4" name="Freeform 27"/>
            <p:cNvSpPr>
              <a:spLocks/>
            </p:cNvSpPr>
            <p:nvPr userDrawn="1"/>
          </p:nvSpPr>
          <p:spPr bwMode="auto">
            <a:xfrm>
              <a:off x="5062721" y="-1082368"/>
              <a:ext cx="94754" cy="161082"/>
            </a:xfrm>
            <a:custGeom>
              <a:avLst/>
              <a:gdLst>
                <a:gd name="T0" fmla="*/ 332 w 499"/>
                <a:gd name="T1" fmla="*/ 3 h 850"/>
                <a:gd name="T2" fmla="*/ 411 w 499"/>
                <a:gd name="T3" fmla="*/ 18 h 850"/>
                <a:gd name="T4" fmla="*/ 467 w 499"/>
                <a:gd name="T5" fmla="*/ 41 h 850"/>
                <a:gd name="T6" fmla="*/ 418 w 499"/>
                <a:gd name="T7" fmla="*/ 118 h 850"/>
                <a:gd name="T8" fmla="*/ 360 w 499"/>
                <a:gd name="T9" fmla="*/ 97 h 850"/>
                <a:gd name="T10" fmla="*/ 281 w 499"/>
                <a:gd name="T11" fmla="*/ 89 h 850"/>
                <a:gd name="T12" fmla="*/ 216 w 499"/>
                <a:gd name="T13" fmla="*/ 97 h 850"/>
                <a:gd name="T14" fmla="*/ 170 w 499"/>
                <a:gd name="T15" fmla="*/ 121 h 850"/>
                <a:gd name="T16" fmla="*/ 140 w 499"/>
                <a:gd name="T17" fmla="*/ 155 h 850"/>
                <a:gd name="T18" fmla="*/ 127 w 499"/>
                <a:gd name="T19" fmla="*/ 193 h 850"/>
                <a:gd name="T20" fmla="*/ 128 w 499"/>
                <a:gd name="T21" fmla="*/ 242 h 850"/>
                <a:gd name="T22" fmla="*/ 154 w 499"/>
                <a:gd name="T23" fmla="*/ 292 h 850"/>
                <a:gd name="T24" fmla="*/ 207 w 499"/>
                <a:gd name="T25" fmla="*/ 334 h 850"/>
                <a:gd name="T26" fmla="*/ 289 w 499"/>
                <a:gd name="T27" fmla="*/ 371 h 850"/>
                <a:gd name="T28" fmla="*/ 381 w 499"/>
                <a:gd name="T29" fmla="*/ 414 h 850"/>
                <a:gd name="T30" fmla="*/ 446 w 499"/>
                <a:gd name="T31" fmla="*/ 467 h 850"/>
                <a:gd name="T32" fmla="*/ 486 w 499"/>
                <a:gd name="T33" fmla="*/ 532 h 850"/>
                <a:gd name="T34" fmla="*/ 499 w 499"/>
                <a:gd name="T35" fmla="*/ 613 h 850"/>
                <a:gd name="T36" fmla="*/ 490 w 499"/>
                <a:gd name="T37" fmla="*/ 680 h 850"/>
                <a:gd name="T38" fmla="*/ 462 w 499"/>
                <a:gd name="T39" fmla="*/ 740 h 850"/>
                <a:gd name="T40" fmla="*/ 414 w 499"/>
                <a:gd name="T41" fmla="*/ 791 h 850"/>
                <a:gd name="T42" fmla="*/ 347 w 499"/>
                <a:gd name="T43" fmla="*/ 827 h 850"/>
                <a:gd name="T44" fmla="*/ 261 w 499"/>
                <a:gd name="T45" fmla="*/ 848 h 850"/>
                <a:gd name="T46" fmla="*/ 162 w 499"/>
                <a:gd name="T47" fmla="*/ 848 h 850"/>
                <a:gd name="T48" fmla="*/ 71 w 499"/>
                <a:gd name="T49" fmla="*/ 829 h 850"/>
                <a:gd name="T50" fmla="*/ 0 w 499"/>
                <a:gd name="T51" fmla="*/ 798 h 850"/>
                <a:gd name="T52" fmla="*/ 66 w 499"/>
                <a:gd name="T53" fmla="*/ 728 h 850"/>
                <a:gd name="T54" fmla="*/ 164 w 499"/>
                <a:gd name="T55" fmla="*/ 758 h 850"/>
                <a:gd name="T56" fmla="*/ 257 w 499"/>
                <a:gd name="T57" fmla="*/ 759 h 850"/>
                <a:gd name="T58" fmla="*/ 321 w 499"/>
                <a:gd name="T59" fmla="*/ 739 h 850"/>
                <a:gd name="T60" fmla="*/ 365 w 499"/>
                <a:gd name="T61" fmla="*/ 702 h 850"/>
                <a:gd name="T62" fmla="*/ 387 w 499"/>
                <a:gd name="T63" fmla="*/ 652 h 850"/>
                <a:gd name="T64" fmla="*/ 387 w 499"/>
                <a:gd name="T65" fmla="*/ 591 h 850"/>
                <a:gd name="T66" fmla="*/ 365 w 499"/>
                <a:gd name="T67" fmla="*/ 538 h 850"/>
                <a:gd name="T68" fmla="*/ 315 w 499"/>
                <a:gd name="T69" fmla="*/ 495 h 850"/>
                <a:gd name="T70" fmla="*/ 235 w 499"/>
                <a:gd name="T71" fmla="*/ 458 h 850"/>
                <a:gd name="T72" fmla="*/ 154 w 499"/>
                <a:gd name="T73" fmla="*/ 423 h 850"/>
                <a:gd name="T74" fmla="*/ 88 w 499"/>
                <a:gd name="T75" fmla="*/ 378 h 850"/>
                <a:gd name="T76" fmla="*/ 44 w 499"/>
                <a:gd name="T77" fmla="*/ 325 h 850"/>
                <a:gd name="T78" fmla="*/ 20 w 499"/>
                <a:gd name="T79" fmla="*/ 261 h 850"/>
                <a:gd name="T80" fmla="*/ 22 w 499"/>
                <a:gd name="T81" fmla="*/ 183 h 850"/>
                <a:gd name="T82" fmla="*/ 52 w 499"/>
                <a:gd name="T83" fmla="*/ 109 h 850"/>
                <a:gd name="T84" fmla="*/ 108 w 499"/>
                <a:gd name="T85" fmla="*/ 52 h 850"/>
                <a:gd name="T86" fmla="*/ 186 w 499"/>
                <a:gd name="T87" fmla="*/ 13 h 850"/>
                <a:gd name="T88" fmla="*/ 284 w 499"/>
                <a:gd name="T89" fmla="*/ 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9" h="850">
                  <a:moveTo>
                    <a:pt x="284" y="0"/>
                  </a:moveTo>
                  <a:lnTo>
                    <a:pt x="332" y="3"/>
                  </a:lnTo>
                  <a:lnTo>
                    <a:pt x="374" y="9"/>
                  </a:lnTo>
                  <a:lnTo>
                    <a:pt x="411" y="18"/>
                  </a:lnTo>
                  <a:lnTo>
                    <a:pt x="442" y="28"/>
                  </a:lnTo>
                  <a:lnTo>
                    <a:pt x="467" y="41"/>
                  </a:lnTo>
                  <a:lnTo>
                    <a:pt x="437" y="127"/>
                  </a:lnTo>
                  <a:lnTo>
                    <a:pt x="418" y="118"/>
                  </a:lnTo>
                  <a:lnTo>
                    <a:pt x="391" y="108"/>
                  </a:lnTo>
                  <a:lnTo>
                    <a:pt x="360" y="97"/>
                  </a:lnTo>
                  <a:lnTo>
                    <a:pt x="323" y="91"/>
                  </a:lnTo>
                  <a:lnTo>
                    <a:pt x="281" y="89"/>
                  </a:lnTo>
                  <a:lnTo>
                    <a:pt x="245" y="91"/>
                  </a:lnTo>
                  <a:lnTo>
                    <a:pt x="216" y="97"/>
                  </a:lnTo>
                  <a:lnTo>
                    <a:pt x="190" y="108"/>
                  </a:lnTo>
                  <a:lnTo>
                    <a:pt x="170" y="121"/>
                  </a:lnTo>
                  <a:lnTo>
                    <a:pt x="154" y="137"/>
                  </a:lnTo>
                  <a:lnTo>
                    <a:pt x="140" y="155"/>
                  </a:lnTo>
                  <a:lnTo>
                    <a:pt x="131" y="174"/>
                  </a:lnTo>
                  <a:lnTo>
                    <a:pt x="127" y="193"/>
                  </a:lnTo>
                  <a:lnTo>
                    <a:pt x="125" y="211"/>
                  </a:lnTo>
                  <a:lnTo>
                    <a:pt x="128" y="242"/>
                  </a:lnTo>
                  <a:lnTo>
                    <a:pt x="137" y="269"/>
                  </a:lnTo>
                  <a:lnTo>
                    <a:pt x="154" y="292"/>
                  </a:lnTo>
                  <a:lnTo>
                    <a:pt x="177" y="315"/>
                  </a:lnTo>
                  <a:lnTo>
                    <a:pt x="207" y="334"/>
                  </a:lnTo>
                  <a:lnTo>
                    <a:pt x="244" y="352"/>
                  </a:lnTo>
                  <a:lnTo>
                    <a:pt x="289" y="371"/>
                  </a:lnTo>
                  <a:lnTo>
                    <a:pt x="338" y="391"/>
                  </a:lnTo>
                  <a:lnTo>
                    <a:pt x="381" y="414"/>
                  </a:lnTo>
                  <a:lnTo>
                    <a:pt x="417" y="439"/>
                  </a:lnTo>
                  <a:lnTo>
                    <a:pt x="446" y="467"/>
                  </a:lnTo>
                  <a:lnTo>
                    <a:pt x="470" y="498"/>
                  </a:lnTo>
                  <a:lnTo>
                    <a:pt x="486" y="532"/>
                  </a:lnTo>
                  <a:lnTo>
                    <a:pt x="496" y="570"/>
                  </a:lnTo>
                  <a:lnTo>
                    <a:pt x="499" y="613"/>
                  </a:lnTo>
                  <a:lnTo>
                    <a:pt x="496" y="647"/>
                  </a:lnTo>
                  <a:lnTo>
                    <a:pt x="490" y="680"/>
                  </a:lnTo>
                  <a:lnTo>
                    <a:pt x="479" y="711"/>
                  </a:lnTo>
                  <a:lnTo>
                    <a:pt x="462" y="740"/>
                  </a:lnTo>
                  <a:lnTo>
                    <a:pt x="440" y="767"/>
                  </a:lnTo>
                  <a:lnTo>
                    <a:pt x="414" y="791"/>
                  </a:lnTo>
                  <a:lnTo>
                    <a:pt x="384" y="811"/>
                  </a:lnTo>
                  <a:lnTo>
                    <a:pt x="347" y="827"/>
                  </a:lnTo>
                  <a:lnTo>
                    <a:pt x="307" y="839"/>
                  </a:lnTo>
                  <a:lnTo>
                    <a:pt x="261" y="848"/>
                  </a:lnTo>
                  <a:lnTo>
                    <a:pt x="211" y="850"/>
                  </a:lnTo>
                  <a:lnTo>
                    <a:pt x="162" y="848"/>
                  </a:lnTo>
                  <a:lnTo>
                    <a:pt x="115" y="841"/>
                  </a:lnTo>
                  <a:lnTo>
                    <a:pt x="71" y="829"/>
                  </a:lnTo>
                  <a:lnTo>
                    <a:pt x="32" y="814"/>
                  </a:lnTo>
                  <a:lnTo>
                    <a:pt x="0" y="798"/>
                  </a:lnTo>
                  <a:lnTo>
                    <a:pt x="28" y="708"/>
                  </a:lnTo>
                  <a:lnTo>
                    <a:pt x="66" y="728"/>
                  </a:lnTo>
                  <a:lnTo>
                    <a:pt x="114" y="746"/>
                  </a:lnTo>
                  <a:lnTo>
                    <a:pt x="164" y="758"/>
                  </a:lnTo>
                  <a:lnTo>
                    <a:pt x="219" y="762"/>
                  </a:lnTo>
                  <a:lnTo>
                    <a:pt x="257" y="759"/>
                  </a:lnTo>
                  <a:lnTo>
                    <a:pt x="291" y="752"/>
                  </a:lnTo>
                  <a:lnTo>
                    <a:pt x="321" y="739"/>
                  </a:lnTo>
                  <a:lnTo>
                    <a:pt x="346" y="723"/>
                  </a:lnTo>
                  <a:lnTo>
                    <a:pt x="365" y="702"/>
                  </a:lnTo>
                  <a:lnTo>
                    <a:pt x="378" y="678"/>
                  </a:lnTo>
                  <a:lnTo>
                    <a:pt x="387" y="652"/>
                  </a:lnTo>
                  <a:lnTo>
                    <a:pt x="390" y="622"/>
                  </a:lnTo>
                  <a:lnTo>
                    <a:pt x="387" y="591"/>
                  </a:lnTo>
                  <a:lnTo>
                    <a:pt x="380" y="563"/>
                  </a:lnTo>
                  <a:lnTo>
                    <a:pt x="365" y="538"/>
                  </a:lnTo>
                  <a:lnTo>
                    <a:pt x="343" y="516"/>
                  </a:lnTo>
                  <a:lnTo>
                    <a:pt x="315" y="495"/>
                  </a:lnTo>
                  <a:lnTo>
                    <a:pt x="279" y="476"/>
                  </a:lnTo>
                  <a:lnTo>
                    <a:pt x="235" y="458"/>
                  </a:lnTo>
                  <a:lnTo>
                    <a:pt x="192" y="440"/>
                  </a:lnTo>
                  <a:lnTo>
                    <a:pt x="154" y="423"/>
                  </a:lnTo>
                  <a:lnTo>
                    <a:pt x="120" y="402"/>
                  </a:lnTo>
                  <a:lnTo>
                    <a:pt x="88" y="378"/>
                  </a:lnTo>
                  <a:lnTo>
                    <a:pt x="63" y="353"/>
                  </a:lnTo>
                  <a:lnTo>
                    <a:pt x="44" y="325"/>
                  </a:lnTo>
                  <a:lnTo>
                    <a:pt x="29" y="295"/>
                  </a:lnTo>
                  <a:lnTo>
                    <a:pt x="20" y="261"/>
                  </a:lnTo>
                  <a:lnTo>
                    <a:pt x="18" y="224"/>
                  </a:lnTo>
                  <a:lnTo>
                    <a:pt x="22" y="183"/>
                  </a:lnTo>
                  <a:lnTo>
                    <a:pt x="32" y="145"/>
                  </a:lnTo>
                  <a:lnTo>
                    <a:pt x="52" y="109"/>
                  </a:lnTo>
                  <a:lnTo>
                    <a:pt x="77" y="78"/>
                  </a:lnTo>
                  <a:lnTo>
                    <a:pt x="108" y="52"/>
                  </a:lnTo>
                  <a:lnTo>
                    <a:pt x="143" y="29"/>
                  </a:lnTo>
                  <a:lnTo>
                    <a:pt x="186" y="13"/>
                  </a:lnTo>
                  <a:lnTo>
                    <a:pt x="233" y="4"/>
                  </a:lnTo>
                  <a:lnTo>
                    <a:pt x="28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5" name="Freeform 28"/>
            <p:cNvSpPr>
              <a:spLocks/>
            </p:cNvSpPr>
            <p:nvPr userDrawn="1"/>
          </p:nvSpPr>
          <p:spPr bwMode="auto">
            <a:xfrm>
              <a:off x="5285962" y="-1079715"/>
              <a:ext cx="115600" cy="156155"/>
            </a:xfrm>
            <a:custGeom>
              <a:avLst/>
              <a:gdLst>
                <a:gd name="T0" fmla="*/ 0 w 610"/>
                <a:gd name="T1" fmla="*/ 0 h 825"/>
                <a:gd name="T2" fmla="*/ 610 w 610"/>
                <a:gd name="T3" fmla="*/ 0 h 825"/>
                <a:gd name="T4" fmla="*/ 610 w 610"/>
                <a:gd name="T5" fmla="*/ 92 h 825"/>
                <a:gd name="T6" fmla="*/ 359 w 610"/>
                <a:gd name="T7" fmla="*/ 92 h 825"/>
                <a:gd name="T8" fmla="*/ 359 w 610"/>
                <a:gd name="T9" fmla="*/ 825 h 825"/>
                <a:gd name="T10" fmla="*/ 251 w 610"/>
                <a:gd name="T11" fmla="*/ 825 h 825"/>
                <a:gd name="T12" fmla="*/ 251 w 610"/>
                <a:gd name="T13" fmla="*/ 92 h 825"/>
                <a:gd name="T14" fmla="*/ 0 w 610"/>
                <a:gd name="T15" fmla="*/ 92 h 825"/>
                <a:gd name="T16" fmla="*/ 0 w 610"/>
                <a:gd name="T17"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0" h="825">
                  <a:moveTo>
                    <a:pt x="0" y="0"/>
                  </a:moveTo>
                  <a:lnTo>
                    <a:pt x="610" y="0"/>
                  </a:lnTo>
                  <a:lnTo>
                    <a:pt x="610" y="92"/>
                  </a:lnTo>
                  <a:lnTo>
                    <a:pt x="359" y="92"/>
                  </a:lnTo>
                  <a:lnTo>
                    <a:pt x="359" y="825"/>
                  </a:lnTo>
                  <a:lnTo>
                    <a:pt x="251" y="825"/>
                  </a:lnTo>
                  <a:lnTo>
                    <a:pt x="251" y="92"/>
                  </a:lnTo>
                  <a:lnTo>
                    <a:pt x="0" y="92"/>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6" name="Freeform 29"/>
            <p:cNvSpPr>
              <a:spLocks/>
            </p:cNvSpPr>
            <p:nvPr userDrawn="1"/>
          </p:nvSpPr>
          <p:spPr bwMode="auto">
            <a:xfrm>
              <a:off x="5523227" y="-1079715"/>
              <a:ext cx="87553" cy="156155"/>
            </a:xfrm>
            <a:custGeom>
              <a:avLst/>
              <a:gdLst>
                <a:gd name="T0" fmla="*/ 0 w 463"/>
                <a:gd name="T1" fmla="*/ 0 h 825"/>
                <a:gd name="T2" fmla="*/ 445 w 463"/>
                <a:gd name="T3" fmla="*/ 0 h 825"/>
                <a:gd name="T4" fmla="*/ 445 w 463"/>
                <a:gd name="T5" fmla="*/ 90 h 825"/>
                <a:gd name="T6" fmla="*/ 107 w 463"/>
                <a:gd name="T7" fmla="*/ 90 h 825"/>
                <a:gd name="T8" fmla="*/ 107 w 463"/>
                <a:gd name="T9" fmla="*/ 350 h 825"/>
                <a:gd name="T10" fmla="*/ 426 w 463"/>
                <a:gd name="T11" fmla="*/ 350 h 825"/>
                <a:gd name="T12" fmla="*/ 426 w 463"/>
                <a:gd name="T13" fmla="*/ 439 h 825"/>
                <a:gd name="T14" fmla="*/ 107 w 463"/>
                <a:gd name="T15" fmla="*/ 439 h 825"/>
                <a:gd name="T16" fmla="*/ 107 w 463"/>
                <a:gd name="T17" fmla="*/ 736 h 825"/>
                <a:gd name="T18" fmla="*/ 463 w 463"/>
                <a:gd name="T19" fmla="*/ 736 h 825"/>
                <a:gd name="T20" fmla="*/ 463 w 463"/>
                <a:gd name="T21" fmla="*/ 825 h 825"/>
                <a:gd name="T22" fmla="*/ 0 w 463"/>
                <a:gd name="T23" fmla="*/ 825 h 825"/>
                <a:gd name="T24" fmla="*/ 0 w 463"/>
                <a:gd name="T25"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3" h="825">
                  <a:moveTo>
                    <a:pt x="0" y="0"/>
                  </a:moveTo>
                  <a:lnTo>
                    <a:pt x="445" y="0"/>
                  </a:lnTo>
                  <a:lnTo>
                    <a:pt x="445" y="90"/>
                  </a:lnTo>
                  <a:lnTo>
                    <a:pt x="107" y="90"/>
                  </a:lnTo>
                  <a:lnTo>
                    <a:pt x="107" y="350"/>
                  </a:lnTo>
                  <a:lnTo>
                    <a:pt x="426" y="350"/>
                  </a:lnTo>
                  <a:lnTo>
                    <a:pt x="426" y="439"/>
                  </a:lnTo>
                  <a:lnTo>
                    <a:pt x="107" y="439"/>
                  </a:lnTo>
                  <a:lnTo>
                    <a:pt x="107" y="736"/>
                  </a:lnTo>
                  <a:lnTo>
                    <a:pt x="463" y="736"/>
                  </a:lnTo>
                  <a:lnTo>
                    <a:pt x="463" y="825"/>
                  </a:lnTo>
                  <a:lnTo>
                    <a:pt x="0" y="82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7" name="Freeform 30"/>
            <p:cNvSpPr>
              <a:spLocks/>
            </p:cNvSpPr>
            <p:nvPr userDrawn="1"/>
          </p:nvSpPr>
          <p:spPr bwMode="auto">
            <a:xfrm>
              <a:off x="5737750" y="-1079715"/>
              <a:ext cx="159566" cy="156155"/>
            </a:xfrm>
            <a:custGeom>
              <a:avLst/>
              <a:gdLst>
                <a:gd name="T0" fmla="*/ 58 w 841"/>
                <a:gd name="T1" fmla="*/ 0 h 825"/>
                <a:gd name="T2" fmla="*/ 194 w 841"/>
                <a:gd name="T3" fmla="*/ 0 h 825"/>
                <a:gd name="T4" fmla="*/ 334 w 841"/>
                <a:gd name="T5" fmla="*/ 399 h 825"/>
                <a:gd name="T6" fmla="*/ 366 w 841"/>
                <a:gd name="T7" fmla="*/ 497 h 825"/>
                <a:gd name="T8" fmla="*/ 395 w 841"/>
                <a:gd name="T9" fmla="*/ 590 h 825"/>
                <a:gd name="T10" fmla="*/ 417 w 841"/>
                <a:gd name="T11" fmla="*/ 677 h 825"/>
                <a:gd name="T12" fmla="*/ 421 w 841"/>
                <a:gd name="T13" fmla="*/ 677 h 825"/>
                <a:gd name="T14" fmla="*/ 437 w 841"/>
                <a:gd name="T15" fmla="*/ 613 h 825"/>
                <a:gd name="T16" fmla="*/ 458 w 841"/>
                <a:gd name="T17" fmla="*/ 545 h 825"/>
                <a:gd name="T18" fmla="*/ 482 w 841"/>
                <a:gd name="T19" fmla="*/ 475 h 825"/>
                <a:gd name="T20" fmla="*/ 508 w 841"/>
                <a:gd name="T21" fmla="*/ 399 h 825"/>
                <a:gd name="T22" fmla="*/ 655 w 841"/>
                <a:gd name="T23" fmla="*/ 0 h 825"/>
                <a:gd name="T24" fmla="*/ 791 w 841"/>
                <a:gd name="T25" fmla="*/ 0 h 825"/>
                <a:gd name="T26" fmla="*/ 841 w 841"/>
                <a:gd name="T27" fmla="*/ 825 h 825"/>
                <a:gd name="T28" fmla="*/ 737 w 841"/>
                <a:gd name="T29" fmla="*/ 825 h 825"/>
                <a:gd name="T30" fmla="*/ 717 w 841"/>
                <a:gd name="T31" fmla="*/ 463 h 825"/>
                <a:gd name="T32" fmla="*/ 714 w 841"/>
                <a:gd name="T33" fmla="*/ 392 h 825"/>
                <a:gd name="T34" fmla="*/ 709 w 841"/>
                <a:gd name="T35" fmla="*/ 318 h 825"/>
                <a:gd name="T36" fmla="*/ 706 w 841"/>
                <a:gd name="T37" fmla="*/ 244 h 825"/>
                <a:gd name="T38" fmla="*/ 705 w 841"/>
                <a:gd name="T39" fmla="*/ 173 h 825"/>
                <a:gd name="T40" fmla="*/ 705 w 841"/>
                <a:gd name="T41" fmla="*/ 107 h 825"/>
                <a:gd name="T42" fmla="*/ 700 w 841"/>
                <a:gd name="T43" fmla="*/ 107 h 825"/>
                <a:gd name="T44" fmla="*/ 678 w 841"/>
                <a:gd name="T45" fmla="*/ 180 h 825"/>
                <a:gd name="T46" fmla="*/ 655 w 841"/>
                <a:gd name="T47" fmla="*/ 257 h 825"/>
                <a:gd name="T48" fmla="*/ 627 w 841"/>
                <a:gd name="T49" fmla="*/ 337 h 825"/>
                <a:gd name="T50" fmla="*/ 597 w 841"/>
                <a:gd name="T51" fmla="*/ 420 h 825"/>
                <a:gd name="T52" fmla="*/ 452 w 841"/>
                <a:gd name="T53" fmla="*/ 820 h 825"/>
                <a:gd name="T54" fmla="*/ 371 w 841"/>
                <a:gd name="T55" fmla="*/ 820 h 825"/>
                <a:gd name="T56" fmla="*/ 238 w 841"/>
                <a:gd name="T57" fmla="*/ 427 h 825"/>
                <a:gd name="T58" fmla="*/ 210 w 841"/>
                <a:gd name="T59" fmla="*/ 342 h 825"/>
                <a:gd name="T60" fmla="*/ 183 w 841"/>
                <a:gd name="T61" fmla="*/ 260 h 825"/>
                <a:gd name="T62" fmla="*/ 161 w 841"/>
                <a:gd name="T63" fmla="*/ 182 h 825"/>
                <a:gd name="T64" fmla="*/ 142 w 841"/>
                <a:gd name="T65" fmla="*/ 107 h 825"/>
                <a:gd name="T66" fmla="*/ 140 w 841"/>
                <a:gd name="T67" fmla="*/ 107 h 825"/>
                <a:gd name="T68" fmla="*/ 137 w 841"/>
                <a:gd name="T69" fmla="*/ 173 h 825"/>
                <a:gd name="T70" fmla="*/ 136 w 841"/>
                <a:gd name="T71" fmla="*/ 244 h 825"/>
                <a:gd name="T72" fmla="*/ 131 w 841"/>
                <a:gd name="T73" fmla="*/ 319 h 825"/>
                <a:gd name="T74" fmla="*/ 129 w 841"/>
                <a:gd name="T75" fmla="*/ 396 h 825"/>
                <a:gd name="T76" fmla="*/ 124 w 841"/>
                <a:gd name="T77" fmla="*/ 472 h 825"/>
                <a:gd name="T78" fmla="*/ 102 w 841"/>
                <a:gd name="T79" fmla="*/ 825 h 825"/>
                <a:gd name="T80" fmla="*/ 0 w 841"/>
                <a:gd name="T81" fmla="*/ 825 h 825"/>
                <a:gd name="T82" fmla="*/ 58 w 841"/>
                <a:gd name="T83"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1" h="825">
                  <a:moveTo>
                    <a:pt x="58" y="0"/>
                  </a:moveTo>
                  <a:lnTo>
                    <a:pt x="194" y="0"/>
                  </a:lnTo>
                  <a:lnTo>
                    <a:pt x="334" y="399"/>
                  </a:lnTo>
                  <a:lnTo>
                    <a:pt x="366" y="497"/>
                  </a:lnTo>
                  <a:lnTo>
                    <a:pt x="395" y="590"/>
                  </a:lnTo>
                  <a:lnTo>
                    <a:pt x="417" y="677"/>
                  </a:lnTo>
                  <a:lnTo>
                    <a:pt x="421" y="677"/>
                  </a:lnTo>
                  <a:lnTo>
                    <a:pt x="437" y="613"/>
                  </a:lnTo>
                  <a:lnTo>
                    <a:pt x="458" y="545"/>
                  </a:lnTo>
                  <a:lnTo>
                    <a:pt x="482" y="475"/>
                  </a:lnTo>
                  <a:lnTo>
                    <a:pt x="508" y="399"/>
                  </a:lnTo>
                  <a:lnTo>
                    <a:pt x="655" y="0"/>
                  </a:lnTo>
                  <a:lnTo>
                    <a:pt x="791" y="0"/>
                  </a:lnTo>
                  <a:lnTo>
                    <a:pt x="841" y="825"/>
                  </a:lnTo>
                  <a:lnTo>
                    <a:pt x="737" y="825"/>
                  </a:lnTo>
                  <a:lnTo>
                    <a:pt x="717" y="463"/>
                  </a:lnTo>
                  <a:lnTo>
                    <a:pt x="714" y="392"/>
                  </a:lnTo>
                  <a:lnTo>
                    <a:pt x="709" y="318"/>
                  </a:lnTo>
                  <a:lnTo>
                    <a:pt x="706" y="244"/>
                  </a:lnTo>
                  <a:lnTo>
                    <a:pt x="705" y="173"/>
                  </a:lnTo>
                  <a:lnTo>
                    <a:pt x="705" y="107"/>
                  </a:lnTo>
                  <a:lnTo>
                    <a:pt x="700" y="107"/>
                  </a:lnTo>
                  <a:lnTo>
                    <a:pt x="678" y="180"/>
                  </a:lnTo>
                  <a:lnTo>
                    <a:pt x="655" y="257"/>
                  </a:lnTo>
                  <a:lnTo>
                    <a:pt x="627" y="337"/>
                  </a:lnTo>
                  <a:lnTo>
                    <a:pt x="597" y="420"/>
                  </a:lnTo>
                  <a:lnTo>
                    <a:pt x="452" y="820"/>
                  </a:lnTo>
                  <a:lnTo>
                    <a:pt x="371" y="820"/>
                  </a:lnTo>
                  <a:lnTo>
                    <a:pt x="238" y="427"/>
                  </a:lnTo>
                  <a:lnTo>
                    <a:pt x="210" y="342"/>
                  </a:lnTo>
                  <a:lnTo>
                    <a:pt x="183" y="260"/>
                  </a:lnTo>
                  <a:lnTo>
                    <a:pt x="161" y="182"/>
                  </a:lnTo>
                  <a:lnTo>
                    <a:pt x="142" y="107"/>
                  </a:lnTo>
                  <a:lnTo>
                    <a:pt x="140" y="107"/>
                  </a:lnTo>
                  <a:lnTo>
                    <a:pt x="137" y="173"/>
                  </a:lnTo>
                  <a:lnTo>
                    <a:pt x="136" y="244"/>
                  </a:lnTo>
                  <a:lnTo>
                    <a:pt x="131" y="319"/>
                  </a:lnTo>
                  <a:lnTo>
                    <a:pt x="129" y="396"/>
                  </a:lnTo>
                  <a:lnTo>
                    <a:pt x="124" y="472"/>
                  </a:lnTo>
                  <a:lnTo>
                    <a:pt x="102" y="825"/>
                  </a:lnTo>
                  <a:lnTo>
                    <a:pt x="0" y="825"/>
                  </a:lnTo>
                  <a:lnTo>
                    <a:pt x="5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9" name="Freeform 31"/>
            <p:cNvSpPr>
              <a:spLocks/>
            </p:cNvSpPr>
            <p:nvPr userDrawn="1"/>
          </p:nvSpPr>
          <p:spPr bwMode="auto">
            <a:xfrm>
              <a:off x="6024666" y="-1082368"/>
              <a:ext cx="94754" cy="161082"/>
            </a:xfrm>
            <a:custGeom>
              <a:avLst/>
              <a:gdLst>
                <a:gd name="T0" fmla="*/ 333 w 500"/>
                <a:gd name="T1" fmla="*/ 3 h 850"/>
                <a:gd name="T2" fmla="*/ 411 w 500"/>
                <a:gd name="T3" fmla="*/ 18 h 850"/>
                <a:gd name="T4" fmla="*/ 467 w 500"/>
                <a:gd name="T5" fmla="*/ 41 h 850"/>
                <a:gd name="T6" fmla="*/ 419 w 500"/>
                <a:gd name="T7" fmla="*/ 118 h 850"/>
                <a:gd name="T8" fmla="*/ 361 w 500"/>
                <a:gd name="T9" fmla="*/ 97 h 850"/>
                <a:gd name="T10" fmla="*/ 281 w 500"/>
                <a:gd name="T11" fmla="*/ 89 h 850"/>
                <a:gd name="T12" fmla="*/ 216 w 500"/>
                <a:gd name="T13" fmla="*/ 97 h 850"/>
                <a:gd name="T14" fmla="*/ 170 w 500"/>
                <a:gd name="T15" fmla="*/ 121 h 850"/>
                <a:gd name="T16" fmla="*/ 141 w 500"/>
                <a:gd name="T17" fmla="*/ 155 h 850"/>
                <a:gd name="T18" fmla="*/ 127 w 500"/>
                <a:gd name="T19" fmla="*/ 193 h 850"/>
                <a:gd name="T20" fmla="*/ 129 w 500"/>
                <a:gd name="T21" fmla="*/ 242 h 850"/>
                <a:gd name="T22" fmla="*/ 154 w 500"/>
                <a:gd name="T23" fmla="*/ 292 h 850"/>
                <a:gd name="T24" fmla="*/ 207 w 500"/>
                <a:gd name="T25" fmla="*/ 334 h 850"/>
                <a:gd name="T26" fmla="*/ 290 w 500"/>
                <a:gd name="T27" fmla="*/ 371 h 850"/>
                <a:gd name="T28" fmla="*/ 382 w 500"/>
                <a:gd name="T29" fmla="*/ 414 h 850"/>
                <a:gd name="T30" fmla="*/ 447 w 500"/>
                <a:gd name="T31" fmla="*/ 467 h 850"/>
                <a:gd name="T32" fmla="*/ 487 w 500"/>
                <a:gd name="T33" fmla="*/ 532 h 850"/>
                <a:gd name="T34" fmla="*/ 500 w 500"/>
                <a:gd name="T35" fmla="*/ 613 h 850"/>
                <a:gd name="T36" fmla="*/ 491 w 500"/>
                <a:gd name="T37" fmla="*/ 680 h 850"/>
                <a:gd name="T38" fmla="*/ 463 w 500"/>
                <a:gd name="T39" fmla="*/ 740 h 850"/>
                <a:gd name="T40" fmla="*/ 414 w 500"/>
                <a:gd name="T41" fmla="*/ 791 h 850"/>
                <a:gd name="T42" fmla="*/ 348 w 500"/>
                <a:gd name="T43" fmla="*/ 827 h 850"/>
                <a:gd name="T44" fmla="*/ 262 w 500"/>
                <a:gd name="T45" fmla="*/ 848 h 850"/>
                <a:gd name="T46" fmla="*/ 163 w 500"/>
                <a:gd name="T47" fmla="*/ 848 h 850"/>
                <a:gd name="T48" fmla="*/ 71 w 500"/>
                <a:gd name="T49" fmla="*/ 829 h 850"/>
                <a:gd name="T50" fmla="*/ 0 w 500"/>
                <a:gd name="T51" fmla="*/ 798 h 850"/>
                <a:gd name="T52" fmla="*/ 67 w 500"/>
                <a:gd name="T53" fmla="*/ 728 h 850"/>
                <a:gd name="T54" fmla="*/ 164 w 500"/>
                <a:gd name="T55" fmla="*/ 758 h 850"/>
                <a:gd name="T56" fmla="*/ 257 w 500"/>
                <a:gd name="T57" fmla="*/ 759 h 850"/>
                <a:gd name="T58" fmla="*/ 321 w 500"/>
                <a:gd name="T59" fmla="*/ 739 h 850"/>
                <a:gd name="T60" fmla="*/ 365 w 500"/>
                <a:gd name="T61" fmla="*/ 702 h 850"/>
                <a:gd name="T62" fmla="*/ 387 w 500"/>
                <a:gd name="T63" fmla="*/ 652 h 850"/>
                <a:gd name="T64" fmla="*/ 387 w 500"/>
                <a:gd name="T65" fmla="*/ 591 h 850"/>
                <a:gd name="T66" fmla="*/ 365 w 500"/>
                <a:gd name="T67" fmla="*/ 538 h 850"/>
                <a:gd name="T68" fmla="*/ 315 w 500"/>
                <a:gd name="T69" fmla="*/ 495 h 850"/>
                <a:gd name="T70" fmla="*/ 235 w 500"/>
                <a:gd name="T71" fmla="*/ 458 h 850"/>
                <a:gd name="T72" fmla="*/ 154 w 500"/>
                <a:gd name="T73" fmla="*/ 423 h 850"/>
                <a:gd name="T74" fmla="*/ 89 w 500"/>
                <a:gd name="T75" fmla="*/ 378 h 850"/>
                <a:gd name="T76" fmla="*/ 45 w 500"/>
                <a:gd name="T77" fmla="*/ 325 h 850"/>
                <a:gd name="T78" fmla="*/ 21 w 500"/>
                <a:gd name="T79" fmla="*/ 261 h 850"/>
                <a:gd name="T80" fmla="*/ 22 w 500"/>
                <a:gd name="T81" fmla="*/ 183 h 850"/>
                <a:gd name="T82" fmla="*/ 52 w 500"/>
                <a:gd name="T83" fmla="*/ 109 h 850"/>
                <a:gd name="T84" fmla="*/ 108 w 500"/>
                <a:gd name="T85" fmla="*/ 52 h 850"/>
                <a:gd name="T86" fmla="*/ 186 w 500"/>
                <a:gd name="T87" fmla="*/ 13 h 850"/>
                <a:gd name="T88" fmla="*/ 284 w 500"/>
                <a:gd name="T89" fmla="*/ 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0" h="850">
                  <a:moveTo>
                    <a:pt x="284" y="0"/>
                  </a:moveTo>
                  <a:lnTo>
                    <a:pt x="333" y="3"/>
                  </a:lnTo>
                  <a:lnTo>
                    <a:pt x="374" y="9"/>
                  </a:lnTo>
                  <a:lnTo>
                    <a:pt x="411" y="18"/>
                  </a:lnTo>
                  <a:lnTo>
                    <a:pt x="442" y="28"/>
                  </a:lnTo>
                  <a:lnTo>
                    <a:pt x="467" y="41"/>
                  </a:lnTo>
                  <a:lnTo>
                    <a:pt x="438" y="127"/>
                  </a:lnTo>
                  <a:lnTo>
                    <a:pt x="419" y="118"/>
                  </a:lnTo>
                  <a:lnTo>
                    <a:pt x="392" y="108"/>
                  </a:lnTo>
                  <a:lnTo>
                    <a:pt x="361" y="97"/>
                  </a:lnTo>
                  <a:lnTo>
                    <a:pt x="324" y="91"/>
                  </a:lnTo>
                  <a:lnTo>
                    <a:pt x="281" y="89"/>
                  </a:lnTo>
                  <a:lnTo>
                    <a:pt x="246" y="91"/>
                  </a:lnTo>
                  <a:lnTo>
                    <a:pt x="216" y="97"/>
                  </a:lnTo>
                  <a:lnTo>
                    <a:pt x="191" y="108"/>
                  </a:lnTo>
                  <a:lnTo>
                    <a:pt x="170" y="121"/>
                  </a:lnTo>
                  <a:lnTo>
                    <a:pt x="154" y="137"/>
                  </a:lnTo>
                  <a:lnTo>
                    <a:pt x="141" y="155"/>
                  </a:lnTo>
                  <a:lnTo>
                    <a:pt x="132" y="174"/>
                  </a:lnTo>
                  <a:lnTo>
                    <a:pt x="127" y="193"/>
                  </a:lnTo>
                  <a:lnTo>
                    <a:pt x="126" y="211"/>
                  </a:lnTo>
                  <a:lnTo>
                    <a:pt x="129" y="242"/>
                  </a:lnTo>
                  <a:lnTo>
                    <a:pt x="138" y="269"/>
                  </a:lnTo>
                  <a:lnTo>
                    <a:pt x="154" y="292"/>
                  </a:lnTo>
                  <a:lnTo>
                    <a:pt x="178" y="315"/>
                  </a:lnTo>
                  <a:lnTo>
                    <a:pt x="207" y="334"/>
                  </a:lnTo>
                  <a:lnTo>
                    <a:pt x="244" y="352"/>
                  </a:lnTo>
                  <a:lnTo>
                    <a:pt x="290" y="371"/>
                  </a:lnTo>
                  <a:lnTo>
                    <a:pt x="339" y="391"/>
                  </a:lnTo>
                  <a:lnTo>
                    <a:pt x="382" y="414"/>
                  </a:lnTo>
                  <a:lnTo>
                    <a:pt x="417" y="439"/>
                  </a:lnTo>
                  <a:lnTo>
                    <a:pt x="447" y="467"/>
                  </a:lnTo>
                  <a:lnTo>
                    <a:pt x="470" y="498"/>
                  </a:lnTo>
                  <a:lnTo>
                    <a:pt x="487" y="532"/>
                  </a:lnTo>
                  <a:lnTo>
                    <a:pt x="497" y="570"/>
                  </a:lnTo>
                  <a:lnTo>
                    <a:pt x="500" y="613"/>
                  </a:lnTo>
                  <a:lnTo>
                    <a:pt x="497" y="647"/>
                  </a:lnTo>
                  <a:lnTo>
                    <a:pt x="491" y="680"/>
                  </a:lnTo>
                  <a:lnTo>
                    <a:pt x="479" y="711"/>
                  </a:lnTo>
                  <a:lnTo>
                    <a:pt x="463" y="740"/>
                  </a:lnTo>
                  <a:lnTo>
                    <a:pt x="441" y="767"/>
                  </a:lnTo>
                  <a:lnTo>
                    <a:pt x="414" y="791"/>
                  </a:lnTo>
                  <a:lnTo>
                    <a:pt x="385" y="811"/>
                  </a:lnTo>
                  <a:lnTo>
                    <a:pt x="348" y="827"/>
                  </a:lnTo>
                  <a:lnTo>
                    <a:pt x="308" y="839"/>
                  </a:lnTo>
                  <a:lnTo>
                    <a:pt x="262" y="848"/>
                  </a:lnTo>
                  <a:lnTo>
                    <a:pt x="212" y="850"/>
                  </a:lnTo>
                  <a:lnTo>
                    <a:pt x="163" y="848"/>
                  </a:lnTo>
                  <a:lnTo>
                    <a:pt x="116" y="841"/>
                  </a:lnTo>
                  <a:lnTo>
                    <a:pt x="71" y="829"/>
                  </a:lnTo>
                  <a:lnTo>
                    <a:pt x="33" y="814"/>
                  </a:lnTo>
                  <a:lnTo>
                    <a:pt x="0" y="798"/>
                  </a:lnTo>
                  <a:lnTo>
                    <a:pt x="28" y="708"/>
                  </a:lnTo>
                  <a:lnTo>
                    <a:pt x="67" y="728"/>
                  </a:lnTo>
                  <a:lnTo>
                    <a:pt x="114" y="746"/>
                  </a:lnTo>
                  <a:lnTo>
                    <a:pt x="164" y="758"/>
                  </a:lnTo>
                  <a:lnTo>
                    <a:pt x="219" y="762"/>
                  </a:lnTo>
                  <a:lnTo>
                    <a:pt x="257" y="759"/>
                  </a:lnTo>
                  <a:lnTo>
                    <a:pt x="291" y="752"/>
                  </a:lnTo>
                  <a:lnTo>
                    <a:pt x="321" y="739"/>
                  </a:lnTo>
                  <a:lnTo>
                    <a:pt x="346" y="723"/>
                  </a:lnTo>
                  <a:lnTo>
                    <a:pt x="365" y="702"/>
                  </a:lnTo>
                  <a:lnTo>
                    <a:pt x="379" y="678"/>
                  </a:lnTo>
                  <a:lnTo>
                    <a:pt x="387" y="652"/>
                  </a:lnTo>
                  <a:lnTo>
                    <a:pt x="390" y="622"/>
                  </a:lnTo>
                  <a:lnTo>
                    <a:pt x="387" y="591"/>
                  </a:lnTo>
                  <a:lnTo>
                    <a:pt x="380" y="563"/>
                  </a:lnTo>
                  <a:lnTo>
                    <a:pt x="365" y="538"/>
                  </a:lnTo>
                  <a:lnTo>
                    <a:pt x="343" y="516"/>
                  </a:lnTo>
                  <a:lnTo>
                    <a:pt x="315" y="495"/>
                  </a:lnTo>
                  <a:lnTo>
                    <a:pt x="280" y="476"/>
                  </a:lnTo>
                  <a:lnTo>
                    <a:pt x="235" y="458"/>
                  </a:lnTo>
                  <a:lnTo>
                    <a:pt x="192" y="440"/>
                  </a:lnTo>
                  <a:lnTo>
                    <a:pt x="154" y="423"/>
                  </a:lnTo>
                  <a:lnTo>
                    <a:pt x="120" y="402"/>
                  </a:lnTo>
                  <a:lnTo>
                    <a:pt x="89" y="378"/>
                  </a:lnTo>
                  <a:lnTo>
                    <a:pt x="64" y="353"/>
                  </a:lnTo>
                  <a:lnTo>
                    <a:pt x="45" y="325"/>
                  </a:lnTo>
                  <a:lnTo>
                    <a:pt x="30" y="295"/>
                  </a:lnTo>
                  <a:lnTo>
                    <a:pt x="21" y="261"/>
                  </a:lnTo>
                  <a:lnTo>
                    <a:pt x="18" y="224"/>
                  </a:lnTo>
                  <a:lnTo>
                    <a:pt x="22" y="183"/>
                  </a:lnTo>
                  <a:lnTo>
                    <a:pt x="33" y="145"/>
                  </a:lnTo>
                  <a:lnTo>
                    <a:pt x="52" y="109"/>
                  </a:lnTo>
                  <a:lnTo>
                    <a:pt x="77" y="78"/>
                  </a:lnTo>
                  <a:lnTo>
                    <a:pt x="108" y="52"/>
                  </a:lnTo>
                  <a:lnTo>
                    <a:pt x="144" y="29"/>
                  </a:lnTo>
                  <a:lnTo>
                    <a:pt x="186" y="13"/>
                  </a:lnTo>
                  <a:lnTo>
                    <a:pt x="234" y="4"/>
                  </a:lnTo>
                  <a:lnTo>
                    <a:pt x="28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grpSp>
          <p:nvGrpSpPr>
            <p:cNvPr id="30" name="Groep 29"/>
            <p:cNvGrpSpPr/>
            <p:nvPr userDrawn="1"/>
          </p:nvGrpSpPr>
          <p:grpSpPr>
            <a:xfrm>
              <a:off x="2387621" y="-2244435"/>
              <a:ext cx="3483922" cy="925181"/>
              <a:chOff x="4376923" y="2767236"/>
              <a:chExt cx="3483922" cy="925181"/>
            </a:xfrm>
          </p:grpSpPr>
          <p:sp>
            <p:nvSpPr>
              <p:cNvPr id="31" name="Freeform 8"/>
              <p:cNvSpPr>
                <a:spLocks noEditPoints="1"/>
              </p:cNvSpPr>
              <p:nvPr/>
            </p:nvSpPr>
            <p:spPr bwMode="auto">
              <a:xfrm>
                <a:off x="5095539" y="3061353"/>
                <a:ext cx="606427" cy="631064"/>
              </a:xfrm>
              <a:custGeom>
                <a:avLst/>
                <a:gdLst>
                  <a:gd name="T0" fmla="*/ 1395 w 3199"/>
                  <a:gd name="T1" fmla="*/ 411 h 3330"/>
                  <a:gd name="T2" fmla="*/ 1110 w 3199"/>
                  <a:gd name="T3" fmla="*/ 502 h 3330"/>
                  <a:gd name="T4" fmla="*/ 860 w 3199"/>
                  <a:gd name="T5" fmla="*/ 663 h 3330"/>
                  <a:gd name="T6" fmla="*/ 655 w 3199"/>
                  <a:gd name="T7" fmla="*/ 881 h 3330"/>
                  <a:gd name="T8" fmla="*/ 504 w 3199"/>
                  <a:gd name="T9" fmla="*/ 1145 h 3330"/>
                  <a:gd name="T10" fmla="*/ 418 w 3199"/>
                  <a:gd name="T11" fmla="*/ 1448 h 3330"/>
                  <a:gd name="T12" fmla="*/ 405 w 3199"/>
                  <a:gd name="T13" fmla="*/ 1775 h 3330"/>
                  <a:gd name="T14" fmla="*/ 468 w 3199"/>
                  <a:gd name="T15" fmla="*/ 2087 h 3330"/>
                  <a:gd name="T16" fmla="*/ 598 w 3199"/>
                  <a:gd name="T17" fmla="*/ 2366 h 3330"/>
                  <a:gd name="T18" fmla="*/ 786 w 3199"/>
                  <a:gd name="T19" fmla="*/ 2601 h 3330"/>
                  <a:gd name="T20" fmla="*/ 1023 w 3199"/>
                  <a:gd name="T21" fmla="*/ 2781 h 3330"/>
                  <a:gd name="T22" fmla="*/ 1296 w 3199"/>
                  <a:gd name="T23" fmla="*/ 2896 h 3330"/>
                  <a:gd name="T24" fmla="*/ 1599 w 3199"/>
                  <a:gd name="T25" fmla="*/ 2938 h 3330"/>
                  <a:gd name="T26" fmla="*/ 1902 w 3199"/>
                  <a:gd name="T27" fmla="*/ 2896 h 3330"/>
                  <a:gd name="T28" fmla="*/ 2175 w 3199"/>
                  <a:gd name="T29" fmla="*/ 2781 h 3330"/>
                  <a:gd name="T30" fmla="*/ 2412 w 3199"/>
                  <a:gd name="T31" fmla="*/ 2601 h 3330"/>
                  <a:gd name="T32" fmla="*/ 2599 w 3199"/>
                  <a:gd name="T33" fmla="*/ 2366 h 3330"/>
                  <a:gd name="T34" fmla="*/ 2731 w 3199"/>
                  <a:gd name="T35" fmla="*/ 2087 h 3330"/>
                  <a:gd name="T36" fmla="*/ 2793 w 3199"/>
                  <a:gd name="T37" fmla="*/ 1775 h 3330"/>
                  <a:gd name="T38" fmla="*/ 2781 w 3199"/>
                  <a:gd name="T39" fmla="*/ 1448 h 3330"/>
                  <a:gd name="T40" fmla="*/ 2694 w 3199"/>
                  <a:gd name="T41" fmla="*/ 1145 h 3330"/>
                  <a:gd name="T42" fmla="*/ 2543 w 3199"/>
                  <a:gd name="T43" fmla="*/ 881 h 3330"/>
                  <a:gd name="T44" fmla="*/ 2338 w 3199"/>
                  <a:gd name="T45" fmla="*/ 663 h 3330"/>
                  <a:gd name="T46" fmla="*/ 2088 w 3199"/>
                  <a:gd name="T47" fmla="*/ 502 h 3330"/>
                  <a:gd name="T48" fmla="*/ 1804 w 3199"/>
                  <a:gd name="T49" fmla="*/ 411 h 3330"/>
                  <a:gd name="T50" fmla="*/ 1599 w 3199"/>
                  <a:gd name="T51" fmla="*/ 0 h 3330"/>
                  <a:gd name="T52" fmla="*/ 1949 w 3199"/>
                  <a:gd name="T53" fmla="*/ 40 h 3330"/>
                  <a:gd name="T54" fmla="*/ 2273 w 3199"/>
                  <a:gd name="T55" fmla="*/ 155 h 3330"/>
                  <a:gd name="T56" fmla="*/ 2563 w 3199"/>
                  <a:gd name="T57" fmla="*/ 335 h 3330"/>
                  <a:gd name="T58" fmla="*/ 2806 w 3199"/>
                  <a:gd name="T59" fmla="*/ 573 h 3330"/>
                  <a:gd name="T60" fmla="*/ 2998 w 3199"/>
                  <a:gd name="T61" fmla="*/ 858 h 3330"/>
                  <a:gd name="T62" fmla="*/ 3131 w 3199"/>
                  <a:gd name="T63" fmla="*/ 1184 h 3330"/>
                  <a:gd name="T64" fmla="*/ 3195 w 3199"/>
                  <a:gd name="T65" fmla="*/ 1541 h 3330"/>
                  <a:gd name="T66" fmla="*/ 3182 w 3199"/>
                  <a:gd name="T67" fmla="*/ 1911 h 3330"/>
                  <a:gd name="T68" fmla="*/ 3095 w 3199"/>
                  <a:gd name="T69" fmla="*/ 2258 h 3330"/>
                  <a:gd name="T70" fmla="*/ 2941 w 3199"/>
                  <a:gd name="T71" fmla="*/ 2571 h 3330"/>
                  <a:gd name="T72" fmla="*/ 2731 w 3199"/>
                  <a:gd name="T73" fmla="*/ 2842 h 3330"/>
                  <a:gd name="T74" fmla="*/ 2471 w 3199"/>
                  <a:gd name="T75" fmla="*/ 3062 h 3330"/>
                  <a:gd name="T76" fmla="*/ 2169 w 3199"/>
                  <a:gd name="T77" fmla="*/ 3222 h 3330"/>
                  <a:gd name="T78" fmla="*/ 1835 w 3199"/>
                  <a:gd name="T79" fmla="*/ 3312 h 3330"/>
                  <a:gd name="T80" fmla="*/ 1479 w 3199"/>
                  <a:gd name="T81" fmla="*/ 3325 h 3330"/>
                  <a:gd name="T82" fmla="*/ 1138 w 3199"/>
                  <a:gd name="T83" fmla="*/ 3260 h 3330"/>
                  <a:gd name="T84" fmla="*/ 825 w 3199"/>
                  <a:gd name="T85" fmla="*/ 3123 h 3330"/>
                  <a:gd name="T86" fmla="*/ 550 w 3199"/>
                  <a:gd name="T87" fmla="*/ 2922 h 3330"/>
                  <a:gd name="T88" fmla="*/ 322 w 3199"/>
                  <a:gd name="T89" fmla="*/ 2667 h 3330"/>
                  <a:gd name="T90" fmla="*/ 148 w 3199"/>
                  <a:gd name="T91" fmla="*/ 2367 h 3330"/>
                  <a:gd name="T92" fmla="*/ 38 w 3199"/>
                  <a:gd name="T93" fmla="*/ 2030 h 3330"/>
                  <a:gd name="T94" fmla="*/ 0 w 3199"/>
                  <a:gd name="T95" fmla="*/ 1665 h 3330"/>
                  <a:gd name="T96" fmla="*/ 38 w 3199"/>
                  <a:gd name="T97" fmla="*/ 1300 h 3330"/>
                  <a:gd name="T98" fmla="*/ 148 w 3199"/>
                  <a:gd name="T99" fmla="*/ 963 h 3330"/>
                  <a:gd name="T100" fmla="*/ 322 w 3199"/>
                  <a:gd name="T101" fmla="*/ 663 h 3330"/>
                  <a:gd name="T102" fmla="*/ 550 w 3199"/>
                  <a:gd name="T103" fmla="*/ 409 h 3330"/>
                  <a:gd name="T104" fmla="*/ 825 w 3199"/>
                  <a:gd name="T105" fmla="*/ 208 h 3330"/>
                  <a:gd name="T106" fmla="*/ 1138 w 3199"/>
                  <a:gd name="T107" fmla="*/ 71 h 3330"/>
                  <a:gd name="T108" fmla="*/ 1479 w 3199"/>
                  <a:gd name="T109" fmla="*/ 4 h 3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9" h="3330">
                    <a:moveTo>
                      <a:pt x="1599" y="393"/>
                    </a:moveTo>
                    <a:lnTo>
                      <a:pt x="1495" y="397"/>
                    </a:lnTo>
                    <a:lnTo>
                      <a:pt x="1395" y="411"/>
                    </a:lnTo>
                    <a:lnTo>
                      <a:pt x="1296" y="433"/>
                    </a:lnTo>
                    <a:lnTo>
                      <a:pt x="1201" y="464"/>
                    </a:lnTo>
                    <a:lnTo>
                      <a:pt x="1110" y="502"/>
                    </a:lnTo>
                    <a:lnTo>
                      <a:pt x="1023" y="550"/>
                    </a:lnTo>
                    <a:lnTo>
                      <a:pt x="940" y="603"/>
                    </a:lnTo>
                    <a:lnTo>
                      <a:pt x="860" y="663"/>
                    </a:lnTo>
                    <a:lnTo>
                      <a:pt x="786" y="730"/>
                    </a:lnTo>
                    <a:lnTo>
                      <a:pt x="718" y="802"/>
                    </a:lnTo>
                    <a:lnTo>
                      <a:pt x="655" y="881"/>
                    </a:lnTo>
                    <a:lnTo>
                      <a:pt x="598" y="963"/>
                    </a:lnTo>
                    <a:lnTo>
                      <a:pt x="548" y="1052"/>
                    </a:lnTo>
                    <a:lnTo>
                      <a:pt x="504" y="1145"/>
                    </a:lnTo>
                    <a:lnTo>
                      <a:pt x="468" y="1243"/>
                    </a:lnTo>
                    <a:lnTo>
                      <a:pt x="439" y="1343"/>
                    </a:lnTo>
                    <a:lnTo>
                      <a:pt x="418" y="1448"/>
                    </a:lnTo>
                    <a:lnTo>
                      <a:pt x="405" y="1555"/>
                    </a:lnTo>
                    <a:lnTo>
                      <a:pt x="400" y="1665"/>
                    </a:lnTo>
                    <a:lnTo>
                      <a:pt x="405" y="1775"/>
                    </a:lnTo>
                    <a:lnTo>
                      <a:pt x="418" y="1883"/>
                    </a:lnTo>
                    <a:lnTo>
                      <a:pt x="439" y="1986"/>
                    </a:lnTo>
                    <a:lnTo>
                      <a:pt x="468" y="2087"/>
                    </a:lnTo>
                    <a:lnTo>
                      <a:pt x="504" y="2184"/>
                    </a:lnTo>
                    <a:lnTo>
                      <a:pt x="548" y="2277"/>
                    </a:lnTo>
                    <a:lnTo>
                      <a:pt x="598" y="2366"/>
                    </a:lnTo>
                    <a:lnTo>
                      <a:pt x="655" y="2450"/>
                    </a:lnTo>
                    <a:lnTo>
                      <a:pt x="718" y="2528"/>
                    </a:lnTo>
                    <a:lnTo>
                      <a:pt x="786" y="2601"/>
                    </a:lnTo>
                    <a:lnTo>
                      <a:pt x="860" y="2667"/>
                    </a:lnTo>
                    <a:lnTo>
                      <a:pt x="940" y="2728"/>
                    </a:lnTo>
                    <a:lnTo>
                      <a:pt x="1023" y="2781"/>
                    </a:lnTo>
                    <a:lnTo>
                      <a:pt x="1110" y="2827"/>
                    </a:lnTo>
                    <a:lnTo>
                      <a:pt x="1201" y="2867"/>
                    </a:lnTo>
                    <a:lnTo>
                      <a:pt x="1296" y="2896"/>
                    </a:lnTo>
                    <a:lnTo>
                      <a:pt x="1395" y="2920"/>
                    </a:lnTo>
                    <a:lnTo>
                      <a:pt x="1495" y="2933"/>
                    </a:lnTo>
                    <a:lnTo>
                      <a:pt x="1599" y="2938"/>
                    </a:lnTo>
                    <a:lnTo>
                      <a:pt x="1702" y="2933"/>
                    </a:lnTo>
                    <a:lnTo>
                      <a:pt x="1804" y="2920"/>
                    </a:lnTo>
                    <a:lnTo>
                      <a:pt x="1902" y="2896"/>
                    </a:lnTo>
                    <a:lnTo>
                      <a:pt x="1996" y="2867"/>
                    </a:lnTo>
                    <a:lnTo>
                      <a:pt x="2088" y="2827"/>
                    </a:lnTo>
                    <a:lnTo>
                      <a:pt x="2175" y="2781"/>
                    </a:lnTo>
                    <a:lnTo>
                      <a:pt x="2260" y="2728"/>
                    </a:lnTo>
                    <a:lnTo>
                      <a:pt x="2338" y="2667"/>
                    </a:lnTo>
                    <a:lnTo>
                      <a:pt x="2412" y="2601"/>
                    </a:lnTo>
                    <a:lnTo>
                      <a:pt x="2481" y="2528"/>
                    </a:lnTo>
                    <a:lnTo>
                      <a:pt x="2543" y="2450"/>
                    </a:lnTo>
                    <a:lnTo>
                      <a:pt x="2599" y="2366"/>
                    </a:lnTo>
                    <a:lnTo>
                      <a:pt x="2651" y="2277"/>
                    </a:lnTo>
                    <a:lnTo>
                      <a:pt x="2694" y="2184"/>
                    </a:lnTo>
                    <a:lnTo>
                      <a:pt x="2731" y="2087"/>
                    </a:lnTo>
                    <a:lnTo>
                      <a:pt x="2759" y="1986"/>
                    </a:lnTo>
                    <a:lnTo>
                      <a:pt x="2781" y="1883"/>
                    </a:lnTo>
                    <a:lnTo>
                      <a:pt x="2793" y="1775"/>
                    </a:lnTo>
                    <a:lnTo>
                      <a:pt x="2797" y="1665"/>
                    </a:lnTo>
                    <a:lnTo>
                      <a:pt x="2793" y="1555"/>
                    </a:lnTo>
                    <a:lnTo>
                      <a:pt x="2781" y="1448"/>
                    </a:lnTo>
                    <a:lnTo>
                      <a:pt x="2759" y="1343"/>
                    </a:lnTo>
                    <a:lnTo>
                      <a:pt x="2731" y="1243"/>
                    </a:lnTo>
                    <a:lnTo>
                      <a:pt x="2694" y="1145"/>
                    </a:lnTo>
                    <a:lnTo>
                      <a:pt x="2651" y="1052"/>
                    </a:lnTo>
                    <a:lnTo>
                      <a:pt x="2599" y="963"/>
                    </a:lnTo>
                    <a:lnTo>
                      <a:pt x="2543" y="881"/>
                    </a:lnTo>
                    <a:lnTo>
                      <a:pt x="2481" y="802"/>
                    </a:lnTo>
                    <a:lnTo>
                      <a:pt x="2412" y="730"/>
                    </a:lnTo>
                    <a:lnTo>
                      <a:pt x="2338" y="663"/>
                    </a:lnTo>
                    <a:lnTo>
                      <a:pt x="2260" y="603"/>
                    </a:lnTo>
                    <a:lnTo>
                      <a:pt x="2175" y="550"/>
                    </a:lnTo>
                    <a:lnTo>
                      <a:pt x="2088" y="502"/>
                    </a:lnTo>
                    <a:lnTo>
                      <a:pt x="1996" y="464"/>
                    </a:lnTo>
                    <a:lnTo>
                      <a:pt x="1902" y="433"/>
                    </a:lnTo>
                    <a:lnTo>
                      <a:pt x="1804" y="411"/>
                    </a:lnTo>
                    <a:lnTo>
                      <a:pt x="1702" y="397"/>
                    </a:lnTo>
                    <a:lnTo>
                      <a:pt x="1599" y="393"/>
                    </a:lnTo>
                    <a:close/>
                    <a:moveTo>
                      <a:pt x="1599" y="0"/>
                    </a:moveTo>
                    <a:lnTo>
                      <a:pt x="1719" y="4"/>
                    </a:lnTo>
                    <a:lnTo>
                      <a:pt x="1835" y="18"/>
                    </a:lnTo>
                    <a:lnTo>
                      <a:pt x="1949" y="40"/>
                    </a:lnTo>
                    <a:lnTo>
                      <a:pt x="2062" y="71"/>
                    </a:lnTo>
                    <a:lnTo>
                      <a:pt x="2169" y="109"/>
                    </a:lnTo>
                    <a:lnTo>
                      <a:pt x="2273" y="155"/>
                    </a:lnTo>
                    <a:lnTo>
                      <a:pt x="2373" y="208"/>
                    </a:lnTo>
                    <a:lnTo>
                      <a:pt x="2471" y="269"/>
                    </a:lnTo>
                    <a:lnTo>
                      <a:pt x="2563" y="335"/>
                    </a:lnTo>
                    <a:lnTo>
                      <a:pt x="2648" y="409"/>
                    </a:lnTo>
                    <a:lnTo>
                      <a:pt x="2731" y="487"/>
                    </a:lnTo>
                    <a:lnTo>
                      <a:pt x="2806" y="573"/>
                    </a:lnTo>
                    <a:lnTo>
                      <a:pt x="2877" y="663"/>
                    </a:lnTo>
                    <a:lnTo>
                      <a:pt x="2941" y="758"/>
                    </a:lnTo>
                    <a:lnTo>
                      <a:pt x="2998" y="858"/>
                    </a:lnTo>
                    <a:lnTo>
                      <a:pt x="3050" y="963"/>
                    </a:lnTo>
                    <a:lnTo>
                      <a:pt x="3095" y="1071"/>
                    </a:lnTo>
                    <a:lnTo>
                      <a:pt x="3131" y="1184"/>
                    </a:lnTo>
                    <a:lnTo>
                      <a:pt x="3160" y="1300"/>
                    </a:lnTo>
                    <a:lnTo>
                      <a:pt x="3182" y="1419"/>
                    </a:lnTo>
                    <a:lnTo>
                      <a:pt x="3195" y="1541"/>
                    </a:lnTo>
                    <a:lnTo>
                      <a:pt x="3199" y="1665"/>
                    </a:lnTo>
                    <a:lnTo>
                      <a:pt x="3195" y="1790"/>
                    </a:lnTo>
                    <a:lnTo>
                      <a:pt x="3182" y="1911"/>
                    </a:lnTo>
                    <a:lnTo>
                      <a:pt x="3160" y="2030"/>
                    </a:lnTo>
                    <a:lnTo>
                      <a:pt x="3131" y="2146"/>
                    </a:lnTo>
                    <a:lnTo>
                      <a:pt x="3095" y="2258"/>
                    </a:lnTo>
                    <a:lnTo>
                      <a:pt x="3050" y="2367"/>
                    </a:lnTo>
                    <a:lnTo>
                      <a:pt x="2998" y="2471"/>
                    </a:lnTo>
                    <a:lnTo>
                      <a:pt x="2941" y="2571"/>
                    </a:lnTo>
                    <a:lnTo>
                      <a:pt x="2877" y="2667"/>
                    </a:lnTo>
                    <a:lnTo>
                      <a:pt x="2806" y="2758"/>
                    </a:lnTo>
                    <a:lnTo>
                      <a:pt x="2731" y="2842"/>
                    </a:lnTo>
                    <a:lnTo>
                      <a:pt x="2648" y="2922"/>
                    </a:lnTo>
                    <a:lnTo>
                      <a:pt x="2563" y="2994"/>
                    </a:lnTo>
                    <a:lnTo>
                      <a:pt x="2471" y="3062"/>
                    </a:lnTo>
                    <a:lnTo>
                      <a:pt x="2373" y="3123"/>
                    </a:lnTo>
                    <a:lnTo>
                      <a:pt x="2273" y="3176"/>
                    </a:lnTo>
                    <a:lnTo>
                      <a:pt x="2169" y="3222"/>
                    </a:lnTo>
                    <a:lnTo>
                      <a:pt x="2062" y="3260"/>
                    </a:lnTo>
                    <a:lnTo>
                      <a:pt x="1949" y="3290"/>
                    </a:lnTo>
                    <a:lnTo>
                      <a:pt x="1835" y="3312"/>
                    </a:lnTo>
                    <a:lnTo>
                      <a:pt x="1719" y="3325"/>
                    </a:lnTo>
                    <a:lnTo>
                      <a:pt x="1599" y="3330"/>
                    </a:lnTo>
                    <a:lnTo>
                      <a:pt x="1479" y="3325"/>
                    </a:lnTo>
                    <a:lnTo>
                      <a:pt x="1362" y="3312"/>
                    </a:lnTo>
                    <a:lnTo>
                      <a:pt x="1249" y="3290"/>
                    </a:lnTo>
                    <a:lnTo>
                      <a:pt x="1138" y="3260"/>
                    </a:lnTo>
                    <a:lnTo>
                      <a:pt x="1030" y="3222"/>
                    </a:lnTo>
                    <a:lnTo>
                      <a:pt x="925" y="3176"/>
                    </a:lnTo>
                    <a:lnTo>
                      <a:pt x="825" y="3123"/>
                    </a:lnTo>
                    <a:lnTo>
                      <a:pt x="728" y="3062"/>
                    </a:lnTo>
                    <a:lnTo>
                      <a:pt x="637" y="2994"/>
                    </a:lnTo>
                    <a:lnTo>
                      <a:pt x="550" y="2922"/>
                    </a:lnTo>
                    <a:lnTo>
                      <a:pt x="468" y="2842"/>
                    </a:lnTo>
                    <a:lnTo>
                      <a:pt x="392" y="2758"/>
                    </a:lnTo>
                    <a:lnTo>
                      <a:pt x="322" y="2667"/>
                    </a:lnTo>
                    <a:lnTo>
                      <a:pt x="257" y="2571"/>
                    </a:lnTo>
                    <a:lnTo>
                      <a:pt x="199" y="2471"/>
                    </a:lnTo>
                    <a:lnTo>
                      <a:pt x="148" y="2367"/>
                    </a:lnTo>
                    <a:lnTo>
                      <a:pt x="105" y="2258"/>
                    </a:lnTo>
                    <a:lnTo>
                      <a:pt x="68" y="2146"/>
                    </a:lnTo>
                    <a:lnTo>
                      <a:pt x="38" y="2030"/>
                    </a:lnTo>
                    <a:lnTo>
                      <a:pt x="18" y="1911"/>
                    </a:lnTo>
                    <a:lnTo>
                      <a:pt x="4" y="1790"/>
                    </a:lnTo>
                    <a:lnTo>
                      <a:pt x="0" y="1665"/>
                    </a:lnTo>
                    <a:lnTo>
                      <a:pt x="4" y="1541"/>
                    </a:lnTo>
                    <a:lnTo>
                      <a:pt x="18" y="1419"/>
                    </a:lnTo>
                    <a:lnTo>
                      <a:pt x="38" y="1300"/>
                    </a:lnTo>
                    <a:lnTo>
                      <a:pt x="68" y="1184"/>
                    </a:lnTo>
                    <a:lnTo>
                      <a:pt x="105" y="1071"/>
                    </a:lnTo>
                    <a:lnTo>
                      <a:pt x="148" y="963"/>
                    </a:lnTo>
                    <a:lnTo>
                      <a:pt x="199" y="858"/>
                    </a:lnTo>
                    <a:lnTo>
                      <a:pt x="257" y="758"/>
                    </a:lnTo>
                    <a:lnTo>
                      <a:pt x="322" y="663"/>
                    </a:lnTo>
                    <a:lnTo>
                      <a:pt x="392" y="573"/>
                    </a:lnTo>
                    <a:lnTo>
                      <a:pt x="468" y="487"/>
                    </a:lnTo>
                    <a:lnTo>
                      <a:pt x="550" y="409"/>
                    </a:lnTo>
                    <a:lnTo>
                      <a:pt x="637" y="335"/>
                    </a:lnTo>
                    <a:lnTo>
                      <a:pt x="728" y="269"/>
                    </a:lnTo>
                    <a:lnTo>
                      <a:pt x="825" y="208"/>
                    </a:lnTo>
                    <a:lnTo>
                      <a:pt x="925" y="155"/>
                    </a:lnTo>
                    <a:lnTo>
                      <a:pt x="1030" y="109"/>
                    </a:lnTo>
                    <a:lnTo>
                      <a:pt x="1138" y="71"/>
                    </a:lnTo>
                    <a:lnTo>
                      <a:pt x="1249" y="40"/>
                    </a:lnTo>
                    <a:lnTo>
                      <a:pt x="1362" y="18"/>
                    </a:lnTo>
                    <a:lnTo>
                      <a:pt x="1479" y="4"/>
                    </a:lnTo>
                    <a:lnTo>
                      <a:pt x="159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32" name="Freeform 9"/>
              <p:cNvSpPr>
                <a:spLocks/>
              </p:cNvSpPr>
              <p:nvPr/>
            </p:nvSpPr>
            <p:spPr bwMode="auto">
              <a:xfrm>
                <a:off x="6618049" y="3068176"/>
                <a:ext cx="338841" cy="618556"/>
              </a:xfrm>
              <a:custGeom>
                <a:avLst/>
                <a:gdLst>
                  <a:gd name="T0" fmla="*/ 0 w 1788"/>
                  <a:gd name="T1" fmla="*/ 0 h 3265"/>
                  <a:gd name="T2" fmla="*/ 1788 w 1788"/>
                  <a:gd name="T3" fmla="*/ 0 h 3265"/>
                  <a:gd name="T4" fmla="*/ 1788 w 1788"/>
                  <a:gd name="T5" fmla="*/ 373 h 3265"/>
                  <a:gd name="T6" fmla="*/ 427 w 1788"/>
                  <a:gd name="T7" fmla="*/ 373 h 3265"/>
                  <a:gd name="T8" fmla="*/ 427 w 1788"/>
                  <a:gd name="T9" fmla="*/ 1447 h 3265"/>
                  <a:gd name="T10" fmla="*/ 1747 w 1788"/>
                  <a:gd name="T11" fmla="*/ 1447 h 3265"/>
                  <a:gd name="T12" fmla="*/ 1747 w 1788"/>
                  <a:gd name="T13" fmla="*/ 1778 h 3265"/>
                  <a:gd name="T14" fmla="*/ 427 w 1788"/>
                  <a:gd name="T15" fmla="*/ 1778 h 3265"/>
                  <a:gd name="T16" fmla="*/ 427 w 1788"/>
                  <a:gd name="T17" fmla="*/ 2894 h 3265"/>
                  <a:gd name="T18" fmla="*/ 1788 w 1788"/>
                  <a:gd name="T19" fmla="*/ 2894 h 3265"/>
                  <a:gd name="T20" fmla="*/ 1788 w 1788"/>
                  <a:gd name="T21" fmla="*/ 3265 h 3265"/>
                  <a:gd name="T22" fmla="*/ 0 w 1788"/>
                  <a:gd name="T23" fmla="*/ 3265 h 3265"/>
                  <a:gd name="T24" fmla="*/ 0 w 1788"/>
                  <a:gd name="T25" fmla="*/ 0 h 3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8" h="3265">
                    <a:moveTo>
                      <a:pt x="0" y="0"/>
                    </a:moveTo>
                    <a:lnTo>
                      <a:pt x="1788" y="0"/>
                    </a:lnTo>
                    <a:lnTo>
                      <a:pt x="1788" y="373"/>
                    </a:lnTo>
                    <a:lnTo>
                      <a:pt x="427" y="373"/>
                    </a:lnTo>
                    <a:lnTo>
                      <a:pt x="427" y="1447"/>
                    </a:lnTo>
                    <a:lnTo>
                      <a:pt x="1747" y="1447"/>
                    </a:lnTo>
                    <a:lnTo>
                      <a:pt x="1747" y="1778"/>
                    </a:lnTo>
                    <a:lnTo>
                      <a:pt x="427" y="1778"/>
                    </a:lnTo>
                    <a:lnTo>
                      <a:pt x="427" y="2894"/>
                    </a:lnTo>
                    <a:lnTo>
                      <a:pt x="1788" y="2894"/>
                    </a:lnTo>
                    <a:lnTo>
                      <a:pt x="1788" y="3265"/>
                    </a:lnTo>
                    <a:lnTo>
                      <a:pt x="0" y="326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33" name="Freeform 10"/>
              <p:cNvSpPr>
                <a:spLocks/>
              </p:cNvSpPr>
              <p:nvPr/>
            </p:nvSpPr>
            <p:spPr bwMode="auto">
              <a:xfrm>
                <a:off x="7379494" y="3068176"/>
                <a:ext cx="481351" cy="618556"/>
              </a:xfrm>
              <a:custGeom>
                <a:avLst/>
                <a:gdLst>
                  <a:gd name="T0" fmla="*/ 0 w 2539"/>
                  <a:gd name="T1" fmla="*/ 0 h 3265"/>
                  <a:gd name="T2" fmla="*/ 2539 w 2539"/>
                  <a:gd name="T3" fmla="*/ 0 h 3265"/>
                  <a:gd name="T4" fmla="*/ 2539 w 2539"/>
                  <a:gd name="T5" fmla="*/ 373 h 3265"/>
                  <a:gd name="T6" fmla="*/ 1484 w 2539"/>
                  <a:gd name="T7" fmla="*/ 373 h 3265"/>
                  <a:gd name="T8" fmla="*/ 1484 w 2539"/>
                  <a:gd name="T9" fmla="*/ 3265 h 3265"/>
                  <a:gd name="T10" fmla="*/ 1057 w 2539"/>
                  <a:gd name="T11" fmla="*/ 3265 h 3265"/>
                  <a:gd name="T12" fmla="*/ 1057 w 2539"/>
                  <a:gd name="T13" fmla="*/ 373 h 3265"/>
                  <a:gd name="T14" fmla="*/ 0 w 2539"/>
                  <a:gd name="T15" fmla="*/ 373 h 3265"/>
                  <a:gd name="T16" fmla="*/ 0 w 2539"/>
                  <a:gd name="T17" fmla="*/ 0 h 3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9" h="3265">
                    <a:moveTo>
                      <a:pt x="0" y="0"/>
                    </a:moveTo>
                    <a:lnTo>
                      <a:pt x="2539" y="0"/>
                    </a:lnTo>
                    <a:lnTo>
                      <a:pt x="2539" y="373"/>
                    </a:lnTo>
                    <a:lnTo>
                      <a:pt x="1484" y="373"/>
                    </a:lnTo>
                    <a:lnTo>
                      <a:pt x="1484" y="3265"/>
                    </a:lnTo>
                    <a:lnTo>
                      <a:pt x="1057" y="3265"/>
                    </a:lnTo>
                    <a:lnTo>
                      <a:pt x="1057" y="373"/>
                    </a:lnTo>
                    <a:lnTo>
                      <a:pt x="0" y="373"/>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34" name="Freeform 11"/>
              <p:cNvSpPr>
                <a:spLocks noEditPoints="1"/>
              </p:cNvSpPr>
              <p:nvPr/>
            </p:nvSpPr>
            <p:spPr bwMode="auto">
              <a:xfrm>
                <a:off x="6186349" y="3068176"/>
                <a:ext cx="374848" cy="618556"/>
              </a:xfrm>
              <a:custGeom>
                <a:avLst/>
                <a:gdLst>
                  <a:gd name="T0" fmla="*/ 406 w 1977"/>
                  <a:gd name="T1" fmla="*/ 1463 h 3265"/>
                  <a:gd name="T2" fmla="*/ 959 w 1977"/>
                  <a:gd name="T3" fmla="*/ 1460 h 3265"/>
                  <a:gd name="T4" fmla="*/ 1084 w 1977"/>
                  <a:gd name="T5" fmla="*/ 1444 h 3265"/>
                  <a:gd name="T6" fmla="*/ 1201 w 1977"/>
                  <a:gd name="T7" fmla="*/ 1409 h 3265"/>
                  <a:gd name="T8" fmla="*/ 1303 w 1977"/>
                  <a:gd name="T9" fmla="*/ 1357 h 3265"/>
                  <a:gd name="T10" fmla="*/ 1389 w 1977"/>
                  <a:gd name="T11" fmla="*/ 1288 h 3265"/>
                  <a:gd name="T12" fmla="*/ 1457 w 1977"/>
                  <a:gd name="T13" fmla="*/ 1199 h 3265"/>
                  <a:gd name="T14" fmla="*/ 1504 w 1977"/>
                  <a:gd name="T15" fmla="*/ 1092 h 3265"/>
                  <a:gd name="T16" fmla="*/ 1529 w 1977"/>
                  <a:gd name="T17" fmla="*/ 967 h 3265"/>
                  <a:gd name="T18" fmla="*/ 1529 w 1977"/>
                  <a:gd name="T19" fmla="*/ 828 h 3265"/>
                  <a:gd name="T20" fmla="*/ 1504 w 1977"/>
                  <a:gd name="T21" fmla="*/ 702 h 3265"/>
                  <a:gd name="T22" fmla="*/ 1457 w 1977"/>
                  <a:gd name="T23" fmla="*/ 596 h 3265"/>
                  <a:gd name="T24" fmla="*/ 1389 w 1977"/>
                  <a:gd name="T25" fmla="*/ 507 h 3265"/>
                  <a:gd name="T26" fmla="*/ 1303 w 1977"/>
                  <a:gd name="T27" fmla="*/ 438 h 3265"/>
                  <a:gd name="T28" fmla="*/ 1201 w 1977"/>
                  <a:gd name="T29" fmla="*/ 384 h 3265"/>
                  <a:gd name="T30" fmla="*/ 1084 w 1977"/>
                  <a:gd name="T31" fmla="*/ 351 h 3265"/>
                  <a:gd name="T32" fmla="*/ 959 w 1977"/>
                  <a:gd name="T33" fmla="*/ 334 h 3265"/>
                  <a:gd name="T34" fmla="*/ 406 w 1977"/>
                  <a:gd name="T35" fmla="*/ 331 h 3265"/>
                  <a:gd name="T36" fmla="*/ 900 w 1977"/>
                  <a:gd name="T37" fmla="*/ 0 h 3265"/>
                  <a:gd name="T38" fmla="*/ 1070 w 1977"/>
                  <a:gd name="T39" fmla="*/ 8 h 3265"/>
                  <a:gd name="T40" fmla="*/ 1231 w 1977"/>
                  <a:gd name="T41" fmla="*/ 30 h 3265"/>
                  <a:gd name="T42" fmla="*/ 1380 w 1977"/>
                  <a:gd name="T43" fmla="*/ 68 h 3265"/>
                  <a:gd name="T44" fmla="*/ 1517 w 1977"/>
                  <a:gd name="T45" fmla="*/ 123 h 3265"/>
                  <a:gd name="T46" fmla="*/ 1640 w 1977"/>
                  <a:gd name="T47" fmla="*/ 195 h 3265"/>
                  <a:gd name="T48" fmla="*/ 1745 w 1977"/>
                  <a:gd name="T49" fmla="*/ 284 h 3265"/>
                  <a:gd name="T50" fmla="*/ 1834 w 1977"/>
                  <a:gd name="T51" fmla="*/ 392 h 3265"/>
                  <a:gd name="T52" fmla="*/ 1902 w 1977"/>
                  <a:gd name="T53" fmla="*/ 518 h 3265"/>
                  <a:gd name="T54" fmla="*/ 1950 w 1977"/>
                  <a:gd name="T55" fmla="*/ 662 h 3265"/>
                  <a:gd name="T56" fmla="*/ 1974 w 1977"/>
                  <a:gd name="T57" fmla="*/ 828 h 3265"/>
                  <a:gd name="T58" fmla="*/ 1974 w 1977"/>
                  <a:gd name="T59" fmla="*/ 1004 h 3265"/>
                  <a:gd name="T60" fmla="*/ 1952 w 1977"/>
                  <a:gd name="T61" fmla="*/ 1159 h 3265"/>
                  <a:gd name="T62" fmla="*/ 1909 w 1977"/>
                  <a:gd name="T63" fmla="*/ 1296 h 3265"/>
                  <a:gd name="T64" fmla="*/ 1846 w 1977"/>
                  <a:gd name="T65" fmla="*/ 1415 h 3265"/>
                  <a:gd name="T66" fmla="*/ 1766 w 1977"/>
                  <a:gd name="T67" fmla="*/ 1515 h 3265"/>
                  <a:gd name="T68" fmla="*/ 1668 w 1977"/>
                  <a:gd name="T69" fmla="*/ 1599 h 3265"/>
                  <a:gd name="T70" fmla="*/ 1554 w 1977"/>
                  <a:gd name="T71" fmla="*/ 1666 h 3265"/>
                  <a:gd name="T72" fmla="*/ 1429 w 1977"/>
                  <a:gd name="T73" fmla="*/ 1719 h 3265"/>
                  <a:gd name="T74" fmla="*/ 1290 w 1977"/>
                  <a:gd name="T75" fmla="*/ 1756 h 3265"/>
                  <a:gd name="T76" fmla="*/ 1141 w 1977"/>
                  <a:gd name="T77" fmla="*/ 1781 h 3265"/>
                  <a:gd name="T78" fmla="*/ 982 w 1977"/>
                  <a:gd name="T79" fmla="*/ 1793 h 3265"/>
                  <a:gd name="T80" fmla="*/ 427 w 1977"/>
                  <a:gd name="T81" fmla="*/ 1794 h 3265"/>
                  <a:gd name="T82" fmla="*/ 0 w 1977"/>
                  <a:gd name="T83" fmla="*/ 3265 h 3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77" h="3265">
                    <a:moveTo>
                      <a:pt x="406" y="331"/>
                    </a:moveTo>
                    <a:lnTo>
                      <a:pt x="406" y="1463"/>
                    </a:lnTo>
                    <a:lnTo>
                      <a:pt x="891" y="1463"/>
                    </a:lnTo>
                    <a:lnTo>
                      <a:pt x="959" y="1460"/>
                    </a:lnTo>
                    <a:lnTo>
                      <a:pt x="1022" y="1455"/>
                    </a:lnTo>
                    <a:lnTo>
                      <a:pt x="1084" y="1444"/>
                    </a:lnTo>
                    <a:lnTo>
                      <a:pt x="1145" y="1429"/>
                    </a:lnTo>
                    <a:lnTo>
                      <a:pt x="1201" y="1409"/>
                    </a:lnTo>
                    <a:lnTo>
                      <a:pt x="1253" y="1385"/>
                    </a:lnTo>
                    <a:lnTo>
                      <a:pt x="1303" y="1357"/>
                    </a:lnTo>
                    <a:lnTo>
                      <a:pt x="1348" y="1324"/>
                    </a:lnTo>
                    <a:lnTo>
                      <a:pt x="1389" y="1288"/>
                    </a:lnTo>
                    <a:lnTo>
                      <a:pt x="1424" y="1246"/>
                    </a:lnTo>
                    <a:lnTo>
                      <a:pt x="1457" y="1199"/>
                    </a:lnTo>
                    <a:lnTo>
                      <a:pt x="1483" y="1149"/>
                    </a:lnTo>
                    <a:lnTo>
                      <a:pt x="1504" y="1092"/>
                    </a:lnTo>
                    <a:lnTo>
                      <a:pt x="1519" y="1032"/>
                    </a:lnTo>
                    <a:lnTo>
                      <a:pt x="1529" y="967"/>
                    </a:lnTo>
                    <a:lnTo>
                      <a:pt x="1532" y="897"/>
                    </a:lnTo>
                    <a:lnTo>
                      <a:pt x="1529" y="828"/>
                    </a:lnTo>
                    <a:lnTo>
                      <a:pt x="1519" y="763"/>
                    </a:lnTo>
                    <a:lnTo>
                      <a:pt x="1504" y="702"/>
                    </a:lnTo>
                    <a:lnTo>
                      <a:pt x="1483" y="646"/>
                    </a:lnTo>
                    <a:lnTo>
                      <a:pt x="1457" y="596"/>
                    </a:lnTo>
                    <a:lnTo>
                      <a:pt x="1424" y="549"/>
                    </a:lnTo>
                    <a:lnTo>
                      <a:pt x="1389" y="507"/>
                    </a:lnTo>
                    <a:lnTo>
                      <a:pt x="1348" y="470"/>
                    </a:lnTo>
                    <a:lnTo>
                      <a:pt x="1303" y="438"/>
                    </a:lnTo>
                    <a:lnTo>
                      <a:pt x="1253" y="410"/>
                    </a:lnTo>
                    <a:lnTo>
                      <a:pt x="1201" y="384"/>
                    </a:lnTo>
                    <a:lnTo>
                      <a:pt x="1145" y="365"/>
                    </a:lnTo>
                    <a:lnTo>
                      <a:pt x="1084" y="351"/>
                    </a:lnTo>
                    <a:lnTo>
                      <a:pt x="1022" y="340"/>
                    </a:lnTo>
                    <a:lnTo>
                      <a:pt x="959" y="334"/>
                    </a:lnTo>
                    <a:lnTo>
                      <a:pt x="891" y="331"/>
                    </a:lnTo>
                    <a:lnTo>
                      <a:pt x="406" y="331"/>
                    </a:lnTo>
                    <a:close/>
                    <a:moveTo>
                      <a:pt x="0" y="0"/>
                    </a:moveTo>
                    <a:lnTo>
                      <a:pt x="900" y="0"/>
                    </a:lnTo>
                    <a:lnTo>
                      <a:pt x="985" y="2"/>
                    </a:lnTo>
                    <a:lnTo>
                      <a:pt x="1070" y="8"/>
                    </a:lnTo>
                    <a:lnTo>
                      <a:pt x="1152" y="18"/>
                    </a:lnTo>
                    <a:lnTo>
                      <a:pt x="1231" y="30"/>
                    </a:lnTo>
                    <a:lnTo>
                      <a:pt x="1308" y="48"/>
                    </a:lnTo>
                    <a:lnTo>
                      <a:pt x="1380" y="68"/>
                    </a:lnTo>
                    <a:lnTo>
                      <a:pt x="1451" y="95"/>
                    </a:lnTo>
                    <a:lnTo>
                      <a:pt x="1517" y="123"/>
                    </a:lnTo>
                    <a:lnTo>
                      <a:pt x="1580" y="157"/>
                    </a:lnTo>
                    <a:lnTo>
                      <a:pt x="1640" y="195"/>
                    </a:lnTo>
                    <a:lnTo>
                      <a:pt x="1695" y="238"/>
                    </a:lnTo>
                    <a:lnTo>
                      <a:pt x="1745" y="284"/>
                    </a:lnTo>
                    <a:lnTo>
                      <a:pt x="1792" y="336"/>
                    </a:lnTo>
                    <a:lnTo>
                      <a:pt x="1834" y="392"/>
                    </a:lnTo>
                    <a:lnTo>
                      <a:pt x="1871" y="452"/>
                    </a:lnTo>
                    <a:lnTo>
                      <a:pt x="1902" y="518"/>
                    </a:lnTo>
                    <a:lnTo>
                      <a:pt x="1928" y="587"/>
                    </a:lnTo>
                    <a:lnTo>
                      <a:pt x="1950" y="662"/>
                    </a:lnTo>
                    <a:lnTo>
                      <a:pt x="1965" y="742"/>
                    </a:lnTo>
                    <a:lnTo>
                      <a:pt x="1974" y="828"/>
                    </a:lnTo>
                    <a:lnTo>
                      <a:pt x="1977" y="918"/>
                    </a:lnTo>
                    <a:lnTo>
                      <a:pt x="1974" y="1004"/>
                    </a:lnTo>
                    <a:lnTo>
                      <a:pt x="1967" y="1084"/>
                    </a:lnTo>
                    <a:lnTo>
                      <a:pt x="1952" y="1159"/>
                    </a:lnTo>
                    <a:lnTo>
                      <a:pt x="1933" y="1230"/>
                    </a:lnTo>
                    <a:lnTo>
                      <a:pt x="1909" y="1296"/>
                    </a:lnTo>
                    <a:lnTo>
                      <a:pt x="1880" y="1358"/>
                    </a:lnTo>
                    <a:lnTo>
                      <a:pt x="1846" y="1415"/>
                    </a:lnTo>
                    <a:lnTo>
                      <a:pt x="1807" y="1466"/>
                    </a:lnTo>
                    <a:lnTo>
                      <a:pt x="1766" y="1515"/>
                    </a:lnTo>
                    <a:lnTo>
                      <a:pt x="1718" y="1559"/>
                    </a:lnTo>
                    <a:lnTo>
                      <a:pt x="1668" y="1599"/>
                    </a:lnTo>
                    <a:lnTo>
                      <a:pt x="1614" y="1635"/>
                    </a:lnTo>
                    <a:lnTo>
                      <a:pt x="1554" y="1666"/>
                    </a:lnTo>
                    <a:lnTo>
                      <a:pt x="1494" y="1694"/>
                    </a:lnTo>
                    <a:lnTo>
                      <a:pt x="1429" y="1719"/>
                    </a:lnTo>
                    <a:lnTo>
                      <a:pt x="1361" y="1740"/>
                    </a:lnTo>
                    <a:lnTo>
                      <a:pt x="1290" y="1756"/>
                    </a:lnTo>
                    <a:lnTo>
                      <a:pt x="1216" y="1771"/>
                    </a:lnTo>
                    <a:lnTo>
                      <a:pt x="1141" y="1781"/>
                    </a:lnTo>
                    <a:lnTo>
                      <a:pt x="1062" y="1789"/>
                    </a:lnTo>
                    <a:lnTo>
                      <a:pt x="982" y="1793"/>
                    </a:lnTo>
                    <a:lnTo>
                      <a:pt x="900" y="1794"/>
                    </a:lnTo>
                    <a:lnTo>
                      <a:pt x="427" y="1794"/>
                    </a:lnTo>
                    <a:lnTo>
                      <a:pt x="427" y="3265"/>
                    </a:lnTo>
                    <a:lnTo>
                      <a:pt x="0" y="326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35" name="Freeform 12"/>
              <p:cNvSpPr>
                <a:spLocks noEditPoints="1"/>
              </p:cNvSpPr>
              <p:nvPr/>
            </p:nvSpPr>
            <p:spPr bwMode="auto">
              <a:xfrm>
                <a:off x="5754270" y="3068176"/>
                <a:ext cx="374848" cy="618556"/>
              </a:xfrm>
              <a:custGeom>
                <a:avLst/>
                <a:gdLst>
                  <a:gd name="T0" fmla="*/ 427 w 1977"/>
                  <a:gd name="T1" fmla="*/ 1463 h 3265"/>
                  <a:gd name="T2" fmla="*/ 978 w 1977"/>
                  <a:gd name="T3" fmla="*/ 1460 h 3265"/>
                  <a:gd name="T4" fmla="*/ 1105 w 1977"/>
                  <a:gd name="T5" fmla="*/ 1444 h 3265"/>
                  <a:gd name="T6" fmla="*/ 1221 w 1977"/>
                  <a:gd name="T7" fmla="*/ 1409 h 3265"/>
                  <a:gd name="T8" fmla="*/ 1323 w 1977"/>
                  <a:gd name="T9" fmla="*/ 1357 h 3265"/>
                  <a:gd name="T10" fmla="*/ 1408 w 1977"/>
                  <a:gd name="T11" fmla="*/ 1288 h 3265"/>
                  <a:gd name="T12" fmla="*/ 1476 w 1977"/>
                  <a:gd name="T13" fmla="*/ 1199 h 3265"/>
                  <a:gd name="T14" fmla="*/ 1525 w 1977"/>
                  <a:gd name="T15" fmla="*/ 1092 h 3265"/>
                  <a:gd name="T16" fmla="*/ 1549 w 1977"/>
                  <a:gd name="T17" fmla="*/ 967 h 3265"/>
                  <a:gd name="T18" fmla="*/ 1549 w 1977"/>
                  <a:gd name="T19" fmla="*/ 828 h 3265"/>
                  <a:gd name="T20" fmla="*/ 1525 w 1977"/>
                  <a:gd name="T21" fmla="*/ 702 h 3265"/>
                  <a:gd name="T22" fmla="*/ 1476 w 1977"/>
                  <a:gd name="T23" fmla="*/ 596 h 3265"/>
                  <a:gd name="T24" fmla="*/ 1408 w 1977"/>
                  <a:gd name="T25" fmla="*/ 507 h 3265"/>
                  <a:gd name="T26" fmla="*/ 1323 w 1977"/>
                  <a:gd name="T27" fmla="*/ 438 h 3265"/>
                  <a:gd name="T28" fmla="*/ 1221 w 1977"/>
                  <a:gd name="T29" fmla="*/ 384 h 3265"/>
                  <a:gd name="T30" fmla="*/ 1105 w 1977"/>
                  <a:gd name="T31" fmla="*/ 351 h 3265"/>
                  <a:gd name="T32" fmla="*/ 978 w 1977"/>
                  <a:gd name="T33" fmla="*/ 334 h 3265"/>
                  <a:gd name="T34" fmla="*/ 427 w 1977"/>
                  <a:gd name="T35" fmla="*/ 331 h 3265"/>
                  <a:gd name="T36" fmla="*/ 900 w 1977"/>
                  <a:gd name="T37" fmla="*/ 0 h 3265"/>
                  <a:gd name="T38" fmla="*/ 1070 w 1977"/>
                  <a:gd name="T39" fmla="*/ 8 h 3265"/>
                  <a:gd name="T40" fmla="*/ 1231 w 1977"/>
                  <a:gd name="T41" fmla="*/ 30 h 3265"/>
                  <a:gd name="T42" fmla="*/ 1380 w 1977"/>
                  <a:gd name="T43" fmla="*/ 68 h 3265"/>
                  <a:gd name="T44" fmla="*/ 1518 w 1977"/>
                  <a:gd name="T45" fmla="*/ 123 h 3265"/>
                  <a:gd name="T46" fmla="*/ 1640 w 1977"/>
                  <a:gd name="T47" fmla="*/ 195 h 3265"/>
                  <a:gd name="T48" fmla="*/ 1745 w 1977"/>
                  <a:gd name="T49" fmla="*/ 284 h 3265"/>
                  <a:gd name="T50" fmla="*/ 1834 w 1977"/>
                  <a:gd name="T51" fmla="*/ 392 h 3265"/>
                  <a:gd name="T52" fmla="*/ 1902 w 1977"/>
                  <a:gd name="T53" fmla="*/ 518 h 3265"/>
                  <a:gd name="T54" fmla="*/ 1951 w 1977"/>
                  <a:gd name="T55" fmla="*/ 662 h 3265"/>
                  <a:gd name="T56" fmla="*/ 1974 w 1977"/>
                  <a:gd name="T57" fmla="*/ 828 h 3265"/>
                  <a:gd name="T58" fmla="*/ 1974 w 1977"/>
                  <a:gd name="T59" fmla="*/ 1004 h 3265"/>
                  <a:gd name="T60" fmla="*/ 1952 w 1977"/>
                  <a:gd name="T61" fmla="*/ 1159 h 3265"/>
                  <a:gd name="T62" fmla="*/ 1909 w 1977"/>
                  <a:gd name="T63" fmla="*/ 1296 h 3265"/>
                  <a:gd name="T64" fmla="*/ 1846 w 1977"/>
                  <a:gd name="T65" fmla="*/ 1415 h 3265"/>
                  <a:gd name="T66" fmla="*/ 1766 w 1977"/>
                  <a:gd name="T67" fmla="*/ 1515 h 3265"/>
                  <a:gd name="T68" fmla="*/ 1668 w 1977"/>
                  <a:gd name="T69" fmla="*/ 1599 h 3265"/>
                  <a:gd name="T70" fmla="*/ 1555 w 1977"/>
                  <a:gd name="T71" fmla="*/ 1666 h 3265"/>
                  <a:gd name="T72" fmla="*/ 1429 w 1977"/>
                  <a:gd name="T73" fmla="*/ 1719 h 3265"/>
                  <a:gd name="T74" fmla="*/ 1290 w 1977"/>
                  <a:gd name="T75" fmla="*/ 1756 h 3265"/>
                  <a:gd name="T76" fmla="*/ 1141 w 1977"/>
                  <a:gd name="T77" fmla="*/ 1781 h 3265"/>
                  <a:gd name="T78" fmla="*/ 983 w 1977"/>
                  <a:gd name="T79" fmla="*/ 1793 h 3265"/>
                  <a:gd name="T80" fmla="*/ 427 w 1977"/>
                  <a:gd name="T81" fmla="*/ 1794 h 3265"/>
                  <a:gd name="T82" fmla="*/ 0 w 1977"/>
                  <a:gd name="T83" fmla="*/ 3265 h 3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77" h="3265">
                    <a:moveTo>
                      <a:pt x="427" y="331"/>
                    </a:moveTo>
                    <a:lnTo>
                      <a:pt x="427" y="1463"/>
                    </a:lnTo>
                    <a:lnTo>
                      <a:pt x="912" y="1463"/>
                    </a:lnTo>
                    <a:lnTo>
                      <a:pt x="978" y="1460"/>
                    </a:lnTo>
                    <a:lnTo>
                      <a:pt x="1043" y="1455"/>
                    </a:lnTo>
                    <a:lnTo>
                      <a:pt x="1105" y="1444"/>
                    </a:lnTo>
                    <a:lnTo>
                      <a:pt x="1164" y="1429"/>
                    </a:lnTo>
                    <a:lnTo>
                      <a:pt x="1221" y="1409"/>
                    </a:lnTo>
                    <a:lnTo>
                      <a:pt x="1274" y="1385"/>
                    </a:lnTo>
                    <a:lnTo>
                      <a:pt x="1323" y="1357"/>
                    </a:lnTo>
                    <a:lnTo>
                      <a:pt x="1368" y="1324"/>
                    </a:lnTo>
                    <a:lnTo>
                      <a:pt x="1408" y="1288"/>
                    </a:lnTo>
                    <a:lnTo>
                      <a:pt x="1445" y="1246"/>
                    </a:lnTo>
                    <a:lnTo>
                      <a:pt x="1476" y="1199"/>
                    </a:lnTo>
                    <a:lnTo>
                      <a:pt x="1503" y="1149"/>
                    </a:lnTo>
                    <a:lnTo>
                      <a:pt x="1525" y="1092"/>
                    </a:lnTo>
                    <a:lnTo>
                      <a:pt x="1540" y="1032"/>
                    </a:lnTo>
                    <a:lnTo>
                      <a:pt x="1549" y="967"/>
                    </a:lnTo>
                    <a:lnTo>
                      <a:pt x="1553" y="897"/>
                    </a:lnTo>
                    <a:lnTo>
                      <a:pt x="1549" y="828"/>
                    </a:lnTo>
                    <a:lnTo>
                      <a:pt x="1540" y="763"/>
                    </a:lnTo>
                    <a:lnTo>
                      <a:pt x="1525" y="702"/>
                    </a:lnTo>
                    <a:lnTo>
                      <a:pt x="1503" y="646"/>
                    </a:lnTo>
                    <a:lnTo>
                      <a:pt x="1476" y="596"/>
                    </a:lnTo>
                    <a:lnTo>
                      <a:pt x="1445" y="549"/>
                    </a:lnTo>
                    <a:lnTo>
                      <a:pt x="1408" y="507"/>
                    </a:lnTo>
                    <a:lnTo>
                      <a:pt x="1368" y="470"/>
                    </a:lnTo>
                    <a:lnTo>
                      <a:pt x="1323" y="438"/>
                    </a:lnTo>
                    <a:lnTo>
                      <a:pt x="1274" y="410"/>
                    </a:lnTo>
                    <a:lnTo>
                      <a:pt x="1221" y="384"/>
                    </a:lnTo>
                    <a:lnTo>
                      <a:pt x="1164" y="365"/>
                    </a:lnTo>
                    <a:lnTo>
                      <a:pt x="1105" y="351"/>
                    </a:lnTo>
                    <a:lnTo>
                      <a:pt x="1043" y="340"/>
                    </a:lnTo>
                    <a:lnTo>
                      <a:pt x="978" y="334"/>
                    </a:lnTo>
                    <a:lnTo>
                      <a:pt x="912" y="331"/>
                    </a:lnTo>
                    <a:lnTo>
                      <a:pt x="427" y="331"/>
                    </a:lnTo>
                    <a:close/>
                    <a:moveTo>
                      <a:pt x="0" y="0"/>
                    </a:moveTo>
                    <a:lnTo>
                      <a:pt x="900" y="0"/>
                    </a:lnTo>
                    <a:lnTo>
                      <a:pt x="986" y="2"/>
                    </a:lnTo>
                    <a:lnTo>
                      <a:pt x="1070" y="8"/>
                    </a:lnTo>
                    <a:lnTo>
                      <a:pt x="1153" y="18"/>
                    </a:lnTo>
                    <a:lnTo>
                      <a:pt x="1231" y="30"/>
                    </a:lnTo>
                    <a:lnTo>
                      <a:pt x="1308" y="48"/>
                    </a:lnTo>
                    <a:lnTo>
                      <a:pt x="1380" y="68"/>
                    </a:lnTo>
                    <a:lnTo>
                      <a:pt x="1451" y="95"/>
                    </a:lnTo>
                    <a:lnTo>
                      <a:pt x="1518" y="123"/>
                    </a:lnTo>
                    <a:lnTo>
                      <a:pt x="1580" y="157"/>
                    </a:lnTo>
                    <a:lnTo>
                      <a:pt x="1640" y="195"/>
                    </a:lnTo>
                    <a:lnTo>
                      <a:pt x="1695" y="238"/>
                    </a:lnTo>
                    <a:lnTo>
                      <a:pt x="1745" y="284"/>
                    </a:lnTo>
                    <a:lnTo>
                      <a:pt x="1792" y="336"/>
                    </a:lnTo>
                    <a:lnTo>
                      <a:pt x="1834" y="392"/>
                    </a:lnTo>
                    <a:lnTo>
                      <a:pt x="1871" y="452"/>
                    </a:lnTo>
                    <a:lnTo>
                      <a:pt x="1902" y="518"/>
                    </a:lnTo>
                    <a:lnTo>
                      <a:pt x="1928" y="587"/>
                    </a:lnTo>
                    <a:lnTo>
                      <a:pt x="1951" y="662"/>
                    </a:lnTo>
                    <a:lnTo>
                      <a:pt x="1965" y="742"/>
                    </a:lnTo>
                    <a:lnTo>
                      <a:pt x="1974" y="828"/>
                    </a:lnTo>
                    <a:lnTo>
                      <a:pt x="1977" y="918"/>
                    </a:lnTo>
                    <a:lnTo>
                      <a:pt x="1974" y="1004"/>
                    </a:lnTo>
                    <a:lnTo>
                      <a:pt x="1967" y="1084"/>
                    </a:lnTo>
                    <a:lnTo>
                      <a:pt x="1952" y="1159"/>
                    </a:lnTo>
                    <a:lnTo>
                      <a:pt x="1933" y="1230"/>
                    </a:lnTo>
                    <a:lnTo>
                      <a:pt x="1909" y="1296"/>
                    </a:lnTo>
                    <a:lnTo>
                      <a:pt x="1880" y="1358"/>
                    </a:lnTo>
                    <a:lnTo>
                      <a:pt x="1846" y="1415"/>
                    </a:lnTo>
                    <a:lnTo>
                      <a:pt x="1807" y="1466"/>
                    </a:lnTo>
                    <a:lnTo>
                      <a:pt x="1766" y="1515"/>
                    </a:lnTo>
                    <a:lnTo>
                      <a:pt x="1719" y="1559"/>
                    </a:lnTo>
                    <a:lnTo>
                      <a:pt x="1668" y="1599"/>
                    </a:lnTo>
                    <a:lnTo>
                      <a:pt x="1614" y="1635"/>
                    </a:lnTo>
                    <a:lnTo>
                      <a:pt x="1555" y="1666"/>
                    </a:lnTo>
                    <a:lnTo>
                      <a:pt x="1494" y="1694"/>
                    </a:lnTo>
                    <a:lnTo>
                      <a:pt x="1429" y="1719"/>
                    </a:lnTo>
                    <a:lnTo>
                      <a:pt x="1361" y="1740"/>
                    </a:lnTo>
                    <a:lnTo>
                      <a:pt x="1290" y="1756"/>
                    </a:lnTo>
                    <a:lnTo>
                      <a:pt x="1216" y="1771"/>
                    </a:lnTo>
                    <a:lnTo>
                      <a:pt x="1141" y="1781"/>
                    </a:lnTo>
                    <a:lnTo>
                      <a:pt x="1062" y="1789"/>
                    </a:lnTo>
                    <a:lnTo>
                      <a:pt x="983" y="1793"/>
                    </a:lnTo>
                    <a:lnTo>
                      <a:pt x="900" y="1794"/>
                    </a:lnTo>
                    <a:lnTo>
                      <a:pt x="427" y="1794"/>
                    </a:lnTo>
                    <a:lnTo>
                      <a:pt x="427" y="3265"/>
                    </a:lnTo>
                    <a:lnTo>
                      <a:pt x="0" y="326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36" name="Freeform 13"/>
              <p:cNvSpPr>
                <a:spLocks noEditPoints="1"/>
              </p:cNvSpPr>
              <p:nvPr/>
            </p:nvSpPr>
            <p:spPr bwMode="auto">
              <a:xfrm>
                <a:off x="7011089" y="3068176"/>
                <a:ext cx="476045" cy="618556"/>
              </a:xfrm>
              <a:custGeom>
                <a:avLst/>
                <a:gdLst>
                  <a:gd name="T0" fmla="*/ 872 w 2512"/>
                  <a:gd name="T1" fmla="*/ 1463 h 3265"/>
                  <a:gd name="T2" fmla="*/ 1066 w 2512"/>
                  <a:gd name="T3" fmla="*/ 1444 h 3265"/>
                  <a:gd name="T4" fmla="*/ 1234 w 2512"/>
                  <a:gd name="T5" fmla="*/ 1385 h 3265"/>
                  <a:gd name="T6" fmla="*/ 1370 w 2512"/>
                  <a:gd name="T7" fmla="*/ 1288 h 3265"/>
                  <a:gd name="T8" fmla="*/ 1465 w 2512"/>
                  <a:gd name="T9" fmla="*/ 1149 h 3265"/>
                  <a:gd name="T10" fmla="*/ 1510 w 2512"/>
                  <a:gd name="T11" fmla="*/ 967 h 3265"/>
                  <a:gd name="T12" fmla="*/ 1500 w 2512"/>
                  <a:gd name="T13" fmla="*/ 763 h 3265"/>
                  <a:gd name="T14" fmla="*/ 1438 w 2512"/>
                  <a:gd name="T15" fmla="*/ 596 h 3265"/>
                  <a:gd name="T16" fmla="*/ 1329 w 2512"/>
                  <a:gd name="T17" fmla="*/ 470 h 3265"/>
                  <a:gd name="T18" fmla="*/ 1181 w 2512"/>
                  <a:gd name="T19" fmla="*/ 386 h 3265"/>
                  <a:gd name="T20" fmla="*/ 1004 w 2512"/>
                  <a:gd name="T21" fmla="*/ 340 h 3265"/>
                  <a:gd name="T22" fmla="*/ 429 w 2512"/>
                  <a:gd name="T23" fmla="*/ 331 h 3265"/>
                  <a:gd name="T24" fmla="*/ 947 w 2512"/>
                  <a:gd name="T25" fmla="*/ 2 h 3265"/>
                  <a:gd name="T26" fmla="*/ 1191 w 2512"/>
                  <a:gd name="T27" fmla="*/ 31 h 3265"/>
                  <a:gd name="T28" fmla="*/ 1411 w 2512"/>
                  <a:gd name="T29" fmla="*/ 95 h 3265"/>
                  <a:gd name="T30" fmla="*/ 1601 w 2512"/>
                  <a:gd name="T31" fmla="*/ 195 h 3265"/>
                  <a:gd name="T32" fmla="*/ 1753 w 2512"/>
                  <a:gd name="T33" fmla="*/ 336 h 3265"/>
                  <a:gd name="T34" fmla="*/ 1864 w 2512"/>
                  <a:gd name="T35" fmla="*/ 518 h 3265"/>
                  <a:gd name="T36" fmla="*/ 1926 w 2512"/>
                  <a:gd name="T37" fmla="*/ 742 h 3265"/>
                  <a:gd name="T38" fmla="*/ 1936 w 2512"/>
                  <a:gd name="T39" fmla="*/ 993 h 3265"/>
                  <a:gd name="T40" fmla="*/ 1890 w 2512"/>
                  <a:gd name="T41" fmla="*/ 1196 h 3265"/>
                  <a:gd name="T42" fmla="*/ 1799 w 2512"/>
                  <a:gd name="T43" fmla="*/ 1363 h 3265"/>
                  <a:gd name="T44" fmla="*/ 1673 w 2512"/>
                  <a:gd name="T45" fmla="*/ 1500 h 3265"/>
                  <a:gd name="T46" fmla="*/ 1524 w 2512"/>
                  <a:gd name="T47" fmla="*/ 1607 h 3265"/>
                  <a:gd name="T48" fmla="*/ 1416 w 2512"/>
                  <a:gd name="T49" fmla="*/ 1673 h 3265"/>
                  <a:gd name="T50" fmla="*/ 1457 w 2512"/>
                  <a:gd name="T51" fmla="*/ 1697 h 3265"/>
                  <a:gd name="T52" fmla="*/ 1543 w 2512"/>
                  <a:gd name="T53" fmla="*/ 1762 h 3265"/>
                  <a:gd name="T54" fmla="*/ 1657 w 2512"/>
                  <a:gd name="T55" fmla="*/ 1870 h 3265"/>
                  <a:gd name="T56" fmla="*/ 1787 w 2512"/>
                  <a:gd name="T57" fmla="*/ 2025 h 3265"/>
                  <a:gd name="T58" fmla="*/ 1908 w 2512"/>
                  <a:gd name="T59" fmla="*/ 2208 h 3265"/>
                  <a:gd name="T60" fmla="*/ 2028 w 2512"/>
                  <a:gd name="T61" fmla="*/ 2402 h 3265"/>
                  <a:gd name="T62" fmla="*/ 2144 w 2512"/>
                  <a:gd name="T63" fmla="*/ 2600 h 3265"/>
                  <a:gd name="T64" fmla="*/ 2252 w 2512"/>
                  <a:gd name="T65" fmla="*/ 2791 h 3265"/>
                  <a:gd name="T66" fmla="*/ 2348 w 2512"/>
                  <a:gd name="T67" fmla="*/ 2963 h 3265"/>
                  <a:gd name="T68" fmla="*/ 2427 w 2512"/>
                  <a:gd name="T69" fmla="*/ 3107 h 3265"/>
                  <a:gd name="T70" fmla="*/ 2483 w 2512"/>
                  <a:gd name="T71" fmla="*/ 3210 h 3265"/>
                  <a:gd name="T72" fmla="*/ 2509 w 2512"/>
                  <a:gd name="T73" fmla="*/ 3262 h 3265"/>
                  <a:gd name="T74" fmla="*/ 2047 w 2512"/>
                  <a:gd name="T75" fmla="*/ 3262 h 3265"/>
                  <a:gd name="T76" fmla="*/ 2019 w 2512"/>
                  <a:gd name="T77" fmla="*/ 3209 h 3265"/>
                  <a:gd name="T78" fmla="*/ 1963 w 2512"/>
                  <a:gd name="T79" fmla="*/ 3105 h 3265"/>
                  <a:gd name="T80" fmla="*/ 1884 w 2512"/>
                  <a:gd name="T81" fmla="*/ 2959 h 3265"/>
                  <a:gd name="T82" fmla="*/ 1787 w 2512"/>
                  <a:gd name="T83" fmla="*/ 2785 h 3265"/>
                  <a:gd name="T84" fmla="*/ 1676 w 2512"/>
                  <a:gd name="T85" fmla="*/ 2593 h 3265"/>
                  <a:gd name="T86" fmla="*/ 1558 w 2512"/>
                  <a:gd name="T87" fmla="*/ 2393 h 3265"/>
                  <a:gd name="T88" fmla="*/ 1435 w 2512"/>
                  <a:gd name="T89" fmla="*/ 2199 h 3265"/>
                  <a:gd name="T90" fmla="*/ 1301 w 2512"/>
                  <a:gd name="T91" fmla="*/ 2012 h 3265"/>
                  <a:gd name="T92" fmla="*/ 1162 w 2512"/>
                  <a:gd name="T93" fmla="*/ 1888 h 3265"/>
                  <a:gd name="T94" fmla="*/ 1020 w 2512"/>
                  <a:gd name="T95" fmla="*/ 1821 h 3265"/>
                  <a:gd name="T96" fmla="*/ 869 w 2512"/>
                  <a:gd name="T97" fmla="*/ 1797 h 3265"/>
                  <a:gd name="T98" fmla="*/ 429 w 2512"/>
                  <a:gd name="T99" fmla="*/ 1794 h 3265"/>
                  <a:gd name="T100" fmla="*/ 0 w 2512"/>
                  <a:gd name="T101" fmla="*/ 0 h 3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12" h="3265">
                    <a:moveTo>
                      <a:pt x="429" y="331"/>
                    </a:moveTo>
                    <a:lnTo>
                      <a:pt x="429" y="1463"/>
                    </a:lnTo>
                    <a:lnTo>
                      <a:pt x="872" y="1463"/>
                    </a:lnTo>
                    <a:lnTo>
                      <a:pt x="938" y="1460"/>
                    </a:lnTo>
                    <a:lnTo>
                      <a:pt x="1004" y="1455"/>
                    </a:lnTo>
                    <a:lnTo>
                      <a:pt x="1066" y="1444"/>
                    </a:lnTo>
                    <a:lnTo>
                      <a:pt x="1125" y="1429"/>
                    </a:lnTo>
                    <a:lnTo>
                      <a:pt x="1181" y="1409"/>
                    </a:lnTo>
                    <a:lnTo>
                      <a:pt x="1234" y="1385"/>
                    </a:lnTo>
                    <a:lnTo>
                      <a:pt x="1283" y="1357"/>
                    </a:lnTo>
                    <a:lnTo>
                      <a:pt x="1329" y="1324"/>
                    </a:lnTo>
                    <a:lnTo>
                      <a:pt x="1370" y="1288"/>
                    </a:lnTo>
                    <a:lnTo>
                      <a:pt x="1405" y="1246"/>
                    </a:lnTo>
                    <a:lnTo>
                      <a:pt x="1438" y="1199"/>
                    </a:lnTo>
                    <a:lnTo>
                      <a:pt x="1465" y="1149"/>
                    </a:lnTo>
                    <a:lnTo>
                      <a:pt x="1485" y="1092"/>
                    </a:lnTo>
                    <a:lnTo>
                      <a:pt x="1500" y="1032"/>
                    </a:lnTo>
                    <a:lnTo>
                      <a:pt x="1510" y="967"/>
                    </a:lnTo>
                    <a:lnTo>
                      <a:pt x="1513" y="897"/>
                    </a:lnTo>
                    <a:lnTo>
                      <a:pt x="1510" y="828"/>
                    </a:lnTo>
                    <a:lnTo>
                      <a:pt x="1500" y="763"/>
                    </a:lnTo>
                    <a:lnTo>
                      <a:pt x="1485" y="702"/>
                    </a:lnTo>
                    <a:lnTo>
                      <a:pt x="1465" y="646"/>
                    </a:lnTo>
                    <a:lnTo>
                      <a:pt x="1438" y="596"/>
                    </a:lnTo>
                    <a:lnTo>
                      <a:pt x="1405" y="549"/>
                    </a:lnTo>
                    <a:lnTo>
                      <a:pt x="1370" y="507"/>
                    </a:lnTo>
                    <a:lnTo>
                      <a:pt x="1329" y="470"/>
                    </a:lnTo>
                    <a:lnTo>
                      <a:pt x="1283" y="438"/>
                    </a:lnTo>
                    <a:lnTo>
                      <a:pt x="1234" y="410"/>
                    </a:lnTo>
                    <a:lnTo>
                      <a:pt x="1181" y="386"/>
                    </a:lnTo>
                    <a:lnTo>
                      <a:pt x="1125" y="365"/>
                    </a:lnTo>
                    <a:lnTo>
                      <a:pt x="1066" y="351"/>
                    </a:lnTo>
                    <a:lnTo>
                      <a:pt x="1004" y="340"/>
                    </a:lnTo>
                    <a:lnTo>
                      <a:pt x="938" y="334"/>
                    </a:lnTo>
                    <a:lnTo>
                      <a:pt x="872" y="331"/>
                    </a:lnTo>
                    <a:lnTo>
                      <a:pt x="429" y="331"/>
                    </a:lnTo>
                    <a:close/>
                    <a:moveTo>
                      <a:pt x="0" y="0"/>
                    </a:moveTo>
                    <a:lnTo>
                      <a:pt x="862" y="0"/>
                    </a:lnTo>
                    <a:lnTo>
                      <a:pt x="947" y="2"/>
                    </a:lnTo>
                    <a:lnTo>
                      <a:pt x="1032" y="8"/>
                    </a:lnTo>
                    <a:lnTo>
                      <a:pt x="1113" y="18"/>
                    </a:lnTo>
                    <a:lnTo>
                      <a:pt x="1191" y="31"/>
                    </a:lnTo>
                    <a:lnTo>
                      <a:pt x="1268" y="48"/>
                    </a:lnTo>
                    <a:lnTo>
                      <a:pt x="1342" y="68"/>
                    </a:lnTo>
                    <a:lnTo>
                      <a:pt x="1411" y="95"/>
                    </a:lnTo>
                    <a:lnTo>
                      <a:pt x="1478" y="124"/>
                    </a:lnTo>
                    <a:lnTo>
                      <a:pt x="1541" y="157"/>
                    </a:lnTo>
                    <a:lnTo>
                      <a:pt x="1601" y="195"/>
                    </a:lnTo>
                    <a:lnTo>
                      <a:pt x="1655" y="238"/>
                    </a:lnTo>
                    <a:lnTo>
                      <a:pt x="1707" y="284"/>
                    </a:lnTo>
                    <a:lnTo>
                      <a:pt x="1753" y="336"/>
                    </a:lnTo>
                    <a:lnTo>
                      <a:pt x="1794" y="392"/>
                    </a:lnTo>
                    <a:lnTo>
                      <a:pt x="1831" y="452"/>
                    </a:lnTo>
                    <a:lnTo>
                      <a:pt x="1864" y="518"/>
                    </a:lnTo>
                    <a:lnTo>
                      <a:pt x="1890" y="587"/>
                    </a:lnTo>
                    <a:lnTo>
                      <a:pt x="1911" y="662"/>
                    </a:lnTo>
                    <a:lnTo>
                      <a:pt x="1926" y="742"/>
                    </a:lnTo>
                    <a:lnTo>
                      <a:pt x="1936" y="828"/>
                    </a:lnTo>
                    <a:lnTo>
                      <a:pt x="1939" y="918"/>
                    </a:lnTo>
                    <a:lnTo>
                      <a:pt x="1936" y="993"/>
                    </a:lnTo>
                    <a:lnTo>
                      <a:pt x="1926" y="1064"/>
                    </a:lnTo>
                    <a:lnTo>
                      <a:pt x="1911" y="1132"/>
                    </a:lnTo>
                    <a:lnTo>
                      <a:pt x="1890" y="1196"/>
                    </a:lnTo>
                    <a:lnTo>
                      <a:pt x="1864" y="1255"/>
                    </a:lnTo>
                    <a:lnTo>
                      <a:pt x="1834" y="1311"/>
                    </a:lnTo>
                    <a:lnTo>
                      <a:pt x="1799" y="1363"/>
                    </a:lnTo>
                    <a:lnTo>
                      <a:pt x="1760" y="1412"/>
                    </a:lnTo>
                    <a:lnTo>
                      <a:pt x="1719" y="1457"/>
                    </a:lnTo>
                    <a:lnTo>
                      <a:pt x="1673" y="1500"/>
                    </a:lnTo>
                    <a:lnTo>
                      <a:pt x="1626" y="1539"/>
                    </a:lnTo>
                    <a:lnTo>
                      <a:pt x="1575" y="1574"/>
                    </a:lnTo>
                    <a:lnTo>
                      <a:pt x="1524" y="1607"/>
                    </a:lnTo>
                    <a:lnTo>
                      <a:pt x="1471" y="1636"/>
                    </a:lnTo>
                    <a:lnTo>
                      <a:pt x="1416" y="1664"/>
                    </a:lnTo>
                    <a:lnTo>
                      <a:pt x="1416" y="1673"/>
                    </a:lnTo>
                    <a:lnTo>
                      <a:pt x="1423" y="1678"/>
                    </a:lnTo>
                    <a:lnTo>
                      <a:pt x="1438" y="1685"/>
                    </a:lnTo>
                    <a:lnTo>
                      <a:pt x="1457" y="1697"/>
                    </a:lnTo>
                    <a:lnTo>
                      <a:pt x="1481" y="1715"/>
                    </a:lnTo>
                    <a:lnTo>
                      <a:pt x="1510" y="1735"/>
                    </a:lnTo>
                    <a:lnTo>
                      <a:pt x="1543" y="1762"/>
                    </a:lnTo>
                    <a:lnTo>
                      <a:pt x="1578" y="1793"/>
                    </a:lnTo>
                    <a:lnTo>
                      <a:pt x="1617" y="1828"/>
                    </a:lnTo>
                    <a:lnTo>
                      <a:pt x="1657" y="1870"/>
                    </a:lnTo>
                    <a:lnTo>
                      <a:pt x="1700" y="1916"/>
                    </a:lnTo>
                    <a:lnTo>
                      <a:pt x="1742" y="1967"/>
                    </a:lnTo>
                    <a:lnTo>
                      <a:pt x="1787" y="2025"/>
                    </a:lnTo>
                    <a:lnTo>
                      <a:pt x="1830" y="2089"/>
                    </a:lnTo>
                    <a:lnTo>
                      <a:pt x="1870" y="2148"/>
                    </a:lnTo>
                    <a:lnTo>
                      <a:pt x="1908" y="2208"/>
                    </a:lnTo>
                    <a:lnTo>
                      <a:pt x="1948" y="2272"/>
                    </a:lnTo>
                    <a:lnTo>
                      <a:pt x="1988" y="2337"/>
                    </a:lnTo>
                    <a:lnTo>
                      <a:pt x="2028" y="2402"/>
                    </a:lnTo>
                    <a:lnTo>
                      <a:pt x="2066" y="2467"/>
                    </a:lnTo>
                    <a:lnTo>
                      <a:pt x="2106" y="2533"/>
                    </a:lnTo>
                    <a:lnTo>
                      <a:pt x="2144" y="2600"/>
                    </a:lnTo>
                    <a:lnTo>
                      <a:pt x="2181" y="2665"/>
                    </a:lnTo>
                    <a:lnTo>
                      <a:pt x="2218" y="2728"/>
                    </a:lnTo>
                    <a:lnTo>
                      <a:pt x="2252" y="2791"/>
                    </a:lnTo>
                    <a:lnTo>
                      <a:pt x="2286" y="2851"/>
                    </a:lnTo>
                    <a:lnTo>
                      <a:pt x="2319" y="2909"/>
                    </a:lnTo>
                    <a:lnTo>
                      <a:pt x="2348" y="2963"/>
                    </a:lnTo>
                    <a:lnTo>
                      <a:pt x="2378" y="3015"/>
                    </a:lnTo>
                    <a:lnTo>
                      <a:pt x="2403" y="3062"/>
                    </a:lnTo>
                    <a:lnTo>
                      <a:pt x="2427" y="3107"/>
                    </a:lnTo>
                    <a:lnTo>
                      <a:pt x="2449" y="3147"/>
                    </a:lnTo>
                    <a:lnTo>
                      <a:pt x="2467" y="3181"/>
                    </a:lnTo>
                    <a:lnTo>
                      <a:pt x="2483" y="3210"/>
                    </a:lnTo>
                    <a:lnTo>
                      <a:pt x="2495" y="3234"/>
                    </a:lnTo>
                    <a:lnTo>
                      <a:pt x="2505" y="3250"/>
                    </a:lnTo>
                    <a:lnTo>
                      <a:pt x="2509" y="3262"/>
                    </a:lnTo>
                    <a:lnTo>
                      <a:pt x="2512" y="3265"/>
                    </a:lnTo>
                    <a:lnTo>
                      <a:pt x="2048" y="3265"/>
                    </a:lnTo>
                    <a:lnTo>
                      <a:pt x="2047" y="3262"/>
                    </a:lnTo>
                    <a:lnTo>
                      <a:pt x="2041" y="3250"/>
                    </a:lnTo>
                    <a:lnTo>
                      <a:pt x="2032" y="3232"/>
                    </a:lnTo>
                    <a:lnTo>
                      <a:pt x="2019" y="3209"/>
                    </a:lnTo>
                    <a:lnTo>
                      <a:pt x="2004" y="3179"/>
                    </a:lnTo>
                    <a:lnTo>
                      <a:pt x="1985" y="3145"/>
                    </a:lnTo>
                    <a:lnTo>
                      <a:pt x="1963" y="3105"/>
                    </a:lnTo>
                    <a:lnTo>
                      <a:pt x="1939" y="3061"/>
                    </a:lnTo>
                    <a:lnTo>
                      <a:pt x="1912" y="3012"/>
                    </a:lnTo>
                    <a:lnTo>
                      <a:pt x="1884" y="2959"/>
                    </a:lnTo>
                    <a:lnTo>
                      <a:pt x="1853" y="2904"/>
                    </a:lnTo>
                    <a:lnTo>
                      <a:pt x="1821" y="2845"/>
                    </a:lnTo>
                    <a:lnTo>
                      <a:pt x="1787" y="2785"/>
                    </a:lnTo>
                    <a:lnTo>
                      <a:pt x="1751" y="2723"/>
                    </a:lnTo>
                    <a:lnTo>
                      <a:pt x="1714" y="2658"/>
                    </a:lnTo>
                    <a:lnTo>
                      <a:pt x="1676" y="2593"/>
                    </a:lnTo>
                    <a:lnTo>
                      <a:pt x="1638" y="2526"/>
                    </a:lnTo>
                    <a:lnTo>
                      <a:pt x="1598" y="2459"/>
                    </a:lnTo>
                    <a:lnTo>
                      <a:pt x="1558" y="2393"/>
                    </a:lnTo>
                    <a:lnTo>
                      <a:pt x="1516" y="2328"/>
                    </a:lnTo>
                    <a:lnTo>
                      <a:pt x="1476" y="2263"/>
                    </a:lnTo>
                    <a:lnTo>
                      <a:pt x="1435" y="2199"/>
                    </a:lnTo>
                    <a:lnTo>
                      <a:pt x="1395" y="2137"/>
                    </a:lnTo>
                    <a:lnTo>
                      <a:pt x="1348" y="2069"/>
                    </a:lnTo>
                    <a:lnTo>
                      <a:pt x="1301" y="2012"/>
                    </a:lnTo>
                    <a:lnTo>
                      <a:pt x="1255" y="1963"/>
                    </a:lnTo>
                    <a:lnTo>
                      <a:pt x="1207" y="1922"/>
                    </a:lnTo>
                    <a:lnTo>
                      <a:pt x="1162" y="1888"/>
                    </a:lnTo>
                    <a:lnTo>
                      <a:pt x="1116" y="1859"/>
                    </a:lnTo>
                    <a:lnTo>
                      <a:pt x="1069" y="1839"/>
                    </a:lnTo>
                    <a:lnTo>
                      <a:pt x="1020" y="1821"/>
                    </a:lnTo>
                    <a:lnTo>
                      <a:pt x="971" y="1809"/>
                    </a:lnTo>
                    <a:lnTo>
                      <a:pt x="921" y="1802"/>
                    </a:lnTo>
                    <a:lnTo>
                      <a:pt x="869" y="1797"/>
                    </a:lnTo>
                    <a:lnTo>
                      <a:pt x="816" y="1794"/>
                    </a:lnTo>
                    <a:lnTo>
                      <a:pt x="760" y="1794"/>
                    </a:lnTo>
                    <a:lnTo>
                      <a:pt x="429" y="1794"/>
                    </a:lnTo>
                    <a:lnTo>
                      <a:pt x="429" y="3265"/>
                    </a:lnTo>
                    <a:lnTo>
                      <a:pt x="0" y="326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grpSp>
            <p:nvGrpSpPr>
              <p:cNvPr id="37" name="Groep 36"/>
              <p:cNvGrpSpPr/>
              <p:nvPr userDrawn="1"/>
            </p:nvGrpSpPr>
            <p:grpSpPr>
              <a:xfrm>
                <a:off x="4376923" y="2767236"/>
                <a:ext cx="801241" cy="919496"/>
                <a:chOff x="4376923" y="2767236"/>
                <a:chExt cx="801241" cy="919496"/>
              </a:xfrm>
            </p:grpSpPr>
            <p:sp>
              <p:nvSpPr>
                <p:cNvPr id="38" name="Freeform 14"/>
                <p:cNvSpPr>
                  <a:spLocks noEditPoints="1"/>
                </p:cNvSpPr>
                <p:nvPr/>
              </p:nvSpPr>
              <p:spPr bwMode="auto">
                <a:xfrm>
                  <a:off x="4376923" y="2767236"/>
                  <a:ext cx="801241" cy="919496"/>
                </a:xfrm>
                <a:custGeom>
                  <a:avLst/>
                  <a:gdLst>
                    <a:gd name="T0" fmla="*/ 2035 w 4228"/>
                    <a:gd name="T1" fmla="*/ 1589 h 4854"/>
                    <a:gd name="T2" fmla="*/ 4228 w 4228"/>
                    <a:gd name="T3" fmla="*/ 1589 h 4854"/>
                    <a:gd name="T4" fmla="*/ 2756 w 4228"/>
                    <a:gd name="T5" fmla="*/ 3222 h 4854"/>
                    <a:gd name="T6" fmla="*/ 4228 w 4228"/>
                    <a:gd name="T7" fmla="*/ 4854 h 4854"/>
                    <a:gd name="T8" fmla="*/ 2035 w 4228"/>
                    <a:gd name="T9" fmla="*/ 4854 h 4854"/>
                    <a:gd name="T10" fmla="*/ 565 w 4228"/>
                    <a:gd name="T11" fmla="*/ 3222 h 4854"/>
                    <a:gd name="T12" fmla="*/ 2035 w 4228"/>
                    <a:gd name="T13" fmla="*/ 1589 h 4854"/>
                    <a:gd name="T14" fmla="*/ 0 w 4228"/>
                    <a:gd name="T15" fmla="*/ 0 h 4854"/>
                    <a:gd name="T16" fmla="*/ 427 w 4228"/>
                    <a:gd name="T17" fmla="*/ 0 h 4854"/>
                    <a:gd name="T18" fmla="*/ 427 w 4228"/>
                    <a:gd name="T19" fmla="*/ 4854 h 4854"/>
                    <a:gd name="T20" fmla="*/ 0 w 4228"/>
                    <a:gd name="T21" fmla="*/ 4854 h 4854"/>
                    <a:gd name="T22" fmla="*/ 0 w 4228"/>
                    <a:gd name="T23" fmla="*/ 0 h 4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8" h="4854">
                      <a:moveTo>
                        <a:pt x="2035" y="1589"/>
                      </a:moveTo>
                      <a:lnTo>
                        <a:pt x="4228" y="1589"/>
                      </a:lnTo>
                      <a:lnTo>
                        <a:pt x="2756" y="3222"/>
                      </a:lnTo>
                      <a:lnTo>
                        <a:pt x="4228" y="4854"/>
                      </a:lnTo>
                      <a:lnTo>
                        <a:pt x="2035" y="4854"/>
                      </a:lnTo>
                      <a:lnTo>
                        <a:pt x="565" y="3222"/>
                      </a:lnTo>
                      <a:lnTo>
                        <a:pt x="2035" y="1589"/>
                      </a:lnTo>
                      <a:close/>
                      <a:moveTo>
                        <a:pt x="0" y="0"/>
                      </a:moveTo>
                      <a:lnTo>
                        <a:pt x="427" y="0"/>
                      </a:lnTo>
                      <a:lnTo>
                        <a:pt x="427" y="4854"/>
                      </a:lnTo>
                      <a:lnTo>
                        <a:pt x="0" y="4854"/>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39" name="Freeform 32"/>
                <p:cNvSpPr>
                  <a:spLocks/>
                </p:cNvSpPr>
                <p:nvPr/>
              </p:nvSpPr>
              <p:spPr bwMode="auto">
                <a:xfrm>
                  <a:off x="4586519" y="3111005"/>
                  <a:ext cx="499544" cy="532898"/>
                </a:xfrm>
                <a:custGeom>
                  <a:avLst/>
                  <a:gdLst>
                    <a:gd name="T0" fmla="*/ 1268 w 2635"/>
                    <a:gd name="T1" fmla="*/ 0 h 2813"/>
                    <a:gd name="T2" fmla="*/ 2635 w 2635"/>
                    <a:gd name="T3" fmla="*/ 0 h 2813"/>
                    <a:gd name="T4" fmla="*/ 1369 w 2635"/>
                    <a:gd name="T5" fmla="*/ 1407 h 2813"/>
                    <a:gd name="T6" fmla="*/ 2635 w 2635"/>
                    <a:gd name="T7" fmla="*/ 2813 h 2813"/>
                    <a:gd name="T8" fmla="*/ 1268 w 2635"/>
                    <a:gd name="T9" fmla="*/ 2813 h 2813"/>
                    <a:gd name="T10" fmla="*/ 0 w 2635"/>
                    <a:gd name="T11" fmla="*/ 1407 h 2813"/>
                    <a:gd name="T12" fmla="*/ 1268 w 2635"/>
                    <a:gd name="T13" fmla="*/ 0 h 2813"/>
                  </a:gdLst>
                  <a:ahLst/>
                  <a:cxnLst>
                    <a:cxn ang="0">
                      <a:pos x="T0" y="T1"/>
                    </a:cxn>
                    <a:cxn ang="0">
                      <a:pos x="T2" y="T3"/>
                    </a:cxn>
                    <a:cxn ang="0">
                      <a:pos x="T4" y="T5"/>
                    </a:cxn>
                    <a:cxn ang="0">
                      <a:pos x="T6" y="T7"/>
                    </a:cxn>
                    <a:cxn ang="0">
                      <a:pos x="T8" y="T9"/>
                    </a:cxn>
                    <a:cxn ang="0">
                      <a:pos x="T10" y="T11"/>
                    </a:cxn>
                    <a:cxn ang="0">
                      <a:pos x="T12" y="T13"/>
                    </a:cxn>
                  </a:cxnLst>
                  <a:rect l="0" t="0" r="r" b="b"/>
                  <a:pathLst>
                    <a:path w="2635" h="2813">
                      <a:moveTo>
                        <a:pt x="1268" y="0"/>
                      </a:moveTo>
                      <a:lnTo>
                        <a:pt x="2635" y="0"/>
                      </a:lnTo>
                      <a:lnTo>
                        <a:pt x="1369" y="1407"/>
                      </a:lnTo>
                      <a:lnTo>
                        <a:pt x="2635" y="2813"/>
                      </a:lnTo>
                      <a:lnTo>
                        <a:pt x="1268" y="2813"/>
                      </a:lnTo>
                      <a:lnTo>
                        <a:pt x="0" y="1407"/>
                      </a:lnTo>
                      <a:lnTo>
                        <a:pt x="1268"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grpSp>
        </p:grpSp>
      </p:grpSp>
    </p:spTree>
    <p:extLst>
      <p:ext uri="{BB962C8B-B14F-4D97-AF65-F5344CB8AC3E}">
        <p14:creationId xmlns:p14="http://schemas.microsoft.com/office/powerpoint/2010/main" val="10053952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L 30% - 70% Text &amp; Image (Green)">
    <p:spTree>
      <p:nvGrpSpPr>
        <p:cNvPr id="1" name=""/>
        <p:cNvGrpSpPr/>
        <p:nvPr/>
      </p:nvGrpSpPr>
      <p:grpSpPr>
        <a:xfrm>
          <a:off x="0" y="0"/>
          <a:ext cx="0" cy="0"/>
          <a:chOff x="0" y="0"/>
          <a:chExt cx="0" cy="0"/>
        </a:xfrm>
      </p:grpSpPr>
      <p:sp>
        <p:nvSpPr>
          <p:cNvPr id="15" name="Tijdelijke aanduiding voor afbeelding 2"/>
          <p:cNvSpPr>
            <a:spLocks noGrp="1"/>
          </p:cNvSpPr>
          <p:nvPr>
            <p:ph type="pic" idx="13"/>
          </p:nvPr>
        </p:nvSpPr>
        <p:spPr>
          <a:xfrm>
            <a:off x="1" y="932213"/>
            <a:ext cx="12192000" cy="5925787"/>
          </a:xfrm>
          <a:solidFill>
            <a:schemeClr val="bg1">
              <a:lumMod val="75000"/>
            </a:schemeClr>
          </a:solidFill>
        </p:spPr>
        <p:txBody>
          <a:bodyPr anchor="ctr"/>
          <a:lstStyle>
            <a:lvl1pPr marL="0" indent="0" algn="ctr">
              <a:buNone/>
              <a:defRPr sz="999"/>
            </a:lvl1pPr>
            <a:lvl2pPr marL="456971" indent="0">
              <a:buNone/>
              <a:defRPr sz="2799"/>
            </a:lvl2pPr>
            <a:lvl3pPr marL="913943" indent="0">
              <a:buNone/>
              <a:defRPr sz="2399"/>
            </a:lvl3pPr>
            <a:lvl4pPr marL="1370914" indent="0">
              <a:buNone/>
              <a:defRPr sz="1999"/>
            </a:lvl4pPr>
            <a:lvl5pPr marL="1827886" indent="0">
              <a:buNone/>
              <a:defRPr sz="1999"/>
            </a:lvl5pPr>
            <a:lvl6pPr marL="2284857" indent="0">
              <a:buNone/>
              <a:defRPr sz="1999"/>
            </a:lvl6pPr>
            <a:lvl7pPr marL="2741828" indent="0">
              <a:buNone/>
              <a:defRPr sz="1999"/>
            </a:lvl7pPr>
            <a:lvl8pPr marL="3198800" indent="0">
              <a:buNone/>
              <a:defRPr sz="1999"/>
            </a:lvl8pPr>
            <a:lvl9pPr marL="3655771" indent="0">
              <a:buNone/>
              <a:defRPr sz="1999"/>
            </a:lvl9pPr>
          </a:lstStyle>
          <a:p>
            <a:endParaRPr lang="nl-NL" dirty="0"/>
          </a:p>
        </p:txBody>
      </p:sp>
      <p:sp>
        <p:nvSpPr>
          <p:cNvPr id="2" name="Titel 1"/>
          <p:cNvSpPr>
            <a:spLocks noGrp="1"/>
          </p:cNvSpPr>
          <p:nvPr>
            <p:ph type="title"/>
          </p:nvPr>
        </p:nvSpPr>
        <p:spPr/>
        <p:txBody>
          <a:bodyPr/>
          <a:lstStyle/>
          <a:p>
            <a:r>
              <a:rPr lang="nl-NL"/>
              <a:t>Klik om de stijl te bewerken</a:t>
            </a:r>
          </a:p>
        </p:txBody>
      </p:sp>
      <p:sp>
        <p:nvSpPr>
          <p:cNvPr id="28" name="Tekstvak 27"/>
          <p:cNvSpPr txBox="1"/>
          <p:nvPr userDrawn="1"/>
        </p:nvSpPr>
        <p:spPr>
          <a:xfrm>
            <a:off x="4584620" y="-554344"/>
            <a:ext cx="7607381" cy="369332"/>
          </a:xfrm>
          <a:prstGeom prst="rect">
            <a:avLst/>
          </a:prstGeom>
          <a:noFill/>
        </p:spPr>
        <p:txBody>
          <a:bodyPr wrap="square" rtlCol="0">
            <a:spAutoFit/>
          </a:bodyPr>
          <a:lstStyle/>
          <a:p>
            <a:pPr algn="r"/>
            <a:r>
              <a:rPr lang="nl-NL" sz="1799" dirty="0">
                <a:solidFill>
                  <a:schemeClr val="bg1">
                    <a:lumMod val="50000"/>
                  </a:schemeClr>
                </a:solidFill>
              </a:rPr>
              <a:t>L 30% - 70% </a:t>
            </a:r>
            <a:r>
              <a:rPr lang="nl-NL" sz="1799" dirty="0" err="1">
                <a:solidFill>
                  <a:schemeClr val="bg1">
                    <a:lumMod val="50000"/>
                  </a:schemeClr>
                </a:solidFill>
              </a:rPr>
              <a:t>Text</a:t>
            </a:r>
            <a:r>
              <a:rPr lang="nl-NL" sz="1799" dirty="0">
                <a:solidFill>
                  <a:schemeClr val="bg1">
                    <a:lumMod val="50000"/>
                  </a:schemeClr>
                </a:solidFill>
              </a:rPr>
              <a:t> &amp; Image (Green)</a:t>
            </a:r>
          </a:p>
        </p:txBody>
      </p:sp>
      <p:sp>
        <p:nvSpPr>
          <p:cNvPr id="18" name="Tijdelijke aanduiding voor verticale tekst 2"/>
          <p:cNvSpPr>
            <a:spLocks noGrp="1"/>
          </p:cNvSpPr>
          <p:nvPr>
            <p:ph type="body" orient="vert" idx="15"/>
          </p:nvPr>
        </p:nvSpPr>
        <p:spPr>
          <a:xfrm>
            <a:off x="1" y="932213"/>
            <a:ext cx="4686504" cy="5925787"/>
          </a:xfrm>
        </p:spPr>
        <p:txBody>
          <a:bodyPr vert="horz" lIns="648000" tIns="648000" bIns="648000"/>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grpSp>
        <p:nvGrpSpPr>
          <p:cNvPr id="10" name="LOGO Koppert"/>
          <p:cNvGrpSpPr/>
          <p:nvPr userDrawn="1"/>
        </p:nvGrpSpPr>
        <p:grpSpPr>
          <a:xfrm>
            <a:off x="10080446" y="156546"/>
            <a:ext cx="1876293" cy="618204"/>
            <a:chOff x="2100326" y="-2244435"/>
            <a:chExt cx="4019094" cy="1323528"/>
          </a:xfrm>
        </p:grpSpPr>
        <p:sp>
          <p:nvSpPr>
            <p:cNvPr id="11" name="Freeform 15"/>
            <p:cNvSpPr>
              <a:spLocks noEditPoints="1"/>
            </p:cNvSpPr>
            <p:nvPr userDrawn="1"/>
          </p:nvSpPr>
          <p:spPr bwMode="auto">
            <a:xfrm>
              <a:off x="2100326" y="-1080852"/>
              <a:ext cx="98544" cy="158808"/>
            </a:xfrm>
            <a:custGeom>
              <a:avLst/>
              <a:gdLst>
                <a:gd name="T0" fmla="*/ 107 w 521"/>
                <a:gd name="T1" fmla="*/ 750 h 838"/>
                <a:gd name="T2" fmla="*/ 161 w 521"/>
                <a:gd name="T3" fmla="*/ 754 h 838"/>
                <a:gd name="T4" fmla="*/ 229 w 521"/>
                <a:gd name="T5" fmla="*/ 754 h 838"/>
                <a:gd name="T6" fmla="*/ 292 w 521"/>
                <a:gd name="T7" fmla="*/ 744 h 838"/>
                <a:gd name="T8" fmla="*/ 343 w 521"/>
                <a:gd name="T9" fmla="*/ 720 h 838"/>
                <a:gd name="T10" fmla="*/ 383 w 521"/>
                <a:gd name="T11" fmla="*/ 683 h 838"/>
                <a:gd name="T12" fmla="*/ 405 w 521"/>
                <a:gd name="T13" fmla="*/ 628 h 838"/>
                <a:gd name="T14" fmla="*/ 405 w 521"/>
                <a:gd name="T15" fmla="*/ 563 h 838"/>
                <a:gd name="T16" fmla="*/ 385 w 521"/>
                <a:gd name="T17" fmla="*/ 512 h 838"/>
                <a:gd name="T18" fmla="*/ 345 w 521"/>
                <a:gd name="T19" fmla="*/ 473 h 838"/>
                <a:gd name="T20" fmla="*/ 293 w 521"/>
                <a:gd name="T21" fmla="*/ 450 h 838"/>
                <a:gd name="T22" fmla="*/ 229 w 521"/>
                <a:gd name="T23" fmla="*/ 438 h 838"/>
                <a:gd name="T24" fmla="*/ 107 w 521"/>
                <a:gd name="T25" fmla="*/ 436 h 838"/>
                <a:gd name="T26" fmla="*/ 169 w 521"/>
                <a:gd name="T27" fmla="*/ 83 h 838"/>
                <a:gd name="T28" fmla="*/ 123 w 521"/>
                <a:gd name="T29" fmla="*/ 87 h 838"/>
                <a:gd name="T30" fmla="*/ 107 w 521"/>
                <a:gd name="T31" fmla="*/ 355 h 838"/>
                <a:gd name="T32" fmla="*/ 244 w 521"/>
                <a:gd name="T33" fmla="*/ 352 h 838"/>
                <a:gd name="T34" fmla="*/ 309 w 521"/>
                <a:gd name="T35" fmla="*/ 333 h 838"/>
                <a:gd name="T36" fmla="*/ 355 w 521"/>
                <a:gd name="T37" fmla="*/ 296 h 838"/>
                <a:gd name="T38" fmla="*/ 380 w 521"/>
                <a:gd name="T39" fmla="*/ 246 h 838"/>
                <a:gd name="T40" fmla="*/ 380 w 521"/>
                <a:gd name="T41" fmla="*/ 186 h 838"/>
                <a:gd name="T42" fmla="*/ 360 w 521"/>
                <a:gd name="T43" fmla="*/ 139 h 838"/>
                <a:gd name="T44" fmla="*/ 321 w 521"/>
                <a:gd name="T45" fmla="*/ 107 h 838"/>
                <a:gd name="T46" fmla="*/ 268 w 521"/>
                <a:gd name="T47" fmla="*/ 89 h 838"/>
                <a:gd name="T48" fmla="*/ 201 w 521"/>
                <a:gd name="T49" fmla="*/ 83 h 838"/>
                <a:gd name="T50" fmla="*/ 246 w 521"/>
                <a:gd name="T51" fmla="*/ 2 h 838"/>
                <a:gd name="T52" fmla="*/ 328 w 521"/>
                <a:gd name="T53" fmla="*/ 15 h 838"/>
                <a:gd name="T54" fmla="*/ 395 w 521"/>
                <a:gd name="T55" fmla="*/ 42 h 838"/>
                <a:gd name="T56" fmla="*/ 445 w 521"/>
                <a:gd name="T57" fmla="*/ 82 h 838"/>
                <a:gd name="T58" fmla="*/ 478 w 521"/>
                <a:gd name="T59" fmla="*/ 136 h 838"/>
                <a:gd name="T60" fmla="*/ 490 w 521"/>
                <a:gd name="T61" fmla="*/ 206 h 838"/>
                <a:gd name="T62" fmla="*/ 478 w 521"/>
                <a:gd name="T63" fmla="*/ 271 h 838"/>
                <a:gd name="T64" fmla="*/ 442 w 521"/>
                <a:gd name="T65" fmla="*/ 327 h 838"/>
                <a:gd name="T66" fmla="*/ 386 w 521"/>
                <a:gd name="T67" fmla="*/ 371 h 838"/>
                <a:gd name="T68" fmla="*/ 351 w 521"/>
                <a:gd name="T69" fmla="*/ 389 h 838"/>
                <a:gd name="T70" fmla="*/ 404 w 521"/>
                <a:gd name="T71" fmla="*/ 410 h 838"/>
                <a:gd name="T72" fmla="*/ 454 w 521"/>
                <a:gd name="T73" fmla="*/ 444 h 838"/>
                <a:gd name="T74" fmla="*/ 494 w 521"/>
                <a:gd name="T75" fmla="*/ 492 h 838"/>
                <a:gd name="T76" fmla="*/ 518 w 521"/>
                <a:gd name="T77" fmla="*/ 557 h 838"/>
                <a:gd name="T78" fmla="*/ 518 w 521"/>
                <a:gd name="T79" fmla="*/ 637 h 838"/>
                <a:gd name="T80" fmla="*/ 494 w 521"/>
                <a:gd name="T81" fmla="*/ 707 h 838"/>
                <a:gd name="T82" fmla="*/ 451 w 521"/>
                <a:gd name="T83" fmla="*/ 761 h 838"/>
                <a:gd name="T84" fmla="*/ 382 w 521"/>
                <a:gd name="T85" fmla="*/ 804 h 838"/>
                <a:gd name="T86" fmla="*/ 287 w 521"/>
                <a:gd name="T87" fmla="*/ 829 h 838"/>
                <a:gd name="T88" fmla="*/ 166 w 521"/>
                <a:gd name="T89" fmla="*/ 838 h 838"/>
                <a:gd name="T90" fmla="*/ 70 w 521"/>
                <a:gd name="T91" fmla="*/ 835 h 838"/>
                <a:gd name="T92" fmla="*/ 0 w 521"/>
                <a:gd name="T93" fmla="*/ 828 h 838"/>
                <a:gd name="T94" fmla="*/ 40 w 521"/>
                <a:gd name="T95" fmla="*/ 11 h 838"/>
                <a:gd name="T96" fmla="*/ 141 w 521"/>
                <a:gd name="T97" fmla="*/ 2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1" h="838">
                  <a:moveTo>
                    <a:pt x="107" y="436"/>
                  </a:moveTo>
                  <a:lnTo>
                    <a:pt x="107" y="750"/>
                  </a:lnTo>
                  <a:lnTo>
                    <a:pt x="132" y="752"/>
                  </a:lnTo>
                  <a:lnTo>
                    <a:pt x="161" y="754"/>
                  </a:lnTo>
                  <a:lnTo>
                    <a:pt x="197" y="755"/>
                  </a:lnTo>
                  <a:lnTo>
                    <a:pt x="229" y="754"/>
                  </a:lnTo>
                  <a:lnTo>
                    <a:pt x="260" y="750"/>
                  </a:lnTo>
                  <a:lnTo>
                    <a:pt x="292" y="744"/>
                  </a:lnTo>
                  <a:lnTo>
                    <a:pt x="318" y="733"/>
                  </a:lnTo>
                  <a:lnTo>
                    <a:pt x="343" y="720"/>
                  </a:lnTo>
                  <a:lnTo>
                    <a:pt x="365" y="704"/>
                  </a:lnTo>
                  <a:lnTo>
                    <a:pt x="383" y="683"/>
                  </a:lnTo>
                  <a:lnTo>
                    <a:pt x="396" y="658"/>
                  </a:lnTo>
                  <a:lnTo>
                    <a:pt x="405" y="628"/>
                  </a:lnTo>
                  <a:lnTo>
                    <a:pt x="408" y="594"/>
                  </a:lnTo>
                  <a:lnTo>
                    <a:pt x="405" y="563"/>
                  </a:lnTo>
                  <a:lnTo>
                    <a:pt x="398" y="535"/>
                  </a:lnTo>
                  <a:lnTo>
                    <a:pt x="385" y="512"/>
                  </a:lnTo>
                  <a:lnTo>
                    <a:pt x="367" y="491"/>
                  </a:lnTo>
                  <a:lnTo>
                    <a:pt x="345" y="473"/>
                  </a:lnTo>
                  <a:lnTo>
                    <a:pt x="321" y="460"/>
                  </a:lnTo>
                  <a:lnTo>
                    <a:pt x="293" y="450"/>
                  </a:lnTo>
                  <a:lnTo>
                    <a:pt x="262" y="442"/>
                  </a:lnTo>
                  <a:lnTo>
                    <a:pt x="229" y="438"/>
                  </a:lnTo>
                  <a:lnTo>
                    <a:pt x="195" y="436"/>
                  </a:lnTo>
                  <a:lnTo>
                    <a:pt x="107" y="436"/>
                  </a:lnTo>
                  <a:close/>
                  <a:moveTo>
                    <a:pt x="201" y="83"/>
                  </a:moveTo>
                  <a:lnTo>
                    <a:pt x="169" y="83"/>
                  </a:lnTo>
                  <a:lnTo>
                    <a:pt x="142" y="84"/>
                  </a:lnTo>
                  <a:lnTo>
                    <a:pt x="123" y="87"/>
                  </a:lnTo>
                  <a:lnTo>
                    <a:pt x="107" y="90"/>
                  </a:lnTo>
                  <a:lnTo>
                    <a:pt x="107" y="355"/>
                  </a:lnTo>
                  <a:lnTo>
                    <a:pt x="204" y="355"/>
                  </a:lnTo>
                  <a:lnTo>
                    <a:pt x="244" y="352"/>
                  </a:lnTo>
                  <a:lnTo>
                    <a:pt x="280" y="345"/>
                  </a:lnTo>
                  <a:lnTo>
                    <a:pt x="309" y="333"/>
                  </a:lnTo>
                  <a:lnTo>
                    <a:pt x="336" y="317"/>
                  </a:lnTo>
                  <a:lnTo>
                    <a:pt x="355" y="296"/>
                  </a:lnTo>
                  <a:lnTo>
                    <a:pt x="370" y="272"/>
                  </a:lnTo>
                  <a:lnTo>
                    <a:pt x="380" y="246"/>
                  </a:lnTo>
                  <a:lnTo>
                    <a:pt x="383" y="217"/>
                  </a:lnTo>
                  <a:lnTo>
                    <a:pt x="380" y="186"/>
                  </a:lnTo>
                  <a:lnTo>
                    <a:pt x="373" y="161"/>
                  </a:lnTo>
                  <a:lnTo>
                    <a:pt x="360" y="139"/>
                  </a:lnTo>
                  <a:lnTo>
                    <a:pt x="342" y="121"/>
                  </a:lnTo>
                  <a:lnTo>
                    <a:pt x="321" y="107"/>
                  </a:lnTo>
                  <a:lnTo>
                    <a:pt x="296" y="96"/>
                  </a:lnTo>
                  <a:lnTo>
                    <a:pt x="268" y="89"/>
                  </a:lnTo>
                  <a:lnTo>
                    <a:pt x="237" y="84"/>
                  </a:lnTo>
                  <a:lnTo>
                    <a:pt x="201" y="83"/>
                  </a:lnTo>
                  <a:close/>
                  <a:moveTo>
                    <a:pt x="195" y="0"/>
                  </a:moveTo>
                  <a:lnTo>
                    <a:pt x="246" y="2"/>
                  </a:lnTo>
                  <a:lnTo>
                    <a:pt x="290" y="8"/>
                  </a:lnTo>
                  <a:lnTo>
                    <a:pt x="328" y="15"/>
                  </a:lnTo>
                  <a:lnTo>
                    <a:pt x="364" y="27"/>
                  </a:lnTo>
                  <a:lnTo>
                    <a:pt x="395" y="42"/>
                  </a:lnTo>
                  <a:lnTo>
                    <a:pt x="422" y="61"/>
                  </a:lnTo>
                  <a:lnTo>
                    <a:pt x="445" y="82"/>
                  </a:lnTo>
                  <a:lnTo>
                    <a:pt x="464" y="107"/>
                  </a:lnTo>
                  <a:lnTo>
                    <a:pt x="478" y="136"/>
                  </a:lnTo>
                  <a:lnTo>
                    <a:pt x="487" y="169"/>
                  </a:lnTo>
                  <a:lnTo>
                    <a:pt x="490" y="206"/>
                  </a:lnTo>
                  <a:lnTo>
                    <a:pt x="487" y="240"/>
                  </a:lnTo>
                  <a:lnTo>
                    <a:pt x="478" y="271"/>
                  </a:lnTo>
                  <a:lnTo>
                    <a:pt x="463" y="300"/>
                  </a:lnTo>
                  <a:lnTo>
                    <a:pt x="442" y="327"/>
                  </a:lnTo>
                  <a:lnTo>
                    <a:pt x="416" y="350"/>
                  </a:lnTo>
                  <a:lnTo>
                    <a:pt x="386" y="371"/>
                  </a:lnTo>
                  <a:lnTo>
                    <a:pt x="351" y="387"/>
                  </a:lnTo>
                  <a:lnTo>
                    <a:pt x="351" y="389"/>
                  </a:lnTo>
                  <a:lnTo>
                    <a:pt x="377" y="398"/>
                  </a:lnTo>
                  <a:lnTo>
                    <a:pt x="404" y="410"/>
                  </a:lnTo>
                  <a:lnTo>
                    <a:pt x="429" y="424"/>
                  </a:lnTo>
                  <a:lnTo>
                    <a:pt x="454" y="444"/>
                  </a:lnTo>
                  <a:lnTo>
                    <a:pt x="476" y="466"/>
                  </a:lnTo>
                  <a:lnTo>
                    <a:pt x="494" y="492"/>
                  </a:lnTo>
                  <a:lnTo>
                    <a:pt x="509" y="523"/>
                  </a:lnTo>
                  <a:lnTo>
                    <a:pt x="518" y="557"/>
                  </a:lnTo>
                  <a:lnTo>
                    <a:pt x="521" y="596"/>
                  </a:lnTo>
                  <a:lnTo>
                    <a:pt x="518" y="637"/>
                  </a:lnTo>
                  <a:lnTo>
                    <a:pt x="509" y="673"/>
                  </a:lnTo>
                  <a:lnTo>
                    <a:pt x="494" y="707"/>
                  </a:lnTo>
                  <a:lnTo>
                    <a:pt x="475" y="735"/>
                  </a:lnTo>
                  <a:lnTo>
                    <a:pt x="451" y="761"/>
                  </a:lnTo>
                  <a:lnTo>
                    <a:pt x="419" y="785"/>
                  </a:lnTo>
                  <a:lnTo>
                    <a:pt x="382" y="804"/>
                  </a:lnTo>
                  <a:lnTo>
                    <a:pt x="337" y="819"/>
                  </a:lnTo>
                  <a:lnTo>
                    <a:pt x="287" y="829"/>
                  </a:lnTo>
                  <a:lnTo>
                    <a:pt x="229" y="837"/>
                  </a:lnTo>
                  <a:lnTo>
                    <a:pt x="166" y="838"/>
                  </a:lnTo>
                  <a:lnTo>
                    <a:pt x="114" y="837"/>
                  </a:lnTo>
                  <a:lnTo>
                    <a:pt x="70" y="835"/>
                  </a:lnTo>
                  <a:lnTo>
                    <a:pt x="31" y="832"/>
                  </a:lnTo>
                  <a:lnTo>
                    <a:pt x="0" y="828"/>
                  </a:lnTo>
                  <a:lnTo>
                    <a:pt x="0" y="18"/>
                  </a:lnTo>
                  <a:lnTo>
                    <a:pt x="40" y="11"/>
                  </a:lnTo>
                  <a:lnTo>
                    <a:pt x="88" y="6"/>
                  </a:lnTo>
                  <a:lnTo>
                    <a:pt x="141" y="2"/>
                  </a:lnTo>
                  <a:lnTo>
                    <a:pt x="19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12" name="Rectangle 16"/>
            <p:cNvSpPr>
              <a:spLocks noChangeArrowheads="1"/>
            </p:cNvSpPr>
            <p:nvPr userDrawn="1"/>
          </p:nvSpPr>
          <p:spPr bwMode="auto">
            <a:xfrm>
              <a:off x="2346308" y="-1079715"/>
              <a:ext cx="20088" cy="156155"/>
            </a:xfrm>
            <a:prstGeom prst="rect">
              <a:avLst/>
            </a:prstGeom>
            <a:solidFill>
              <a:schemeClr val="tx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799"/>
            </a:p>
          </p:txBody>
        </p:sp>
        <p:sp>
          <p:nvSpPr>
            <p:cNvPr id="13" name="Freeform 17"/>
            <p:cNvSpPr>
              <a:spLocks noEditPoints="1"/>
            </p:cNvSpPr>
            <p:nvPr userDrawn="1"/>
          </p:nvSpPr>
          <p:spPr bwMode="auto">
            <a:xfrm>
              <a:off x="2505495" y="-1082368"/>
              <a:ext cx="142889" cy="161461"/>
            </a:xfrm>
            <a:custGeom>
              <a:avLst/>
              <a:gdLst>
                <a:gd name="T0" fmla="*/ 337 w 754"/>
                <a:gd name="T1" fmla="*/ 90 h 851"/>
                <a:gd name="T2" fmla="*/ 263 w 754"/>
                <a:gd name="T3" fmla="*/ 115 h 851"/>
                <a:gd name="T4" fmla="*/ 204 w 754"/>
                <a:gd name="T5" fmla="*/ 161 h 851"/>
                <a:gd name="T6" fmla="*/ 159 w 754"/>
                <a:gd name="T7" fmla="*/ 224 h 851"/>
                <a:gd name="T8" fmla="*/ 131 w 754"/>
                <a:gd name="T9" fmla="*/ 301 h 851"/>
                <a:gd name="T10" fmla="*/ 117 w 754"/>
                <a:gd name="T11" fmla="*/ 386 h 851"/>
                <a:gd name="T12" fmla="*/ 117 w 754"/>
                <a:gd name="T13" fmla="*/ 479 h 851"/>
                <a:gd name="T14" fmla="*/ 134 w 754"/>
                <a:gd name="T15" fmla="*/ 567 h 851"/>
                <a:gd name="T16" fmla="*/ 171 w 754"/>
                <a:gd name="T17" fmla="*/ 646 h 851"/>
                <a:gd name="T18" fmla="*/ 224 w 754"/>
                <a:gd name="T19" fmla="*/ 709 h 851"/>
                <a:gd name="T20" fmla="*/ 292 w 754"/>
                <a:gd name="T21" fmla="*/ 749 h 851"/>
                <a:gd name="T22" fmla="*/ 377 w 754"/>
                <a:gd name="T23" fmla="*/ 764 h 851"/>
                <a:gd name="T24" fmla="*/ 462 w 754"/>
                <a:gd name="T25" fmla="*/ 749 h 851"/>
                <a:gd name="T26" fmla="*/ 530 w 754"/>
                <a:gd name="T27" fmla="*/ 709 h 851"/>
                <a:gd name="T28" fmla="*/ 584 w 754"/>
                <a:gd name="T29" fmla="*/ 646 h 851"/>
                <a:gd name="T30" fmla="*/ 621 w 754"/>
                <a:gd name="T31" fmla="*/ 566 h 851"/>
                <a:gd name="T32" fmla="*/ 638 w 754"/>
                <a:gd name="T33" fmla="*/ 473 h 851"/>
                <a:gd name="T34" fmla="*/ 640 w 754"/>
                <a:gd name="T35" fmla="*/ 381 h 851"/>
                <a:gd name="T36" fmla="*/ 625 w 754"/>
                <a:gd name="T37" fmla="*/ 301 h 851"/>
                <a:gd name="T38" fmla="*/ 595 w 754"/>
                <a:gd name="T39" fmla="*/ 226 h 851"/>
                <a:gd name="T40" fmla="*/ 553 w 754"/>
                <a:gd name="T41" fmla="*/ 164 h 851"/>
                <a:gd name="T42" fmla="*/ 493 w 754"/>
                <a:gd name="T43" fmla="*/ 117 h 851"/>
                <a:gd name="T44" fmla="*/ 421 w 754"/>
                <a:gd name="T45" fmla="*/ 90 h 851"/>
                <a:gd name="T46" fmla="*/ 383 w 754"/>
                <a:gd name="T47" fmla="*/ 0 h 851"/>
                <a:gd name="T48" fmla="*/ 489 w 754"/>
                <a:gd name="T49" fmla="*/ 15 h 851"/>
                <a:gd name="T50" fmla="*/ 579 w 754"/>
                <a:gd name="T51" fmla="*/ 55 h 851"/>
                <a:gd name="T52" fmla="*/ 653 w 754"/>
                <a:gd name="T53" fmla="*/ 117 h 851"/>
                <a:gd name="T54" fmla="*/ 708 w 754"/>
                <a:gd name="T55" fmla="*/ 201 h 851"/>
                <a:gd name="T56" fmla="*/ 742 w 754"/>
                <a:gd name="T57" fmla="*/ 301 h 851"/>
                <a:gd name="T58" fmla="*/ 754 w 754"/>
                <a:gd name="T59" fmla="*/ 417 h 851"/>
                <a:gd name="T60" fmla="*/ 742 w 754"/>
                <a:gd name="T61" fmla="*/ 539 h 851"/>
                <a:gd name="T62" fmla="*/ 709 w 754"/>
                <a:gd name="T63" fmla="*/ 641 h 851"/>
                <a:gd name="T64" fmla="*/ 656 w 754"/>
                <a:gd name="T65" fmla="*/ 723 h 851"/>
                <a:gd name="T66" fmla="*/ 590 w 754"/>
                <a:gd name="T67" fmla="*/ 786 h 851"/>
                <a:gd name="T68" fmla="*/ 508 w 754"/>
                <a:gd name="T69" fmla="*/ 827 h 851"/>
                <a:gd name="T70" fmla="*/ 418 w 754"/>
                <a:gd name="T71" fmla="*/ 848 h 851"/>
                <a:gd name="T72" fmla="*/ 313 w 754"/>
                <a:gd name="T73" fmla="*/ 847 h 851"/>
                <a:gd name="T74" fmla="*/ 210 w 754"/>
                <a:gd name="T75" fmla="*/ 816 h 851"/>
                <a:gd name="T76" fmla="*/ 123 w 754"/>
                <a:gd name="T77" fmla="*/ 755 h 851"/>
                <a:gd name="T78" fmla="*/ 57 w 754"/>
                <a:gd name="T79" fmla="*/ 669 h 851"/>
                <a:gd name="T80" fmla="*/ 15 w 754"/>
                <a:gd name="T81" fmla="*/ 560 h 851"/>
                <a:gd name="T82" fmla="*/ 0 w 754"/>
                <a:gd name="T83" fmla="*/ 433 h 851"/>
                <a:gd name="T84" fmla="*/ 13 w 754"/>
                <a:gd name="T85" fmla="*/ 310 h 851"/>
                <a:gd name="T86" fmla="*/ 50 w 754"/>
                <a:gd name="T87" fmla="*/ 205 h 851"/>
                <a:gd name="T88" fmla="*/ 109 w 754"/>
                <a:gd name="T89" fmla="*/ 118 h 851"/>
                <a:gd name="T90" fmla="*/ 186 w 754"/>
                <a:gd name="T91" fmla="*/ 55 h 851"/>
                <a:gd name="T92" fmla="*/ 278 w 754"/>
                <a:gd name="T93" fmla="*/ 15 h 851"/>
                <a:gd name="T94" fmla="*/ 383 w 754"/>
                <a:gd name="T95"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54" h="851">
                  <a:moveTo>
                    <a:pt x="378" y="87"/>
                  </a:moveTo>
                  <a:lnTo>
                    <a:pt x="337" y="90"/>
                  </a:lnTo>
                  <a:lnTo>
                    <a:pt x="297" y="100"/>
                  </a:lnTo>
                  <a:lnTo>
                    <a:pt x="263" y="115"/>
                  </a:lnTo>
                  <a:lnTo>
                    <a:pt x="232" y="136"/>
                  </a:lnTo>
                  <a:lnTo>
                    <a:pt x="204" y="161"/>
                  </a:lnTo>
                  <a:lnTo>
                    <a:pt x="180" y="190"/>
                  </a:lnTo>
                  <a:lnTo>
                    <a:pt x="159" y="224"/>
                  </a:lnTo>
                  <a:lnTo>
                    <a:pt x="143" y="261"/>
                  </a:lnTo>
                  <a:lnTo>
                    <a:pt x="131" y="301"/>
                  </a:lnTo>
                  <a:lnTo>
                    <a:pt x="121" y="343"/>
                  </a:lnTo>
                  <a:lnTo>
                    <a:pt x="117" y="386"/>
                  </a:lnTo>
                  <a:lnTo>
                    <a:pt x="114" y="431"/>
                  </a:lnTo>
                  <a:lnTo>
                    <a:pt x="117" y="479"/>
                  </a:lnTo>
                  <a:lnTo>
                    <a:pt x="124" y="524"/>
                  </a:lnTo>
                  <a:lnTo>
                    <a:pt x="134" y="567"/>
                  </a:lnTo>
                  <a:lnTo>
                    <a:pt x="151" y="609"/>
                  </a:lnTo>
                  <a:lnTo>
                    <a:pt x="171" y="646"/>
                  </a:lnTo>
                  <a:lnTo>
                    <a:pt x="195" y="680"/>
                  </a:lnTo>
                  <a:lnTo>
                    <a:pt x="224" y="709"/>
                  </a:lnTo>
                  <a:lnTo>
                    <a:pt x="257" y="733"/>
                  </a:lnTo>
                  <a:lnTo>
                    <a:pt x="292" y="749"/>
                  </a:lnTo>
                  <a:lnTo>
                    <a:pt x="334" y="761"/>
                  </a:lnTo>
                  <a:lnTo>
                    <a:pt x="377" y="764"/>
                  </a:lnTo>
                  <a:lnTo>
                    <a:pt x="421" y="761"/>
                  </a:lnTo>
                  <a:lnTo>
                    <a:pt x="462" y="749"/>
                  </a:lnTo>
                  <a:lnTo>
                    <a:pt x="498" y="733"/>
                  </a:lnTo>
                  <a:lnTo>
                    <a:pt x="530" y="709"/>
                  </a:lnTo>
                  <a:lnTo>
                    <a:pt x="560" y="680"/>
                  </a:lnTo>
                  <a:lnTo>
                    <a:pt x="584" y="646"/>
                  </a:lnTo>
                  <a:lnTo>
                    <a:pt x="604" y="607"/>
                  </a:lnTo>
                  <a:lnTo>
                    <a:pt x="621" y="566"/>
                  </a:lnTo>
                  <a:lnTo>
                    <a:pt x="632" y="520"/>
                  </a:lnTo>
                  <a:lnTo>
                    <a:pt x="638" y="473"/>
                  </a:lnTo>
                  <a:lnTo>
                    <a:pt x="641" y="423"/>
                  </a:lnTo>
                  <a:lnTo>
                    <a:pt x="640" y="381"/>
                  </a:lnTo>
                  <a:lnTo>
                    <a:pt x="634" y="340"/>
                  </a:lnTo>
                  <a:lnTo>
                    <a:pt x="625" y="301"/>
                  </a:lnTo>
                  <a:lnTo>
                    <a:pt x="612" y="263"/>
                  </a:lnTo>
                  <a:lnTo>
                    <a:pt x="595" y="226"/>
                  </a:lnTo>
                  <a:lnTo>
                    <a:pt x="576" y="193"/>
                  </a:lnTo>
                  <a:lnTo>
                    <a:pt x="553" y="164"/>
                  </a:lnTo>
                  <a:lnTo>
                    <a:pt x="525" y="137"/>
                  </a:lnTo>
                  <a:lnTo>
                    <a:pt x="493" y="117"/>
                  </a:lnTo>
                  <a:lnTo>
                    <a:pt x="459" y="100"/>
                  </a:lnTo>
                  <a:lnTo>
                    <a:pt x="421" y="90"/>
                  </a:lnTo>
                  <a:lnTo>
                    <a:pt x="378" y="87"/>
                  </a:lnTo>
                  <a:close/>
                  <a:moveTo>
                    <a:pt x="383" y="0"/>
                  </a:moveTo>
                  <a:lnTo>
                    <a:pt x="437" y="4"/>
                  </a:lnTo>
                  <a:lnTo>
                    <a:pt x="489" y="15"/>
                  </a:lnTo>
                  <a:lnTo>
                    <a:pt x="536" y="31"/>
                  </a:lnTo>
                  <a:lnTo>
                    <a:pt x="579" y="55"/>
                  </a:lnTo>
                  <a:lnTo>
                    <a:pt x="618" y="83"/>
                  </a:lnTo>
                  <a:lnTo>
                    <a:pt x="653" y="117"/>
                  </a:lnTo>
                  <a:lnTo>
                    <a:pt x="683" y="156"/>
                  </a:lnTo>
                  <a:lnTo>
                    <a:pt x="708" y="201"/>
                  </a:lnTo>
                  <a:lnTo>
                    <a:pt x="727" y="250"/>
                  </a:lnTo>
                  <a:lnTo>
                    <a:pt x="742" y="301"/>
                  </a:lnTo>
                  <a:lnTo>
                    <a:pt x="751" y="357"/>
                  </a:lnTo>
                  <a:lnTo>
                    <a:pt x="754" y="417"/>
                  </a:lnTo>
                  <a:lnTo>
                    <a:pt x="751" y="480"/>
                  </a:lnTo>
                  <a:lnTo>
                    <a:pt x="742" y="539"/>
                  </a:lnTo>
                  <a:lnTo>
                    <a:pt x="728" y="592"/>
                  </a:lnTo>
                  <a:lnTo>
                    <a:pt x="709" y="641"/>
                  </a:lnTo>
                  <a:lnTo>
                    <a:pt x="684" y="684"/>
                  </a:lnTo>
                  <a:lnTo>
                    <a:pt x="656" y="723"/>
                  </a:lnTo>
                  <a:lnTo>
                    <a:pt x="625" y="757"/>
                  </a:lnTo>
                  <a:lnTo>
                    <a:pt x="590" y="786"/>
                  </a:lnTo>
                  <a:lnTo>
                    <a:pt x="551" y="810"/>
                  </a:lnTo>
                  <a:lnTo>
                    <a:pt x="508" y="827"/>
                  </a:lnTo>
                  <a:lnTo>
                    <a:pt x="465" y="841"/>
                  </a:lnTo>
                  <a:lnTo>
                    <a:pt x="418" y="848"/>
                  </a:lnTo>
                  <a:lnTo>
                    <a:pt x="371" y="851"/>
                  </a:lnTo>
                  <a:lnTo>
                    <a:pt x="313" y="847"/>
                  </a:lnTo>
                  <a:lnTo>
                    <a:pt x="258" y="835"/>
                  </a:lnTo>
                  <a:lnTo>
                    <a:pt x="210" y="816"/>
                  </a:lnTo>
                  <a:lnTo>
                    <a:pt x="164" y="789"/>
                  </a:lnTo>
                  <a:lnTo>
                    <a:pt x="123" y="755"/>
                  </a:lnTo>
                  <a:lnTo>
                    <a:pt x="87" y="715"/>
                  </a:lnTo>
                  <a:lnTo>
                    <a:pt x="57" y="669"/>
                  </a:lnTo>
                  <a:lnTo>
                    <a:pt x="32" y="618"/>
                  </a:lnTo>
                  <a:lnTo>
                    <a:pt x="15" y="560"/>
                  </a:lnTo>
                  <a:lnTo>
                    <a:pt x="4" y="499"/>
                  </a:lnTo>
                  <a:lnTo>
                    <a:pt x="0" y="433"/>
                  </a:lnTo>
                  <a:lnTo>
                    <a:pt x="4" y="369"/>
                  </a:lnTo>
                  <a:lnTo>
                    <a:pt x="13" y="310"/>
                  </a:lnTo>
                  <a:lnTo>
                    <a:pt x="29" y="256"/>
                  </a:lnTo>
                  <a:lnTo>
                    <a:pt x="50" y="205"/>
                  </a:lnTo>
                  <a:lnTo>
                    <a:pt x="78" y="159"/>
                  </a:lnTo>
                  <a:lnTo>
                    <a:pt x="109" y="118"/>
                  </a:lnTo>
                  <a:lnTo>
                    <a:pt x="146" y="84"/>
                  </a:lnTo>
                  <a:lnTo>
                    <a:pt x="186" y="55"/>
                  </a:lnTo>
                  <a:lnTo>
                    <a:pt x="230" y="31"/>
                  </a:lnTo>
                  <a:lnTo>
                    <a:pt x="278" y="15"/>
                  </a:lnTo>
                  <a:lnTo>
                    <a:pt x="329" y="4"/>
                  </a:lnTo>
                  <a:lnTo>
                    <a:pt x="38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14" name="Freeform 18"/>
            <p:cNvSpPr>
              <a:spLocks/>
            </p:cNvSpPr>
            <p:nvPr userDrawn="1"/>
          </p:nvSpPr>
          <p:spPr bwMode="auto">
            <a:xfrm>
              <a:off x="2795064" y="-1079715"/>
              <a:ext cx="86795" cy="156155"/>
            </a:xfrm>
            <a:custGeom>
              <a:avLst/>
              <a:gdLst>
                <a:gd name="T0" fmla="*/ 0 w 458"/>
                <a:gd name="T1" fmla="*/ 0 h 825"/>
                <a:gd name="T2" fmla="*/ 106 w 458"/>
                <a:gd name="T3" fmla="*/ 0 h 825"/>
                <a:gd name="T4" fmla="*/ 106 w 458"/>
                <a:gd name="T5" fmla="*/ 736 h 825"/>
                <a:gd name="T6" fmla="*/ 458 w 458"/>
                <a:gd name="T7" fmla="*/ 736 h 825"/>
                <a:gd name="T8" fmla="*/ 458 w 458"/>
                <a:gd name="T9" fmla="*/ 825 h 825"/>
                <a:gd name="T10" fmla="*/ 0 w 458"/>
                <a:gd name="T11" fmla="*/ 825 h 825"/>
                <a:gd name="T12" fmla="*/ 0 w 458"/>
                <a:gd name="T13" fmla="*/ 0 h 825"/>
              </a:gdLst>
              <a:ahLst/>
              <a:cxnLst>
                <a:cxn ang="0">
                  <a:pos x="T0" y="T1"/>
                </a:cxn>
                <a:cxn ang="0">
                  <a:pos x="T2" y="T3"/>
                </a:cxn>
                <a:cxn ang="0">
                  <a:pos x="T4" y="T5"/>
                </a:cxn>
                <a:cxn ang="0">
                  <a:pos x="T6" y="T7"/>
                </a:cxn>
                <a:cxn ang="0">
                  <a:pos x="T8" y="T9"/>
                </a:cxn>
                <a:cxn ang="0">
                  <a:pos x="T10" y="T11"/>
                </a:cxn>
                <a:cxn ang="0">
                  <a:pos x="T12" y="T13"/>
                </a:cxn>
              </a:cxnLst>
              <a:rect l="0" t="0" r="r" b="b"/>
              <a:pathLst>
                <a:path w="458" h="825">
                  <a:moveTo>
                    <a:pt x="0" y="0"/>
                  </a:moveTo>
                  <a:lnTo>
                    <a:pt x="106" y="0"/>
                  </a:lnTo>
                  <a:lnTo>
                    <a:pt x="106" y="736"/>
                  </a:lnTo>
                  <a:lnTo>
                    <a:pt x="458" y="736"/>
                  </a:lnTo>
                  <a:lnTo>
                    <a:pt x="458" y="825"/>
                  </a:lnTo>
                  <a:lnTo>
                    <a:pt x="0" y="82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16" name="Freeform 19"/>
            <p:cNvSpPr>
              <a:spLocks noEditPoints="1"/>
            </p:cNvSpPr>
            <p:nvPr userDrawn="1"/>
          </p:nvSpPr>
          <p:spPr bwMode="auto">
            <a:xfrm>
              <a:off x="3019442" y="-1082368"/>
              <a:ext cx="142889" cy="161461"/>
            </a:xfrm>
            <a:custGeom>
              <a:avLst/>
              <a:gdLst>
                <a:gd name="T0" fmla="*/ 335 w 753"/>
                <a:gd name="T1" fmla="*/ 90 h 851"/>
                <a:gd name="T2" fmla="*/ 263 w 753"/>
                <a:gd name="T3" fmla="*/ 115 h 851"/>
                <a:gd name="T4" fmla="*/ 204 w 753"/>
                <a:gd name="T5" fmla="*/ 161 h 851"/>
                <a:gd name="T6" fmla="*/ 159 w 753"/>
                <a:gd name="T7" fmla="*/ 224 h 851"/>
                <a:gd name="T8" fmla="*/ 130 w 753"/>
                <a:gd name="T9" fmla="*/ 301 h 851"/>
                <a:gd name="T10" fmla="*/ 117 w 753"/>
                <a:gd name="T11" fmla="*/ 386 h 851"/>
                <a:gd name="T12" fmla="*/ 117 w 753"/>
                <a:gd name="T13" fmla="*/ 479 h 851"/>
                <a:gd name="T14" fmla="*/ 134 w 753"/>
                <a:gd name="T15" fmla="*/ 567 h 851"/>
                <a:gd name="T16" fmla="*/ 171 w 753"/>
                <a:gd name="T17" fmla="*/ 646 h 851"/>
                <a:gd name="T18" fmla="*/ 224 w 753"/>
                <a:gd name="T19" fmla="*/ 709 h 851"/>
                <a:gd name="T20" fmla="*/ 292 w 753"/>
                <a:gd name="T21" fmla="*/ 749 h 851"/>
                <a:gd name="T22" fmla="*/ 377 w 753"/>
                <a:gd name="T23" fmla="*/ 764 h 851"/>
                <a:gd name="T24" fmla="*/ 461 w 753"/>
                <a:gd name="T25" fmla="*/ 749 h 851"/>
                <a:gd name="T26" fmla="*/ 530 w 753"/>
                <a:gd name="T27" fmla="*/ 709 h 851"/>
                <a:gd name="T28" fmla="*/ 584 w 753"/>
                <a:gd name="T29" fmla="*/ 646 h 851"/>
                <a:gd name="T30" fmla="*/ 620 w 753"/>
                <a:gd name="T31" fmla="*/ 566 h 851"/>
                <a:gd name="T32" fmla="*/ 638 w 753"/>
                <a:gd name="T33" fmla="*/ 473 h 851"/>
                <a:gd name="T34" fmla="*/ 640 w 753"/>
                <a:gd name="T35" fmla="*/ 381 h 851"/>
                <a:gd name="T36" fmla="*/ 625 w 753"/>
                <a:gd name="T37" fmla="*/ 301 h 851"/>
                <a:gd name="T38" fmla="*/ 595 w 753"/>
                <a:gd name="T39" fmla="*/ 226 h 851"/>
                <a:gd name="T40" fmla="*/ 552 w 753"/>
                <a:gd name="T41" fmla="*/ 164 h 851"/>
                <a:gd name="T42" fmla="*/ 493 w 753"/>
                <a:gd name="T43" fmla="*/ 117 h 851"/>
                <a:gd name="T44" fmla="*/ 421 w 753"/>
                <a:gd name="T45" fmla="*/ 90 h 851"/>
                <a:gd name="T46" fmla="*/ 383 w 753"/>
                <a:gd name="T47" fmla="*/ 0 h 851"/>
                <a:gd name="T48" fmla="*/ 489 w 753"/>
                <a:gd name="T49" fmla="*/ 15 h 851"/>
                <a:gd name="T50" fmla="*/ 579 w 753"/>
                <a:gd name="T51" fmla="*/ 55 h 851"/>
                <a:gd name="T52" fmla="*/ 653 w 753"/>
                <a:gd name="T53" fmla="*/ 117 h 851"/>
                <a:gd name="T54" fmla="*/ 708 w 753"/>
                <a:gd name="T55" fmla="*/ 201 h 851"/>
                <a:gd name="T56" fmla="*/ 742 w 753"/>
                <a:gd name="T57" fmla="*/ 301 h 851"/>
                <a:gd name="T58" fmla="*/ 753 w 753"/>
                <a:gd name="T59" fmla="*/ 417 h 851"/>
                <a:gd name="T60" fmla="*/ 742 w 753"/>
                <a:gd name="T61" fmla="*/ 539 h 851"/>
                <a:gd name="T62" fmla="*/ 709 w 753"/>
                <a:gd name="T63" fmla="*/ 641 h 851"/>
                <a:gd name="T64" fmla="*/ 656 w 753"/>
                <a:gd name="T65" fmla="*/ 723 h 851"/>
                <a:gd name="T66" fmla="*/ 589 w 753"/>
                <a:gd name="T67" fmla="*/ 786 h 851"/>
                <a:gd name="T68" fmla="*/ 508 w 753"/>
                <a:gd name="T69" fmla="*/ 827 h 851"/>
                <a:gd name="T70" fmla="*/ 418 w 753"/>
                <a:gd name="T71" fmla="*/ 848 h 851"/>
                <a:gd name="T72" fmla="*/ 313 w 753"/>
                <a:gd name="T73" fmla="*/ 847 h 851"/>
                <a:gd name="T74" fmla="*/ 210 w 753"/>
                <a:gd name="T75" fmla="*/ 816 h 851"/>
                <a:gd name="T76" fmla="*/ 122 w 753"/>
                <a:gd name="T77" fmla="*/ 755 h 851"/>
                <a:gd name="T78" fmla="*/ 57 w 753"/>
                <a:gd name="T79" fmla="*/ 669 h 851"/>
                <a:gd name="T80" fmla="*/ 15 w 753"/>
                <a:gd name="T81" fmla="*/ 560 h 851"/>
                <a:gd name="T82" fmla="*/ 0 w 753"/>
                <a:gd name="T83" fmla="*/ 433 h 851"/>
                <a:gd name="T84" fmla="*/ 13 w 753"/>
                <a:gd name="T85" fmla="*/ 310 h 851"/>
                <a:gd name="T86" fmla="*/ 50 w 753"/>
                <a:gd name="T87" fmla="*/ 205 h 851"/>
                <a:gd name="T88" fmla="*/ 109 w 753"/>
                <a:gd name="T89" fmla="*/ 118 h 851"/>
                <a:gd name="T90" fmla="*/ 186 w 753"/>
                <a:gd name="T91" fmla="*/ 55 h 851"/>
                <a:gd name="T92" fmla="*/ 278 w 753"/>
                <a:gd name="T93" fmla="*/ 15 h 851"/>
                <a:gd name="T94" fmla="*/ 383 w 753"/>
                <a:gd name="T95"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53" h="851">
                  <a:moveTo>
                    <a:pt x="378" y="87"/>
                  </a:moveTo>
                  <a:lnTo>
                    <a:pt x="335" y="90"/>
                  </a:lnTo>
                  <a:lnTo>
                    <a:pt x="297" y="100"/>
                  </a:lnTo>
                  <a:lnTo>
                    <a:pt x="263" y="115"/>
                  </a:lnTo>
                  <a:lnTo>
                    <a:pt x="232" y="136"/>
                  </a:lnTo>
                  <a:lnTo>
                    <a:pt x="204" y="161"/>
                  </a:lnTo>
                  <a:lnTo>
                    <a:pt x="180" y="190"/>
                  </a:lnTo>
                  <a:lnTo>
                    <a:pt x="159" y="224"/>
                  </a:lnTo>
                  <a:lnTo>
                    <a:pt x="143" y="261"/>
                  </a:lnTo>
                  <a:lnTo>
                    <a:pt x="130" y="301"/>
                  </a:lnTo>
                  <a:lnTo>
                    <a:pt x="121" y="343"/>
                  </a:lnTo>
                  <a:lnTo>
                    <a:pt x="117" y="386"/>
                  </a:lnTo>
                  <a:lnTo>
                    <a:pt x="114" y="431"/>
                  </a:lnTo>
                  <a:lnTo>
                    <a:pt x="117" y="479"/>
                  </a:lnTo>
                  <a:lnTo>
                    <a:pt x="124" y="524"/>
                  </a:lnTo>
                  <a:lnTo>
                    <a:pt x="134" y="567"/>
                  </a:lnTo>
                  <a:lnTo>
                    <a:pt x="150" y="609"/>
                  </a:lnTo>
                  <a:lnTo>
                    <a:pt x="171" y="646"/>
                  </a:lnTo>
                  <a:lnTo>
                    <a:pt x="195" y="680"/>
                  </a:lnTo>
                  <a:lnTo>
                    <a:pt x="224" y="709"/>
                  </a:lnTo>
                  <a:lnTo>
                    <a:pt x="257" y="733"/>
                  </a:lnTo>
                  <a:lnTo>
                    <a:pt x="292" y="749"/>
                  </a:lnTo>
                  <a:lnTo>
                    <a:pt x="334" y="761"/>
                  </a:lnTo>
                  <a:lnTo>
                    <a:pt x="377" y="764"/>
                  </a:lnTo>
                  <a:lnTo>
                    <a:pt x="421" y="761"/>
                  </a:lnTo>
                  <a:lnTo>
                    <a:pt x="461" y="749"/>
                  </a:lnTo>
                  <a:lnTo>
                    <a:pt x="498" y="733"/>
                  </a:lnTo>
                  <a:lnTo>
                    <a:pt x="530" y="709"/>
                  </a:lnTo>
                  <a:lnTo>
                    <a:pt x="560" y="680"/>
                  </a:lnTo>
                  <a:lnTo>
                    <a:pt x="584" y="646"/>
                  </a:lnTo>
                  <a:lnTo>
                    <a:pt x="604" y="607"/>
                  </a:lnTo>
                  <a:lnTo>
                    <a:pt x="620" y="566"/>
                  </a:lnTo>
                  <a:lnTo>
                    <a:pt x="632" y="520"/>
                  </a:lnTo>
                  <a:lnTo>
                    <a:pt x="638" y="473"/>
                  </a:lnTo>
                  <a:lnTo>
                    <a:pt x="641" y="423"/>
                  </a:lnTo>
                  <a:lnTo>
                    <a:pt x="640" y="381"/>
                  </a:lnTo>
                  <a:lnTo>
                    <a:pt x="634" y="340"/>
                  </a:lnTo>
                  <a:lnTo>
                    <a:pt x="625" y="301"/>
                  </a:lnTo>
                  <a:lnTo>
                    <a:pt x="612" y="263"/>
                  </a:lnTo>
                  <a:lnTo>
                    <a:pt x="595" y="226"/>
                  </a:lnTo>
                  <a:lnTo>
                    <a:pt x="576" y="193"/>
                  </a:lnTo>
                  <a:lnTo>
                    <a:pt x="552" y="164"/>
                  </a:lnTo>
                  <a:lnTo>
                    <a:pt x="524" y="137"/>
                  </a:lnTo>
                  <a:lnTo>
                    <a:pt x="493" y="117"/>
                  </a:lnTo>
                  <a:lnTo>
                    <a:pt x="459" y="100"/>
                  </a:lnTo>
                  <a:lnTo>
                    <a:pt x="421" y="90"/>
                  </a:lnTo>
                  <a:lnTo>
                    <a:pt x="378" y="87"/>
                  </a:lnTo>
                  <a:close/>
                  <a:moveTo>
                    <a:pt x="383" y="0"/>
                  </a:moveTo>
                  <a:lnTo>
                    <a:pt x="437" y="4"/>
                  </a:lnTo>
                  <a:lnTo>
                    <a:pt x="489" y="15"/>
                  </a:lnTo>
                  <a:lnTo>
                    <a:pt x="536" y="31"/>
                  </a:lnTo>
                  <a:lnTo>
                    <a:pt x="579" y="55"/>
                  </a:lnTo>
                  <a:lnTo>
                    <a:pt x="618" y="83"/>
                  </a:lnTo>
                  <a:lnTo>
                    <a:pt x="653" y="117"/>
                  </a:lnTo>
                  <a:lnTo>
                    <a:pt x="683" y="156"/>
                  </a:lnTo>
                  <a:lnTo>
                    <a:pt x="708" y="201"/>
                  </a:lnTo>
                  <a:lnTo>
                    <a:pt x="727" y="250"/>
                  </a:lnTo>
                  <a:lnTo>
                    <a:pt x="742" y="301"/>
                  </a:lnTo>
                  <a:lnTo>
                    <a:pt x="751" y="357"/>
                  </a:lnTo>
                  <a:lnTo>
                    <a:pt x="753" y="417"/>
                  </a:lnTo>
                  <a:lnTo>
                    <a:pt x="751" y="480"/>
                  </a:lnTo>
                  <a:lnTo>
                    <a:pt x="742" y="539"/>
                  </a:lnTo>
                  <a:lnTo>
                    <a:pt x="727" y="592"/>
                  </a:lnTo>
                  <a:lnTo>
                    <a:pt x="709" y="641"/>
                  </a:lnTo>
                  <a:lnTo>
                    <a:pt x="684" y="684"/>
                  </a:lnTo>
                  <a:lnTo>
                    <a:pt x="656" y="723"/>
                  </a:lnTo>
                  <a:lnTo>
                    <a:pt x="625" y="757"/>
                  </a:lnTo>
                  <a:lnTo>
                    <a:pt x="589" y="786"/>
                  </a:lnTo>
                  <a:lnTo>
                    <a:pt x="550" y="810"/>
                  </a:lnTo>
                  <a:lnTo>
                    <a:pt x="508" y="827"/>
                  </a:lnTo>
                  <a:lnTo>
                    <a:pt x="465" y="841"/>
                  </a:lnTo>
                  <a:lnTo>
                    <a:pt x="418" y="848"/>
                  </a:lnTo>
                  <a:lnTo>
                    <a:pt x="371" y="851"/>
                  </a:lnTo>
                  <a:lnTo>
                    <a:pt x="313" y="847"/>
                  </a:lnTo>
                  <a:lnTo>
                    <a:pt x="258" y="835"/>
                  </a:lnTo>
                  <a:lnTo>
                    <a:pt x="210" y="816"/>
                  </a:lnTo>
                  <a:lnTo>
                    <a:pt x="164" y="789"/>
                  </a:lnTo>
                  <a:lnTo>
                    <a:pt x="122" y="755"/>
                  </a:lnTo>
                  <a:lnTo>
                    <a:pt x="87" y="715"/>
                  </a:lnTo>
                  <a:lnTo>
                    <a:pt x="57" y="669"/>
                  </a:lnTo>
                  <a:lnTo>
                    <a:pt x="32" y="618"/>
                  </a:lnTo>
                  <a:lnTo>
                    <a:pt x="15" y="560"/>
                  </a:lnTo>
                  <a:lnTo>
                    <a:pt x="4" y="499"/>
                  </a:lnTo>
                  <a:lnTo>
                    <a:pt x="0" y="433"/>
                  </a:lnTo>
                  <a:lnTo>
                    <a:pt x="4" y="369"/>
                  </a:lnTo>
                  <a:lnTo>
                    <a:pt x="13" y="310"/>
                  </a:lnTo>
                  <a:lnTo>
                    <a:pt x="29" y="256"/>
                  </a:lnTo>
                  <a:lnTo>
                    <a:pt x="50" y="205"/>
                  </a:lnTo>
                  <a:lnTo>
                    <a:pt x="78" y="159"/>
                  </a:lnTo>
                  <a:lnTo>
                    <a:pt x="109" y="118"/>
                  </a:lnTo>
                  <a:lnTo>
                    <a:pt x="146" y="84"/>
                  </a:lnTo>
                  <a:lnTo>
                    <a:pt x="186" y="55"/>
                  </a:lnTo>
                  <a:lnTo>
                    <a:pt x="230" y="31"/>
                  </a:lnTo>
                  <a:lnTo>
                    <a:pt x="278" y="15"/>
                  </a:lnTo>
                  <a:lnTo>
                    <a:pt x="329" y="4"/>
                  </a:lnTo>
                  <a:lnTo>
                    <a:pt x="38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17" name="Freeform 20"/>
            <p:cNvSpPr>
              <a:spLocks/>
            </p:cNvSpPr>
            <p:nvPr userDrawn="1"/>
          </p:nvSpPr>
          <p:spPr bwMode="auto">
            <a:xfrm>
              <a:off x="3304083" y="-1081231"/>
              <a:ext cx="128487" cy="159566"/>
            </a:xfrm>
            <a:custGeom>
              <a:avLst/>
              <a:gdLst>
                <a:gd name="T0" fmla="*/ 501 w 677"/>
                <a:gd name="T1" fmla="*/ 1 h 841"/>
                <a:gd name="T2" fmla="*/ 593 w 677"/>
                <a:gd name="T3" fmla="*/ 16 h 841"/>
                <a:gd name="T4" fmla="*/ 652 w 677"/>
                <a:gd name="T5" fmla="*/ 37 h 841"/>
                <a:gd name="T6" fmla="*/ 599 w 677"/>
                <a:gd name="T7" fmla="*/ 112 h 841"/>
                <a:gd name="T8" fmla="*/ 532 w 677"/>
                <a:gd name="T9" fmla="*/ 96 h 841"/>
                <a:gd name="T10" fmla="*/ 445 w 677"/>
                <a:gd name="T11" fmla="*/ 88 h 841"/>
                <a:gd name="T12" fmla="*/ 343 w 677"/>
                <a:gd name="T13" fmla="*/ 100 h 841"/>
                <a:gd name="T14" fmla="*/ 256 w 677"/>
                <a:gd name="T15" fmla="*/ 136 h 841"/>
                <a:gd name="T16" fmla="*/ 188 w 677"/>
                <a:gd name="T17" fmla="*/ 193 h 841"/>
                <a:gd name="T18" fmla="*/ 141 w 677"/>
                <a:gd name="T19" fmla="*/ 270 h 841"/>
                <a:gd name="T20" fmla="*/ 117 w 677"/>
                <a:gd name="T21" fmla="*/ 366 h 841"/>
                <a:gd name="T22" fmla="*/ 117 w 677"/>
                <a:gd name="T23" fmla="*/ 474 h 841"/>
                <a:gd name="T24" fmla="*/ 141 w 677"/>
                <a:gd name="T25" fmla="*/ 572 h 841"/>
                <a:gd name="T26" fmla="*/ 185 w 677"/>
                <a:gd name="T27" fmla="*/ 649 h 841"/>
                <a:gd name="T28" fmla="*/ 252 w 677"/>
                <a:gd name="T29" fmla="*/ 705 h 841"/>
                <a:gd name="T30" fmla="*/ 333 w 677"/>
                <a:gd name="T31" fmla="*/ 740 h 841"/>
                <a:gd name="T32" fmla="*/ 432 w 677"/>
                <a:gd name="T33" fmla="*/ 752 h 841"/>
                <a:gd name="T34" fmla="*/ 504 w 677"/>
                <a:gd name="T35" fmla="*/ 748 h 841"/>
                <a:gd name="T36" fmla="*/ 556 w 677"/>
                <a:gd name="T37" fmla="*/ 737 h 841"/>
                <a:gd name="T38" fmla="*/ 574 w 677"/>
                <a:gd name="T39" fmla="*/ 485 h 841"/>
                <a:gd name="T40" fmla="*/ 405 w 677"/>
                <a:gd name="T41" fmla="*/ 399 h 841"/>
                <a:gd name="T42" fmla="*/ 677 w 677"/>
                <a:gd name="T43" fmla="*/ 795 h 841"/>
                <a:gd name="T44" fmla="*/ 615 w 677"/>
                <a:gd name="T45" fmla="*/ 814 h 841"/>
                <a:gd name="T46" fmla="*/ 528 w 677"/>
                <a:gd name="T47" fmla="*/ 832 h 841"/>
                <a:gd name="T48" fmla="*/ 424 w 677"/>
                <a:gd name="T49" fmla="*/ 841 h 841"/>
                <a:gd name="T50" fmla="*/ 306 w 677"/>
                <a:gd name="T51" fmla="*/ 829 h 841"/>
                <a:gd name="T52" fmla="*/ 204 w 677"/>
                <a:gd name="T53" fmla="*/ 793 h 841"/>
                <a:gd name="T54" fmla="*/ 116 w 677"/>
                <a:gd name="T55" fmla="*/ 731 h 841"/>
                <a:gd name="T56" fmla="*/ 55 w 677"/>
                <a:gd name="T57" fmla="*/ 650 h 841"/>
                <a:gd name="T58" fmla="*/ 15 w 677"/>
                <a:gd name="T59" fmla="*/ 547 h 841"/>
                <a:gd name="T60" fmla="*/ 0 w 677"/>
                <a:gd name="T61" fmla="*/ 425 h 841"/>
                <a:gd name="T62" fmla="*/ 14 w 677"/>
                <a:gd name="T63" fmla="*/ 316 h 841"/>
                <a:gd name="T64" fmla="*/ 48 w 677"/>
                <a:gd name="T65" fmla="*/ 220 h 841"/>
                <a:gd name="T66" fmla="*/ 104 w 677"/>
                <a:gd name="T67" fmla="*/ 137 h 841"/>
                <a:gd name="T68" fmla="*/ 179 w 677"/>
                <a:gd name="T69" fmla="*/ 72 h 841"/>
                <a:gd name="T70" fmla="*/ 274 w 677"/>
                <a:gd name="T71" fmla="*/ 26 h 841"/>
                <a:gd name="T72" fmla="*/ 386 w 677"/>
                <a:gd name="T73" fmla="*/ 3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7" h="841">
                  <a:moveTo>
                    <a:pt x="447" y="0"/>
                  </a:moveTo>
                  <a:lnTo>
                    <a:pt x="501" y="1"/>
                  </a:lnTo>
                  <a:lnTo>
                    <a:pt x="550" y="7"/>
                  </a:lnTo>
                  <a:lnTo>
                    <a:pt x="593" y="16"/>
                  </a:lnTo>
                  <a:lnTo>
                    <a:pt x="627" y="26"/>
                  </a:lnTo>
                  <a:lnTo>
                    <a:pt x="652" y="37"/>
                  </a:lnTo>
                  <a:lnTo>
                    <a:pt x="627" y="124"/>
                  </a:lnTo>
                  <a:lnTo>
                    <a:pt x="599" y="112"/>
                  </a:lnTo>
                  <a:lnTo>
                    <a:pt x="568" y="103"/>
                  </a:lnTo>
                  <a:lnTo>
                    <a:pt x="532" y="96"/>
                  </a:lnTo>
                  <a:lnTo>
                    <a:pt x="491" y="90"/>
                  </a:lnTo>
                  <a:lnTo>
                    <a:pt x="445" y="88"/>
                  </a:lnTo>
                  <a:lnTo>
                    <a:pt x="392" y="91"/>
                  </a:lnTo>
                  <a:lnTo>
                    <a:pt x="343" y="100"/>
                  </a:lnTo>
                  <a:lnTo>
                    <a:pt x="297" y="115"/>
                  </a:lnTo>
                  <a:lnTo>
                    <a:pt x="256" y="136"/>
                  </a:lnTo>
                  <a:lnTo>
                    <a:pt x="220" y="162"/>
                  </a:lnTo>
                  <a:lnTo>
                    <a:pt x="188" y="193"/>
                  </a:lnTo>
                  <a:lnTo>
                    <a:pt x="163" y="229"/>
                  </a:lnTo>
                  <a:lnTo>
                    <a:pt x="141" y="270"/>
                  </a:lnTo>
                  <a:lnTo>
                    <a:pt x="126" y="316"/>
                  </a:lnTo>
                  <a:lnTo>
                    <a:pt x="117" y="366"/>
                  </a:lnTo>
                  <a:lnTo>
                    <a:pt x="113" y="419"/>
                  </a:lnTo>
                  <a:lnTo>
                    <a:pt x="117" y="474"/>
                  </a:lnTo>
                  <a:lnTo>
                    <a:pt x="126" y="526"/>
                  </a:lnTo>
                  <a:lnTo>
                    <a:pt x="141" y="572"/>
                  </a:lnTo>
                  <a:lnTo>
                    <a:pt x="160" y="612"/>
                  </a:lnTo>
                  <a:lnTo>
                    <a:pt x="185" y="649"/>
                  </a:lnTo>
                  <a:lnTo>
                    <a:pt x="216" y="680"/>
                  </a:lnTo>
                  <a:lnTo>
                    <a:pt x="252" y="705"/>
                  </a:lnTo>
                  <a:lnTo>
                    <a:pt x="290" y="725"/>
                  </a:lnTo>
                  <a:lnTo>
                    <a:pt x="333" y="740"/>
                  </a:lnTo>
                  <a:lnTo>
                    <a:pt x="380" y="749"/>
                  </a:lnTo>
                  <a:lnTo>
                    <a:pt x="432" y="752"/>
                  </a:lnTo>
                  <a:lnTo>
                    <a:pt x="470" y="752"/>
                  </a:lnTo>
                  <a:lnTo>
                    <a:pt x="504" y="748"/>
                  </a:lnTo>
                  <a:lnTo>
                    <a:pt x="532" y="743"/>
                  </a:lnTo>
                  <a:lnTo>
                    <a:pt x="556" y="737"/>
                  </a:lnTo>
                  <a:lnTo>
                    <a:pt x="574" y="730"/>
                  </a:lnTo>
                  <a:lnTo>
                    <a:pt x="574" y="485"/>
                  </a:lnTo>
                  <a:lnTo>
                    <a:pt x="405" y="485"/>
                  </a:lnTo>
                  <a:lnTo>
                    <a:pt x="405" y="399"/>
                  </a:lnTo>
                  <a:lnTo>
                    <a:pt x="677" y="399"/>
                  </a:lnTo>
                  <a:lnTo>
                    <a:pt x="677" y="795"/>
                  </a:lnTo>
                  <a:lnTo>
                    <a:pt x="649" y="805"/>
                  </a:lnTo>
                  <a:lnTo>
                    <a:pt x="615" y="814"/>
                  </a:lnTo>
                  <a:lnTo>
                    <a:pt x="574" y="824"/>
                  </a:lnTo>
                  <a:lnTo>
                    <a:pt x="528" y="832"/>
                  </a:lnTo>
                  <a:lnTo>
                    <a:pt x="478" y="838"/>
                  </a:lnTo>
                  <a:lnTo>
                    <a:pt x="424" y="841"/>
                  </a:lnTo>
                  <a:lnTo>
                    <a:pt x="364" y="838"/>
                  </a:lnTo>
                  <a:lnTo>
                    <a:pt x="306" y="829"/>
                  </a:lnTo>
                  <a:lnTo>
                    <a:pt x="253" y="816"/>
                  </a:lnTo>
                  <a:lnTo>
                    <a:pt x="204" y="793"/>
                  </a:lnTo>
                  <a:lnTo>
                    <a:pt x="158" y="767"/>
                  </a:lnTo>
                  <a:lnTo>
                    <a:pt x="116" y="731"/>
                  </a:lnTo>
                  <a:lnTo>
                    <a:pt x="83" y="694"/>
                  </a:lnTo>
                  <a:lnTo>
                    <a:pt x="55" y="650"/>
                  </a:lnTo>
                  <a:lnTo>
                    <a:pt x="31" y="601"/>
                  </a:lnTo>
                  <a:lnTo>
                    <a:pt x="15" y="547"/>
                  </a:lnTo>
                  <a:lnTo>
                    <a:pt x="5" y="487"/>
                  </a:lnTo>
                  <a:lnTo>
                    <a:pt x="0" y="425"/>
                  </a:lnTo>
                  <a:lnTo>
                    <a:pt x="5" y="369"/>
                  </a:lnTo>
                  <a:lnTo>
                    <a:pt x="14" y="316"/>
                  </a:lnTo>
                  <a:lnTo>
                    <a:pt x="28" y="267"/>
                  </a:lnTo>
                  <a:lnTo>
                    <a:pt x="48" y="220"/>
                  </a:lnTo>
                  <a:lnTo>
                    <a:pt x="73" y="177"/>
                  </a:lnTo>
                  <a:lnTo>
                    <a:pt x="104" y="137"/>
                  </a:lnTo>
                  <a:lnTo>
                    <a:pt x="139" y="103"/>
                  </a:lnTo>
                  <a:lnTo>
                    <a:pt x="179" y="72"/>
                  </a:lnTo>
                  <a:lnTo>
                    <a:pt x="225" y="47"/>
                  </a:lnTo>
                  <a:lnTo>
                    <a:pt x="274" y="26"/>
                  </a:lnTo>
                  <a:lnTo>
                    <a:pt x="327" y="12"/>
                  </a:lnTo>
                  <a:lnTo>
                    <a:pt x="386" y="3"/>
                  </a:lnTo>
                  <a:lnTo>
                    <a:pt x="44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19" name="Rectangle 21"/>
            <p:cNvSpPr>
              <a:spLocks noChangeArrowheads="1"/>
            </p:cNvSpPr>
            <p:nvPr userDrawn="1"/>
          </p:nvSpPr>
          <p:spPr bwMode="auto">
            <a:xfrm>
              <a:off x="3584935" y="-1079715"/>
              <a:ext cx="20088" cy="156155"/>
            </a:xfrm>
            <a:prstGeom prst="rect">
              <a:avLst/>
            </a:prstGeom>
            <a:solidFill>
              <a:schemeClr val="tx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799"/>
            </a:p>
          </p:txBody>
        </p:sp>
        <p:sp>
          <p:nvSpPr>
            <p:cNvPr id="20" name="Freeform 22"/>
            <p:cNvSpPr>
              <a:spLocks/>
            </p:cNvSpPr>
            <p:nvPr userDrawn="1"/>
          </p:nvSpPr>
          <p:spPr bwMode="auto">
            <a:xfrm>
              <a:off x="3744501" y="-1082368"/>
              <a:ext cx="118632" cy="161082"/>
            </a:xfrm>
            <a:custGeom>
              <a:avLst/>
              <a:gdLst>
                <a:gd name="T0" fmla="*/ 479 w 627"/>
                <a:gd name="T1" fmla="*/ 1 h 850"/>
                <a:gd name="T2" fmla="*/ 558 w 627"/>
                <a:gd name="T3" fmla="*/ 13 h 850"/>
                <a:gd name="T4" fmla="*/ 609 w 627"/>
                <a:gd name="T5" fmla="*/ 29 h 850"/>
                <a:gd name="T6" fmla="*/ 600 w 627"/>
                <a:gd name="T7" fmla="*/ 124 h 850"/>
                <a:gd name="T8" fmla="*/ 528 w 627"/>
                <a:gd name="T9" fmla="*/ 99 h 850"/>
                <a:gd name="T10" fmla="*/ 435 w 627"/>
                <a:gd name="T11" fmla="*/ 90 h 850"/>
                <a:gd name="T12" fmla="*/ 336 w 627"/>
                <a:gd name="T13" fmla="*/ 102 h 850"/>
                <a:gd name="T14" fmla="*/ 253 w 627"/>
                <a:gd name="T15" fmla="*/ 137 h 850"/>
                <a:gd name="T16" fmla="*/ 187 w 627"/>
                <a:gd name="T17" fmla="*/ 195 h 850"/>
                <a:gd name="T18" fmla="*/ 141 w 627"/>
                <a:gd name="T19" fmla="*/ 273 h 850"/>
                <a:gd name="T20" fmla="*/ 116 w 627"/>
                <a:gd name="T21" fmla="*/ 372 h 850"/>
                <a:gd name="T22" fmla="*/ 116 w 627"/>
                <a:gd name="T23" fmla="*/ 483 h 850"/>
                <a:gd name="T24" fmla="*/ 138 w 627"/>
                <a:gd name="T25" fmla="*/ 578 h 850"/>
                <a:gd name="T26" fmla="*/ 182 w 627"/>
                <a:gd name="T27" fmla="*/ 655 h 850"/>
                <a:gd name="T28" fmla="*/ 246 w 627"/>
                <a:gd name="T29" fmla="*/ 712 h 850"/>
                <a:gd name="T30" fmla="*/ 329 w 627"/>
                <a:gd name="T31" fmla="*/ 748 h 850"/>
                <a:gd name="T32" fmla="*/ 431 w 627"/>
                <a:gd name="T33" fmla="*/ 761 h 850"/>
                <a:gd name="T34" fmla="*/ 525 w 627"/>
                <a:gd name="T35" fmla="*/ 752 h 850"/>
                <a:gd name="T36" fmla="*/ 603 w 627"/>
                <a:gd name="T37" fmla="*/ 727 h 850"/>
                <a:gd name="T38" fmla="*/ 598 w 627"/>
                <a:gd name="T39" fmla="*/ 823 h 850"/>
                <a:gd name="T40" fmla="*/ 516 w 627"/>
                <a:gd name="T41" fmla="*/ 842 h 850"/>
                <a:gd name="T42" fmla="*/ 408 w 627"/>
                <a:gd name="T43" fmla="*/ 850 h 850"/>
                <a:gd name="T44" fmla="*/ 305 w 627"/>
                <a:gd name="T45" fmla="*/ 839 h 850"/>
                <a:gd name="T46" fmla="*/ 213 w 627"/>
                <a:gd name="T47" fmla="*/ 810 h 850"/>
                <a:gd name="T48" fmla="*/ 135 w 627"/>
                <a:gd name="T49" fmla="*/ 758 h 850"/>
                <a:gd name="T50" fmla="*/ 71 w 627"/>
                <a:gd name="T51" fmla="*/ 689 h 850"/>
                <a:gd name="T52" fmla="*/ 27 w 627"/>
                <a:gd name="T53" fmla="*/ 600 h 850"/>
                <a:gd name="T54" fmla="*/ 3 w 627"/>
                <a:gd name="T55" fmla="*/ 493 h 850"/>
                <a:gd name="T56" fmla="*/ 5 w 627"/>
                <a:gd name="T57" fmla="*/ 371 h 850"/>
                <a:gd name="T58" fmla="*/ 32 w 627"/>
                <a:gd name="T59" fmla="*/ 257 h 850"/>
                <a:gd name="T60" fmla="*/ 85 w 627"/>
                <a:gd name="T61" fmla="*/ 161 h 850"/>
                <a:gd name="T62" fmla="*/ 160 w 627"/>
                <a:gd name="T63" fmla="*/ 84 h 850"/>
                <a:gd name="T64" fmla="*/ 256 w 627"/>
                <a:gd name="T65" fmla="*/ 32 h 850"/>
                <a:gd name="T66" fmla="*/ 368 w 627"/>
                <a:gd name="T67" fmla="*/ 4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7" h="850">
                  <a:moveTo>
                    <a:pt x="431" y="0"/>
                  </a:moveTo>
                  <a:lnTo>
                    <a:pt x="479" y="1"/>
                  </a:lnTo>
                  <a:lnTo>
                    <a:pt x="521" y="7"/>
                  </a:lnTo>
                  <a:lnTo>
                    <a:pt x="558" y="13"/>
                  </a:lnTo>
                  <a:lnTo>
                    <a:pt x="586" y="21"/>
                  </a:lnTo>
                  <a:lnTo>
                    <a:pt x="609" y="29"/>
                  </a:lnTo>
                  <a:lnTo>
                    <a:pt x="627" y="37"/>
                  </a:lnTo>
                  <a:lnTo>
                    <a:pt x="600" y="124"/>
                  </a:lnTo>
                  <a:lnTo>
                    <a:pt x="568" y="111"/>
                  </a:lnTo>
                  <a:lnTo>
                    <a:pt x="528" y="99"/>
                  </a:lnTo>
                  <a:lnTo>
                    <a:pt x="484" y="91"/>
                  </a:lnTo>
                  <a:lnTo>
                    <a:pt x="435" y="90"/>
                  </a:lnTo>
                  <a:lnTo>
                    <a:pt x="383" y="93"/>
                  </a:lnTo>
                  <a:lnTo>
                    <a:pt x="336" y="102"/>
                  </a:lnTo>
                  <a:lnTo>
                    <a:pt x="293" y="117"/>
                  </a:lnTo>
                  <a:lnTo>
                    <a:pt x="253" y="137"/>
                  </a:lnTo>
                  <a:lnTo>
                    <a:pt x="218" y="164"/>
                  </a:lnTo>
                  <a:lnTo>
                    <a:pt x="187" y="195"/>
                  </a:lnTo>
                  <a:lnTo>
                    <a:pt x="162" y="232"/>
                  </a:lnTo>
                  <a:lnTo>
                    <a:pt x="141" y="273"/>
                  </a:lnTo>
                  <a:lnTo>
                    <a:pt x="126" y="321"/>
                  </a:lnTo>
                  <a:lnTo>
                    <a:pt x="116" y="372"/>
                  </a:lnTo>
                  <a:lnTo>
                    <a:pt x="113" y="430"/>
                  </a:lnTo>
                  <a:lnTo>
                    <a:pt x="116" y="483"/>
                  </a:lnTo>
                  <a:lnTo>
                    <a:pt x="125" y="532"/>
                  </a:lnTo>
                  <a:lnTo>
                    <a:pt x="138" y="578"/>
                  </a:lnTo>
                  <a:lnTo>
                    <a:pt x="157" y="618"/>
                  </a:lnTo>
                  <a:lnTo>
                    <a:pt x="182" y="655"/>
                  </a:lnTo>
                  <a:lnTo>
                    <a:pt x="212" y="686"/>
                  </a:lnTo>
                  <a:lnTo>
                    <a:pt x="246" y="712"/>
                  </a:lnTo>
                  <a:lnTo>
                    <a:pt x="286" y="733"/>
                  </a:lnTo>
                  <a:lnTo>
                    <a:pt x="329" y="748"/>
                  </a:lnTo>
                  <a:lnTo>
                    <a:pt x="377" y="758"/>
                  </a:lnTo>
                  <a:lnTo>
                    <a:pt x="431" y="761"/>
                  </a:lnTo>
                  <a:lnTo>
                    <a:pt x="478" y="758"/>
                  </a:lnTo>
                  <a:lnTo>
                    <a:pt x="525" y="752"/>
                  </a:lnTo>
                  <a:lnTo>
                    <a:pt x="568" y="740"/>
                  </a:lnTo>
                  <a:lnTo>
                    <a:pt x="603" y="727"/>
                  </a:lnTo>
                  <a:lnTo>
                    <a:pt x="626" y="811"/>
                  </a:lnTo>
                  <a:lnTo>
                    <a:pt x="598" y="823"/>
                  </a:lnTo>
                  <a:lnTo>
                    <a:pt x="561" y="833"/>
                  </a:lnTo>
                  <a:lnTo>
                    <a:pt x="516" y="842"/>
                  </a:lnTo>
                  <a:lnTo>
                    <a:pt x="466" y="848"/>
                  </a:lnTo>
                  <a:lnTo>
                    <a:pt x="408" y="850"/>
                  </a:lnTo>
                  <a:lnTo>
                    <a:pt x="355" y="848"/>
                  </a:lnTo>
                  <a:lnTo>
                    <a:pt x="305" y="839"/>
                  </a:lnTo>
                  <a:lnTo>
                    <a:pt x="258" y="827"/>
                  </a:lnTo>
                  <a:lnTo>
                    <a:pt x="213" y="810"/>
                  </a:lnTo>
                  <a:lnTo>
                    <a:pt x="172" y="786"/>
                  </a:lnTo>
                  <a:lnTo>
                    <a:pt x="135" y="758"/>
                  </a:lnTo>
                  <a:lnTo>
                    <a:pt x="101" y="725"/>
                  </a:lnTo>
                  <a:lnTo>
                    <a:pt x="71" y="689"/>
                  </a:lnTo>
                  <a:lnTo>
                    <a:pt x="46" y="647"/>
                  </a:lnTo>
                  <a:lnTo>
                    <a:pt x="27" y="600"/>
                  </a:lnTo>
                  <a:lnTo>
                    <a:pt x="12" y="550"/>
                  </a:lnTo>
                  <a:lnTo>
                    <a:pt x="3" y="493"/>
                  </a:lnTo>
                  <a:lnTo>
                    <a:pt x="0" y="433"/>
                  </a:lnTo>
                  <a:lnTo>
                    <a:pt x="5" y="371"/>
                  </a:lnTo>
                  <a:lnTo>
                    <a:pt x="15" y="312"/>
                  </a:lnTo>
                  <a:lnTo>
                    <a:pt x="32" y="257"/>
                  </a:lnTo>
                  <a:lnTo>
                    <a:pt x="55" y="207"/>
                  </a:lnTo>
                  <a:lnTo>
                    <a:pt x="85" y="161"/>
                  </a:lnTo>
                  <a:lnTo>
                    <a:pt x="120" y="120"/>
                  </a:lnTo>
                  <a:lnTo>
                    <a:pt x="160" y="84"/>
                  </a:lnTo>
                  <a:lnTo>
                    <a:pt x="206" y="55"/>
                  </a:lnTo>
                  <a:lnTo>
                    <a:pt x="256" y="32"/>
                  </a:lnTo>
                  <a:lnTo>
                    <a:pt x="311" y="15"/>
                  </a:lnTo>
                  <a:lnTo>
                    <a:pt x="368" y="4"/>
                  </a:lnTo>
                  <a:lnTo>
                    <a:pt x="431"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1" name="Freeform 23"/>
            <p:cNvSpPr>
              <a:spLocks noEditPoints="1"/>
            </p:cNvSpPr>
            <p:nvPr userDrawn="1"/>
          </p:nvSpPr>
          <p:spPr bwMode="auto">
            <a:xfrm>
              <a:off x="3996926" y="-1079715"/>
              <a:ext cx="130761" cy="156155"/>
            </a:xfrm>
            <a:custGeom>
              <a:avLst/>
              <a:gdLst>
                <a:gd name="T0" fmla="*/ 339 w 690"/>
                <a:gd name="T1" fmla="*/ 95 h 825"/>
                <a:gd name="T2" fmla="*/ 320 w 690"/>
                <a:gd name="T3" fmla="*/ 169 h 825"/>
                <a:gd name="T4" fmla="*/ 298 w 690"/>
                <a:gd name="T5" fmla="*/ 244 h 825"/>
                <a:gd name="T6" fmla="*/ 217 w 690"/>
                <a:gd name="T7" fmla="*/ 482 h 825"/>
                <a:gd name="T8" fmla="*/ 465 w 690"/>
                <a:gd name="T9" fmla="*/ 482 h 825"/>
                <a:gd name="T10" fmla="*/ 385 w 690"/>
                <a:gd name="T11" fmla="*/ 245 h 825"/>
                <a:gd name="T12" fmla="*/ 368 w 690"/>
                <a:gd name="T13" fmla="*/ 194 h 825"/>
                <a:gd name="T14" fmla="*/ 354 w 690"/>
                <a:gd name="T15" fmla="*/ 143 h 825"/>
                <a:gd name="T16" fmla="*/ 342 w 690"/>
                <a:gd name="T17" fmla="*/ 95 h 825"/>
                <a:gd name="T18" fmla="*/ 339 w 690"/>
                <a:gd name="T19" fmla="*/ 95 h 825"/>
                <a:gd name="T20" fmla="*/ 279 w 690"/>
                <a:gd name="T21" fmla="*/ 0 h 825"/>
                <a:gd name="T22" fmla="*/ 407 w 690"/>
                <a:gd name="T23" fmla="*/ 0 h 825"/>
                <a:gd name="T24" fmla="*/ 690 w 690"/>
                <a:gd name="T25" fmla="*/ 825 h 825"/>
                <a:gd name="T26" fmla="*/ 576 w 690"/>
                <a:gd name="T27" fmla="*/ 825 h 825"/>
                <a:gd name="T28" fmla="*/ 487 w 690"/>
                <a:gd name="T29" fmla="*/ 566 h 825"/>
                <a:gd name="T30" fmla="*/ 195 w 690"/>
                <a:gd name="T31" fmla="*/ 566 h 825"/>
                <a:gd name="T32" fmla="*/ 109 w 690"/>
                <a:gd name="T33" fmla="*/ 825 h 825"/>
                <a:gd name="T34" fmla="*/ 0 w 690"/>
                <a:gd name="T35" fmla="*/ 825 h 825"/>
                <a:gd name="T36" fmla="*/ 279 w 690"/>
                <a:gd name="T37"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0" h="825">
                  <a:moveTo>
                    <a:pt x="339" y="95"/>
                  </a:moveTo>
                  <a:lnTo>
                    <a:pt x="320" y="169"/>
                  </a:lnTo>
                  <a:lnTo>
                    <a:pt x="298" y="244"/>
                  </a:lnTo>
                  <a:lnTo>
                    <a:pt x="217" y="482"/>
                  </a:lnTo>
                  <a:lnTo>
                    <a:pt x="465" y="482"/>
                  </a:lnTo>
                  <a:lnTo>
                    <a:pt x="385" y="245"/>
                  </a:lnTo>
                  <a:lnTo>
                    <a:pt x="368" y="194"/>
                  </a:lnTo>
                  <a:lnTo>
                    <a:pt x="354" y="143"/>
                  </a:lnTo>
                  <a:lnTo>
                    <a:pt x="342" y="95"/>
                  </a:lnTo>
                  <a:lnTo>
                    <a:pt x="339" y="95"/>
                  </a:lnTo>
                  <a:close/>
                  <a:moveTo>
                    <a:pt x="279" y="0"/>
                  </a:moveTo>
                  <a:lnTo>
                    <a:pt x="407" y="0"/>
                  </a:lnTo>
                  <a:lnTo>
                    <a:pt x="690" y="825"/>
                  </a:lnTo>
                  <a:lnTo>
                    <a:pt x="576" y="825"/>
                  </a:lnTo>
                  <a:lnTo>
                    <a:pt x="487" y="566"/>
                  </a:lnTo>
                  <a:lnTo>
                    <a:pt x="195" y="566"/>
                  </a:lnTo>
                  <a:lnTo>
                    <a:pt x="109" y="825"/>
                  </a:lnTo>
                  <a:lnTo>
                    <a:pt x="0" y="825"/>
                  </a:lnTo>
                  <a:lnTo>
                    <a:pt x="27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2" name="Freeform 24"/>
            <p:cNvSpPr>
              <a:spLocks/>
            </p:cNvSpPr>
            <p:nvPr userDrawn="1"/>
          </p:nvSpPr>
          <p:spPr bwMode="auto">
            <a:xfrm>
              <a:off x="4271334" y="-1079715"/>
              <a:ext cx="86795" cy="156155"/>
            </a:xfrm>
            <a:custGeom>
              <a:avLst/>
              <a:gdLst>
                <a:gd name="T0" fmla="*/ 0 w 458"/>
                <a:gd name="T1" fmla="*/ 0 h 825"/>
                <a:gd name="T2" fmla="*/ 107 w 458"/>
                <a:gd name="T3" fmla="*/ 0 h 825"/>
                <a:gd name="T4" fmla="*/ 107 w 458"/>
                <a:gd name="T5" fmla="*/ 736 h 825"/>
                <a:gd name="T6" fmla="*/ 458 w 458"/>
                <a:gd name="T7" fmla="*/ 736 h 825"/>
                <a:gd name="T8" fmla="*/ 458 w 458"/>
                <a:gd name="T9" fmla="*/ 825 h 825"/>
                <a:gd name="T10" fmla="*/ 0 w 458"/>
                <a:gd name="T11" fmla="*/ 825 h 825"/>
                <a:gd name="T12" fmla="*/ 0 w 458"/>
                <a:gd name="T13" fmla="*/ 0 h 825"/>
              </a:gdLst>
              <a:ahLst/>
              <a:cxnLst>
                <a:cxn ang="0">
                  <a:pos x="T0" y="T1"/>
                </a:cxn>
                <a:cxn ang="0">
                  <a:pos x="T2" y="T3"/>
                </a:cxn>
                <a:cxn ang="0">
                  <a:pos x="T4" y="T5"/>
                </a:cxn>
                <a:cxn ang="0">
                  <a:pos x="T6" y="T7"/>
                </a:cxn>
                <a:cxn ang="0">
                  <a:pos x="T8" y="T9"/>
                </a:cxn>
                <a:cxn ang="0">
                  <a:pos x="T10" y="T11"/>
                </a:cxn>
                <a:cxn ang="0">
                  <a:pos x="T12" y="T13"/>
                </a:cxn>
              </a:cxnLst>
              <a:rect l="0" t="0" r="r" b="b"/>
              <a:pathLst>
                <a:path w="458" h="825">
                  <a:moveTo>
                    <a:pt x="0" y="0"/>
                  </a:moveTo>
                  <a:lnTo>
                    <a:pt x="107" y="0"/>
                  </a:lnTo>
                  <a:lnTo>
                    <a:pt x="107" y="736"/>
                  </a:lnTo>
                  <a:lnTo>
                    <a:pt x="458" y="736"/>
                  </a:lnTo>
                  <a:lnTo>
                    <a:pt x="458" y="825"/>
                  </a:lnTo>
                  <a:lnTo>
                    <a:pt x="0" y="82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3" name="Freeform 25"/>
            <p:cNvSpPr>
              <a:spLocks/>
            </p:cNvSpPr>
            <p:nvPr userDrawn="1"/>
          </p:nvSpPr>
          <p:spPr bwMode="auto">
            <a:xfrm>
              <a:off x="4583644" y="-1082368"/>
              <a:ext cx="94375" cy="161082"/>
            </a:xfrm>
            <a:custGeom>
              <a:avLst/>
              <a:gdLst>
                <a:gd name="T0" fmla="*/ 331 w 498"/>
                <a:gd name="T1" fmla="*/ 3 h 850"/>
                <a:gd name="T2" fmla="*/ 410 w 498"/>
                <a:gd name="T3" fmla="*/ 18 h 850"/>
                <a:gd name="T4" fmla="*/ 466 w 498"/>
                <a:gd name="T5" fmla="*/ 41 h 850"/>
                <a:gd name="T6" fmla="*/ 417 w 498"/>
                <a:gd name="T7" fmla="*/ 118 h 850"/>
                <a:gd name="T8" fmla="*/ 359 w 498"/>
                <a:gd name="T9" fmla="*/ 97 h 850"/>
                <a:gd name="T10" fmla="*/ 279 w 498"/>
                <a:gd name="T11" fmla="*/ 89 h 850"/>
                <a:gd name="T12" fmla="*/ 214 w 498"/>
                <a:gd name="T13" fmla="*/ 97 h 850"/>
                <a:gd name="T14" fmla="*/ 169 w 498"/>
                <a:gd name="T15" fmla="*/ 121 h 850"/>
                <a:gd name="T16" fmla="*/ 141 w 498"/>
                <a:gd name="T17" fmla="*/ 155 h 850"/>
                <a:gd name="T18" fmla="*/ 126 w 498"/>
                <a:gd name="T19" fmla="*/ 193 h 850"/>
                <a:gd name="T20" fmla="*/ 127 w 498"/>
                <a:gd name="T21" fmla="*/ 242 h 850"/>
                <a:gd name="T22" fmla="*/ 154 w 498"/>
                <a:gd name="T23" fmla="*/ 292 h 850"/>
                <a:gd name="T24" fmla="*/ 206 w 498"/>
                <a:gd name="T25" fmla="*/ 334 h 850"/>
                <a:gd name="T26" fmla="*/ 288 w 498"/>
                <a:gd name="T27" fmla="*/ 371 h 850"/>
                <a:gd name="T28" fmla="*/ 380 w 498"/>
                <a:gd name="T29" fmla="*/ 414 h 850"/>
                <a:gd name="T30" fmla="*/ 446 w 498"/>
                <a:gd name="T31" fmla="*/ 467 h 850"/>
                <a:gd name="T32" fmla="*/ 485 w 498"/>
                <a:gd name="T33" fmla="*/ 532 h 850"/>
                <a:gd name="T34" fmla="*/ 498 w 498"/>
                <a:gd name="T35" fmla="*/ 613 h 850"/>
                <a:gd name="T36" fmla="*/ 489 w 498"/>
                <a:gd name="T37" fmla="*/ 680 h 850"/>
                <a:gd name="T38" fmla="*/ 461 w 498"/>
                <a:gd name="T39" fmla="*/ 740 h 850"/>
                <a:gd name="T40" fmla="*/ 414 w 498"/>
                <a:gd name="T41" fmla="*/ 791 h 850"/>
                <a:gd name="T42" fmla="*/ 347 w 498"/>
                <a:gd name="T43" fmla="*/ 827 h 850"/>
                <a:gd name="T44" fmla="*/ 260 w 498"/>
                <a:gd name="T45" fmla="*/ 848 h 850"/>
                <a:gd name="T46" fmla="*/ 163 w 498"/>
                <a:gd name="T47" fmla="*/ 848 h 850"/>
                <a:gd name="T48" fmla="*/ 70 w 498"/>
                <a:gd name="T49" fmla="*/ 829 h 850"/>
                <a:gd name="T50" fmla="*/ 0 w 498"/>
                <a:gd name="T51" fmla="*/ 798 h 850"/>
                <a:gd name="T52" fmla="*/ 67 w 498"/>
                <a:gd name="T53" fmla="*/ 728 h 850"/>
                <a:gd name="T54" fmla="*/ 164 w 498"/>
                <a:gd name="T55" fmla="*/ 758 h 850"/>
                <a:gd name="T56" fmla="*/ 256 w 498"/>
                <a:gd name="T57" fmla="*/ 759 h 850"/>
                <a:gd name="T58" fmla="*/ 319 w 498"/>
                <a:gd name="T59" fmla="*/ 739 h 850"/>
                <a:gd name="T60" fmla="*/ 364 w 498"/>
                <a:gd name="T61" fmla="*/ 702 h 850"/>
                <a:gd name="T62" fmla="*/ 387 w 498"/>
                <a:gd name="T63" fmla="*/ 652 h 850"/>
                <a:gd name="T64" fmla="*/ 387 w 498"/>
                <a:gd name="T65" fmla="*/ 591 h 850"/>
                <a:gd name="T66" fmla="*/ 364 w 498"/>
                <a:gd name="T67" fmla="*/ 538 h 850"/>
                <a:gd name="T68" fmla="*/ 313 w 498"/>
                <a:gd name="T69" fmla="*/ 495 h 850"/>
                <a:gd name="T70" fmla="*/ 235 w 498"/>
                <a:gd name="T71" fmla="*/ 458 h 850"/>
                <a:gd name="T72" fmla="*/ 152 w 498"/>
                <a:gd name="T73" fmla="*/ 423 h 850"/>
                <a:gd name="T74" fmla="*/ 89 w 498"/>
                <a:gd name="T75" fmla="*/ 378 h 850"/>
                <a:gd name="T76" fmla="*/ 43 w 498"/>
                <a:gd name="T77" fmla="*/ 325 h 850"/>
                <a:gd name="T78" fmla="*/ 19 w 498"/>
                <a:gd name="T79" fmla="*/ 261 h 850"/>
                <a:gd name="T80" fmla="*/ 21 w 498"/>
                <a:gd name="T81" fmla="*/ 183 h 850"/>
                <a:gd name="T82" fmla="*/ 50 w 498"/>
                <a:gd name="T83" fmla="*/ 109 h 850"/>
                <a:gd name="T84" fmla="*/ 107 w 498"/>
                <a:gd name="T85" fmla="*/ 52 h 850"/>
                <a:gd name="T86" fmla="*/ 185 w 498"/>
                <a:gd name="T87" fmla="*/ 13 h 850"/>
                <a:gd name="T88" fmla="*/ 284 w 498"/>
                <a:gd name="T89" fmla="*/ 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8" h="850">
                  <a:moveTo>
                    <a:pt x="284" y="0"/>
                  </a:moveTo>
                  <a:lnTo>
                    <a:pt x="331" y="3"/>
                  </a:lnTo>
                  <a:lnTo>
                    <a:pt x="374" y="9"/>
                  </a:lnTo>
                  <a:lnTo>
                    <a:pt x="410" y="18"/>
                  </a:lnTo>
                  <a:lnTo>
                    <a:pt x="441" y="28"/>
                  </a:lnTo>
                  <a:lnTo>
                    <a:pt x="466" y="41"/>
                  </a:lnTo>
                  <a:lnTo>
                    <a:pt x="436" y="127"/>
                  </a:lnTo>
                  <a:lnTo>
                    <a:pt x="417" y="118"/>
                  </a:lnTo>
                  <a:lnTo>
                    <a:pt x="392" y="108"/>
                  </a:lnTo>
                  <a:lnTo>
                    <a:pt x="359" y="97"/>
                  </a:lnTo>
                  <a:lnTo>
                    <a:pt x="322" y="91"/>
                  </a:lnTo>
                  <a:lnTo>
                    <a:pt x="279" y="89"/>
                  </a:lnTo>
                  <a:lnTo>
                    <a:pt x="245" y="91"/>
                  </a:lnTo>
                  <a:lnTo>
                    <a:pt x="214" y="97"/>
                  </a:lnTo>
                  <a:lnTo>
                    <a:pt x="189" y="108"/>
                  </a:lnTo>
                  <a:lnTo>
                    <a:pt x="169" y="121"/>
                  </a:lnTo>
                  <a:lnTo>
                    <a:pt x="152" y="137"/>
                  </a:lnTo>
                  <a:lnTo>
                    <a:pt x="141" y="155"/>
                  </a:lnTo>
                  <a:lnTo>
                    <a:pt x="132" y="174"/>
                  </a:lnTo>
                  <a:lnTo>
                    <a:pt x="126" y="193"/>
                  </a:lnTo>
                  <a:lnTo>
                    <a:pt x="124" y="211"/>
                  </a:lnTo>
                  <a:lnTo>
                    <a:pt x="127" y="242"/>
                  </a:lnTo>
                  <a:lnTo>
                    <a:pt x="138" y="269"/>
                  </a:lnTo>
                  <a:lnTo>
                    <a:pt x="154" y="292"/>
                  </a:lnTo>
                  <a:lnTo>
                    <a:pt x="176" y="315"/>
                  </a:lnTo>
                  <a:lnTo>
                    <a:pt x="206" y="334"/>
                  </a:lnTo>
                  <a:lnTo>
                    <a:pt x="244" y="352"/>
                  </a:lnTo>
                  <a:lnTo>
                    <a:pt x="288" y="371"/>
                  </a:lnTo>
                  <a:lnTo>
                    <a:pt x="337" y="391"/>
                  </a:lnTo>
                  <a:lnTo>
                    <a:pt x="380" y="414"/>
                  </a:lnTo>
                  <a:lnTo>
                    <a:pt x="417" y="439"/>
                  </a:lnTo>
                  <a:lnTo>
                    <a:pt x="446" y="467"/>
                  </a:lnTo>
                  <a:lnTo>
                    <a:pt x="469" y="498"/>
                  </a:lnTo>
                  <a:lnTo>
                    <a:pt x="485" y="532"/>
                  </a:lnTo>
                  <a:lnTo>
                    <a:pt x="495" y="570"/>
                  </a:lnTo>
                  <a:lnTo>
                    <a:pt x="498" y="613"/>
                  </a:lnTo>
                  <a:lnTo>
                    <a:pt x="497" y="647"/>
                  </a:lnTo>
                  <a:lnTo>
                    <a:pt x="489" y="680"/>
                  </a:lnTo>
                  <a:lnTo>
                    <a:pt x="478" y="711"/>
                  </a:lnTo>
                  <a:lnTo>
                    <a:pt x="461" y="740"/>
                  </a:lnTo>
                  <a:lnTo>
                    <a:pt x="439" y="767"/>
                  </a:lnTo>
                  <a:lnTo>
                    <a:pt x="414" y="791"/>
                  </a:lnTo>
                  <a:lnTo>
                    <a:pt x="383" y="811"/>
                  </a:lnTo>
                  <a:lnTo>
                    <a:pt x="347" y="827"/>
                  </a:lnTo>
                  <a:lnTo>
                    <a:pt x="306" y="839"/>
                  </a:lnTo>
                  <a:lnTo>
                    <a:pt x="260" y="848"/>
                  </a:lnTo>
                  <a:lnTo>
                    <a:pt x="210" y="850"/>
                  </a:lnTo>
                  <a:lnTo>
                    <a:pt x="163" y="848"/>
                  </a:lnTo>
                  <a:lnTo>
                    <a:pt x="114" y="841"/>
                  </a:lnTo>
                  <a:lnTo>
                    <a:pt x="70" y="829"/>
                  </a:lnTo>
                  <a:lnTo>
                    <a:pt x="31" y="814"/>
                  </a:lnTo>
                  <a:lnTo>
                    <a:pt x="0" y="798"/>
                  </a:lnTo>
                  <a:lnTo>
                    <a:pt x="27" y="708"/>
                  </a:lnTo>
                  <a:lnTo>
                    <a:pt x="67" y="728"/>
                  </a:lnTo>
                  <a:lnTo>
                    <a:pt x="112" y="746"/>
                  </a:lnTo>
                  <a:lnTo>
                    <a:pt x="164" y="758"/>
                  </a:lnTo>
                  <a:lnTo>
                    <a:pt x="217" y="762"/>
                  </a:lnTo>
                  <a:lnTo>
                    <a:pt x="256" y="759"/>
                  </a:lnTo>
                  <a:lnTo>
                    <a:pt x="290" y="752"/>
                  </a:lnTo>
                  <a:lnTo>
                    <a:pt x="319" y="739"/>
                  </a:lnTo>
                  <a:lnTo>
                    <a:pt x="345" y="723"/>
                  </a:lnTo>
                  <a:lnTo>
                    <a:pt x="364" y="702"/>
                  </a:lnTo>
                  <a:lnTo>
                    <a:pt x="379" y="678"/>
                  </a:lnTo>
                  <a:lnTo>
                    <a:pt x="387" y="652"/>
                  </a:lnTo>
                  <a:lnTo>
                    <a:pt x="390" y="622"/>
                  </a:lnTo>
                  <a:lnTo>
                    <a:pt x="387" y="591"/>
                  </a:lnTo>
                  <a:lnTo>
                    <a:pt x="379" y="563"/>
                  </a:lnTo>
                  <a:lnTo>
                    <a:pt x="364" y="538"/>
                  </a:lnTo>
                  <a:lnTo>
                    <a:pt x="343" y="516"/>
                  </a:lnTo>
                  <a:lnTo>
                    <a:pt x="313" y="495"/>
                  </a:lnTo>
                  <a:lnTo>
                    <a:pt x="278" y="476"/>
                  </a:lnTo>
                  <a:lnTo>
                    <a:pt x="235" y="458"/>
                  </a:lnTo>
                  <a:lnTo>
                    <a:pt x="192" y="440"/>
                  </a:lnTo>
                  <a:lnTo>
                    <a:pt x="152" y="423"/>
                  </a:lnTo>
                  <a:lnTo>
                    <a:pt x="118" y="402"/>
                  </a:lnTo>
                  <a:lnTo>
                    <a:pt x="89" y="378"/>
                  </a:lnTo>
                  <a:lnTo>
                    <a:pt x="64" y="353"/>
                  </a:lnTo>
                  <a:lnTo>
                    <a:pt x="43" y="325"/>
                  </a:lnTo>
                  <a:lnTo>
                    <a:pt x="30" y="295"/>
                  </a:lnTo>
                  <a:lnTo>
                    <a:pt x="19" y="261"/>
                  </a:lnTo>
                  <a:lnTo>
                    <a:pt x="16" y="224"/>
                  </a:lnTo>
                  <a:lnTo>
                    <a:pt x="21" y="183"/>
                  </a:lnTo>
                  <a:lnTo>
                    <a:pt x="33" y="145"/>
                  </a:lnTo>
                  <a:lnTo>
                    <a:pt x="50" y="109"/>
                  </a:lnTo>
                  <a:lnTo>
                    <a:pt x="76" y="78"/>
                  </a:lnTo>
                  <a:lnTo>
                    <a:pt x="107" y="52"/>
                  </a:lnTo>
                  <a:lnTo>
                    <a:pt x="144" y="29"/>
                  </a:lnTo>
                  <a:lnTo>
                    <a:pt x="185" y="13"/>
                  </a:lnTo>
                  <a:lnTo>
                    <a:pt x="232" y="4"/>
                  </a:lnTo>
                  <a:lnTo>
                    <a:pt x="28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4" name="Freeform 26"/>
            <p:cNvSpPr>
              <a:spLocks/>
            </p:cNvSpPr>
            <p:nvPr userDrawn="1"/>
          </p:nvSpPr>
          <p:spPr bwMode="auto">
            <a:xfrm>
              <a:off x="4815981" y="-1079715"/>
              <a:ext cx="122043" cy="156155"/>
            </a:xfrm>
            <a:custGeom>
              <a:avLst/>
              <a:gdLst>
                <a:gd name="T0" fmla="*/ 0 w 644"/>
                <a:gd name="T1" fmla="*/ 0 h 825"/>
                <a:gd name="T2" fmla="*/ 120 w 644"/>
                <a:gd name="T3" fmla="*/ 0 h 825"/>
                <a:gd name="T4" fmla="*/ 236 w 644"/>
                <a:gd name="T5" fmla="*/ 228 h 825"/>
                <a:gd name="T6" fmla="*/ 258 w 644"/>
                <a:gd name="T7" fmla="*/ 274 h 825"/>
                <a:gd name="T8" fmla="*/ 279 w 644"/>
                <a:gd name="T9" fmla="*/ 315 h 825"/>
                <a:gd name="T10" fmla="*/ 300 w 644"/>
                <a:gd name="T11" fmla="*/ 356 h 825"/>
                <a:gd name="T12" fmla="*/ 318 w 644"/>
                <a:gd name="T13" fmla="*/ 398 h 825"/>
                <a:gd name="T14" fmla="*/ 320 w 644"/>
                <a:gd name="T15" fmla="*/ 398 h 825"/>
                <a:gd name="T16" fmla="*/ 346 w 644"/>
                <a:gd name="T17" fmla="*/ 344 h 825"/>
                <a:gd name="T18" fmla="*/ 374 w 644"/>
                <a:gd name="T19" fmla="*/ 288 h 825"/>
                <a:gd name="T20" fmla="*/ 403 w 644"/>
                <a:gd name="T21" fmla="*/ 228 h 825"/>
                <a:gd name="T22" fmla="*/ 523 w 644"/>
                <a:gd name="T23" fmla="*/ 0 h 825"/>
                <a:gd name="T24" fmla="*/ 644 w 644"/>
                <a:gd name="T25" fmla="*/ 0 h 825"/>
                <a:gd name="T26" fmla="*/ 368 w 644"/>
                <a:gd name="T27" fmla="*/ 475 h 825"/>
                <a:gd name="T28" fmla="*/ 368 w 644"/>
                <a:gd name="T29" fmla="*/ 825 h 825"/>
                <a:gd name="T30" fmla="*/ 260 w 644"/>
                <a:gd name="T31" fmla="*/ 825 h 825"/>
                <a:gd name="T32" fmla="*/ 260 w 644"/>
                <a:gd name="T33" fmla="*/ 475 h 825"/>
                <a:gd name="T34" fmla="*/ 0 w 644"/>
                <a:gd name="T35"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 h="825">
                  <a:moveTo>
                    <a:pt x="0" y="0"/>
                  </a:moveTo>
                  <a:lnTo>
                    <a:pt x="120" y="0"/>
                  </a:lnTo>
                  <a:lnTo>
                    <a:pt x="236" y="228"/>
                  </a:lnTo>
                  <a:lnTo>
                    <a:pt x="258" y="274"/>
                  </a:lnTo>
                  <a:lnTo>
                    <a:pt x="279" y="315"/>
                  </a:lnTo>
                  <a:lnTo>
                    <a:pt x="300" y="356"/>
                  </a:lnTo>
                  <a:lnTo>
                    <a:pt x="318" y="398"/>
                  </a:lnTo>
                  <a:lnTo>
                    <a:pt x="320" y="398"/>
                  </a:lnTo>
                  <a:lnTo>
                    <a:pt x="346" y="344"/>
                  </a:lnTo>
                  <a:lnTo>
                    <a:pt x="374" y="288"/>
                  </a:lnTo>
                  <a:lnTo>
                    <a:pt x="403" y="228"/>
                  </a:lnTo>
                  <a:lnTo>
                    <a:pt x="523" y="0"/>
                  </a:lnTo>
                  <a:lnTo>
                    <a:pt x="644" y="0"/>
                  </a:lnTo>
                  <a:lnTo>
                    <a:pt x="368" y="475"/>
                  </a:lnTo>
                  <a:lnTo>
                    <a:pt x="368" y="825"/>
                  </a:lnTo>
                  <a:lnTo>
                    <a:pt x="260" y="825"/>
                  </a:lnTo>
                  <a:lnTo>
                    <a:pt x="260" y="47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5" name="Freeform 27"/>
            <p:cNvSpPr>
              <a:spLocks/>
            </p:cNvSpPr>
            <p:nvPr userDrawn="1"/>
          </p:nvSpPr>
          <p:spPr bwMode="auto">
            <a:xfrm>
              <a:off x="5062721" y="-1082368"/>
              <a:ext cx="94754" cy="161082"/>
            </a:xfrm>
            <a:custGeom>
              <a:avLst/>
              <a:gdLst>
                <a:gd name="T0" fmla="*/ 332 w 499"/>
                <a:gd name="T1" fmla="*/ 3 h 850"/>
                <a:gd name="T2" fmla="*/ 411 w 499"/>
                <a:gd name="T3" fmla="*/ 18 h 850"/>
                <a:gd name="T4" fmla="*/ 467 w 499"/>
                <a:gd name="T5" fmla="*/ 41 h 850"/>
                <a:gd name="T6" fmla="*/ 418 w 499"/>
                <a:gd name="T7" fmla="*/ 118 h 850"/>
                <a:gd name="T8" fmla="*/ 360 w 499"/>
                <a:gd name="T9" fmla="*/ 97 h 850"/>
                <a:gd name="T10" fmla="*/ 281 w 499"/>
                <a:gd name="T11" fmla="*/ 89 h 850"/>
                <a:gd name="T12" fmla="*/ 216 w 499"/>
                <a:gd name="T13" fmla="*/ 97 h 850"/>
                <a:gd name="T14" fmla="*/ 170 w 499"/>
                <a:gd name="T15" fmla="*/ 121 h 850"/>
                <a:gd name="T16" fmla="*/ 140 w 499"/>
                <a:gd name="T17" fmla="*/ 155 h 850"/>
                <a:gd name="T18" fmla="*/ 127 w 499"/>
                <a:gd name="T19" fmla="*/ 193 h 850"/>
                <a:gd name="T20" fmla="*/ 128 w 499"/>
                <a:gd name="T21" fmla="*/ 242 h 850"/>
                <a:gd name="T22" fmla="*/ 154 w 499"/>
                <a:gd name="T23" fmla="*/ 292 h 850"/>
                <a:gd name="T24" fmla="*/ 207 w 499"/>
                <a:gd name="T25" fmla="*/ 334 h 850"/>
                <a:gd name="T26" fmla="*/ 289 w 499"/>
                <a:gd name="T27" fmla="*/ 371 h 850"/>
                <a:gd name="T28" fmla="*/ 381 w 499"/>
                <a:gd name="T29" fmla="*/ 414 h 850"/>
                <a:gd name="T30" fmla="*/ 446 w 499"/>
                <a:gd name="T31" fmla="*/ 467 h 850"/>
                <a:gd name="T32" fmla="*/ 486 w 499"/>
                <a:gd name="T33" fmla="*/ 532 h 850"/>
                <a:gd name="T34" fmla="*/ 499 w 499"/>
                <a:gd name="T35" fmla="*/ 613 h 850"/>
                <a:gd name="T36" fmla="*/ 490 w 499"/>
                <a:gd name="T37" fmla="*/ 680 h 850"/>
                <a:gd name="T38" fmla="*/ 462 w 499"/>
                <a:gd name="T39" fmla="*/ 740 h 850"/>
                <a:gd name="T40" fmla="*/ 414 w 499"/>
                <a:gd name="T41" fmla="*/ 791 h 850"/>
                <a:gd name="T42" fmla="*/ 347 w 499"/>
                <a:gd name="T43" fmla="*/ 827 h 850"/>
                <a:gd name="T44" fmla="*/ 261 w 499"/>
                <a:gd name="T45" fmla="*/ 848 h 850"/>
                <a:gd name="T46" fmla="*/ 162 w 499"/>
                <a:gd name="T47" fmla="*/ 848 h 850"/>
                <a:gd name="T48" fmla="*/ 71 w 499"/>
                <a:gd name="T49" fmla="*/ 829 h 850"/>
                <a:gd name="T50" fmla="*/ 0 w 499"/>
                <a:gd name="T51" fmla="*/ 798 h 850"/>
                <a:gd name="T52" fmla="*/ 66 w 499"/>
                <a:gd name="T53" fmla="*/ 728 h 850"/>
                <a:gd name="T54" fmla="*/ 164 w 499"/>
                <a:gd name="T55" fmla="*/ 758 h 850"/>
                <a:gd name="T56" fmla="*/ 257 w 499"/>
                <a:gd name="T57" fmla="*/ 759 h 850"/>
                <a:gd name="T58" fmla="*/ 321 w 499"/>
                <a:gd name="T59" fmla="*/ 739 h 850"/>
                <a:gd name="T60" fmla="*/ 365 w 499"/>
                <a:gd name="T61" fmla="*/ 702 h 850"/>
                <a:gd name="T62" fmla="*/ 387 w 499"/>
                <a:gd name="T63" fmla="*/ 652 h 850"/>
                <a:gd name="T64" fmla="*/ 387 w 499"/>
                <a:gd name="T65" fmla="*/ 591 h 850"/>
                <a:gd name="T66" fmla="*/ 365 w 499"/>
                <a:gd name="T67" fmla="*/ 538 h 850"/>
                <a:gd name="T68" fmla="*/ 315 w 499"/>
                <a:gd name="T69" fmla="*/ 495 h 850"/>
                <a:gd name="T70" fmla="*/ 235 w 499"/>
                <a:gd name="T71" fmla="*/ 458 h 850"/>
                <a:gd name="T72" fmla="*/ 154 w 499"/>
                <a:gd name="T73" fmla="*/ 423 h 850"/>
                <a:gd name="T74" fmla="*/ 88 w 499"/>
                <a:gd name="T75" fmla="*/ 378 h 850"/>
                <a:gd name="T76" fmla="*/ 44 w 499"/>
                <a:gd name="T77" fmla="*/ 325 h 850"/>
                <a:gd name="T78" fmla="*/ 20 w 499"/>
                <a:gd name="T79" fmla="*/ 261 h 850"/>
                <a:gd name="T80" fmla="*/ 22 w 499"/>
                <a:gd name="T81" fmla="*/ 183 h 850"/>
                <a:gd name="T82" fmla="*/ 52 w 499"/>
                <a:gd name="T83" fmla="*/ 109 h 850"/>
                <a:gd name="T84" fmla="*/ 108 w 499"/>
                <a:gd name="T85" fmla="*/ 52 h 850"/>
                <a:gd name="T86" fmla="*/ 186 w 499"/>
                <a:gd name="T87" fmla="*/ 13 h 850"/>
                <a:gd name="T88" fmla="*/ 284 w 499"/>
                <a:gd name="T89" fmla="*/ 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9" h="850">
                  <a:moveTo>
                    <a:pt x="284" y="0"/>
                  </a:moveTo>
                  <a:lnTo>
                    <a:pt x="332" y="3"/>
                  </a:lnTo>
                  <a:lnTo>
                    <a:pt x="374" y="9"/>
                  </a:lnTo>
                  <a:lnTo>
                    <a:pt x="411" y="18"/>
                  </a:lnTo>
                  <a:lnTo>
                    <a:pt x="442" y="28"/>
                  </a:lnTo>
                  <a:lnTo>
                    <a:pt x="467" y="41"/>
                  </a:lnTo>
                  <a:lnTo>
                    <a:pt x="437" y="127"/>
                  </a:lnTo>
                  <a:lnTo>
                    <a:pt x="418" y="118"/>
                  </a:lnTo>
                  <a:lnTo>
                    <a:pt x="391" y="108"/>
                  </a:lnTo>
                  <a:lnTo>
                    <a:pt x="360" y="97"/>
                  </a:lnTo>
                  <a:lnTo>
                    <a:pt x="323" y="91"/>
                  </a:lnTo>
                  <a:lnTo>
                    <a:pt x="281" y="89"/>
                  </a:lnTo>
                  <a:lnTo>
                    <a:pt x="245" y="91"/>
                  </a:lnTo>
                  <a:lnTo>
                    <a:pt x="216" y="97"/>
                  </a:lnTo>
                  <a:lnTo>
                    <a:pt x="190" y="108"/>
                  </a:lnTo>
                  <a:lnTo>
                    <a:pt x="170" y="121"/>
                  </a:lnTo>
                  <a:lnTo>
                    <a:pt x="154" y="137"/>
                  </a:lnTo>
                  <a:lnTo>
                    <a:pt x="140" y="155"/>
                  </a:lnTo>
                  <a:lnTo>
                    <a:pt x="131" y="174"/>
                  </a:lnTo>
                  <a:lnTo>
                    <a:pt x="127" y="193"/>
                  </a:lnTo>
                  <a:lnTo>
                    <a:pt x="125" y="211"/>
                  </a:lnTo>
                  <a:lnTo>
                    <a:pt x="128" y="242"/>
                  </a:lnTo>
                  <a:lnTo>
                    <a:pt x="137" y="269"/>
                  </a:lnTo>
                  <a:lnTo>
                    <a:pt x="154" y="292"/>
                  </a:lnTo>
                  <a:lnTo>
                    <a:pt x="177" y="315"/>
                  </a:lnTo>
                  <a:lnTo>
                    <a:pt x="207" y="334"/>
                  </a:lnTo>
                  <a:lnTo>
                    <a:pt x="244" y="352"/>
                  </a:lnTo>
                  <a:lnTo>
                    <a:pt x="289" y="371"/>
                  </a:lnTo>
                  <a:lnTo>
                    <a:pt x="338" y="391"/>
                  </a:lnTo>
                  <a:lnTo>
                    <a:pt x="381" y="414"/>
                  </a:lnTo>
                  <a:lnTo>
                    <a:pt x="417" y="439"/>
                  </a:lnTo>
                  <a:lnTo>
                    <a:pt x="446" y="467"/>
                  </a:lnTo>
                  <a:lnTo>
                    <a:pt x="470" y="498"/>
                  </a:lnTo>
                  <a:lnTo>
                    <a:pt x="486" y="532"/>
                  </a:lnTo>
                  <a:lnTo>
                    <a:pt x="496" y="570"/>
                  </a:lnTo>
                  <a:lnTo>
                    <a:pt x="499" y="613"/>
                  </a:lnTo>
                  <a:lnTo>
                    <a:pt x="496" y="647"/>
                  </a:lnTo>
                  <a:lnTo>
                    <a:pt x="490" y="680"/>
                  </a:lnTo>
                  <a:lnTo>
                    <a:pt x="479" y="711"/>
                  </a:lnTo>
                  <a:lnTo>
                    <a:pt x="462" y="740"/>
                  </a:lnTo>
                  <a:lnTo>
                    <a:pt x="440" y="767"/>
                  </a:lnTo>
                  <a:lnTo>
                    <a:pt x="414" y="791"/>
                  </a:lnTo>
                  <a:lnTo>
                    <a:pt x="384" y="811"/>
                  </a:lnTo>
                  <a:lnTo>
                    <a:pt x="347" y="827"/>
                  </a:lnTo>
                  <a:lnTo>
                    <a:pt x="307" y="839"/>
                  </a:lnTo>
                  <a:lnTo>
                    <a:pt x="261" y="848"/>
                  </a:lnTo>
                  <a:lnTo>
                    <a:pt x="211" y="850"/>
                  </a:lnTo>
                  <a:lnTo>
                    <a:pt x="162" y="848"/>
                  </a:lnTo>
                  <a:lnTo>
                    <a:pt x="115" y="841"/>
                  </a:lnTo>
                  <a:lnTo>
                    <a:pt x="71" y="829"/>
                  </a:lnTo>
                  <a:lnTo>
                    <a:pt x="32" y="814"/>
                  </a:lnTo>
                  <a:lnTo>
                    <a:pt x="0" y="798"/>
                  </a:lnTo>
                  <a:lnTo>
                    <a:pt x="28" y="708"/>
                  </a:lnTo>
                  <a:lnTo>
                    <a:pt x="66" y="728"/>
                  </a:lnTo>
                  <a:lnTo>
                    <a:pt x="114" y="746"/>
                  </a:lnTo>
                  <a:lnTo>
                    <a:pt x="164" y="758"/>
                  </a:lnTo>
                  <a:lnTo>
                    <a:pt x="219" y="762"/>
                  </a:lnTo>
                  <a:lnTo>
                    <a:pt x="257" y="759"/>
                  </a:lnTo>
                  <a:lnTo>
                    <a:pt x="291" y="752"/>
                  </a:lnTo>
                  <a:lnTo>
                    <a:pt x="321" y="739"/>
                  </a:lnTo>
                  <a:lnTo>
                    <a:pt x="346" y="723"/>
                  </a:lnTo>
                  <a:lnTo>
                    <a:pt x="365" y="702"/>
                  </a:lnTo>
                  <a:lnTo>
                    <a:pt x="378" y="678"/>
                  </a:lnTo>
                  <a:lnTo>
                    <a:pt x="387" y="652"/>
                  </a:lnTo>
                  <a:lnTo>
                    <a:pt x="390" y="622"/>
                  </a:lnTo>
                  <a:lnTo>
                    <a:pt x="387" y="591"/>
                  </a:lnTo>
                  <a:lnTo>
                    <a:pt x="380" y="563"/>
                  </a:lnTo>
                  <a:lnTo>
                    <a:pt x="365" y="538"/>
                  </a:lnTo>
                  <a:lnTo>
                    <a:pt x="343" y="516"/>
                  </a:lnTo>
                  <a:lnTo>
                    <a:pt x="315" y="495"/>
                  </a:lnTo>
                  <a:lnTo>
                    <a:pt x="279" y="476"/>
                  </a:lnTo>
                  <a:lnTo>
                    <a:pt x="235" y="458"/>
                  </a:lnTo>
                  <a:lnTo>
                    <a:pt x="192" y="440"/>
                  </a:lnTo>
                  <a:lnTo>
                    <a:pt x="154" y="423"/>
                  </a:lnTo>
                  <a:lnTo>
                    <a:pt x="120" y="402"/>
                  </a:lnTo>
                  <a:lnTo>
                    <a:pt x="88" y="378"/>
                  </a:lnTo>
                  <a:lnTo>
                    <a:pt x="63" y="353"/>
                  </a:lnTo>
                  <a:lnTo>
                    <a:pt x="44" y="325"/>
                  </a:lnTo>
                  <a:lnTo>
                    <a:pt x="29" y="295"/>
                  </a:lnTo>
                  <a:lnTo>
                    <a:pt x="20" y="261"/>
                  </a:lnTo>
                  <a:lnTo>
                    <a:pt x="18" y="224"/>
                  </a:lnTo>
                  <a:lnTo>
                    <a:pt x="22" y="183"/>
                  </a:lnTo>
                  <a:lnTo>
                    <a:pt x="32" y="145"/>
                  </a:lnTo>
                  <a:lnTo>
                    <a:pt x="52" y="109"/>
                  </a:lnTo>
                  <a:lnTo>
                    <a:pt x="77" y="78"/>
                  </a:lnTo>
                  <a:lnTo>
                    <a:pt x="108" y="52"/>
                  </a:lnTo>
                  <a:lnTo>
                    <a:pt x="143" y="29"/>
                  </a:lnTo>
                  <a:lnTo>
                    <a:pt x="186" y="13"/>
                  </a:lnTo>
                  <a:lnTo>
                    <a:pt x="233" y="4"/>
                  </a:lnTo>
                  <a:lnTo>
                    <a:pt x="28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6" name="Freeform 28"/>
            <p:cNvSpPr>
              <a:spLocks/>
            </p:cNvSpPr>
            <p:nvPr userDrawn="1"/>
          </p:nvSpPr>
          <p:spPr bwMode="auto">
            <a:xfrm>
              <a:off x="5285962" y="-1079715"/>
              <a:ext cx="115600" cy="156155"/>
            </a:xfrm>
            <a:custGeom>
              <a:avLst/>
              <a:gdLst>
                <a:gd name="T0" fmla="*/ 0 w 610"/>
                <a:gd name="T1" fmla="*/ 0 h 825"/>
                <a:gd name="T2" fmla="*/ 610 w 610"/>
                <a:gd name="T3" fmla="*/ 0 h 825"/>
                <a:gd name="T4" fmla="*/ 610 w 610"/>
                <a:gd name="T5" fmla="*/ 92 h 825"/>
                <a:gd name="T6" fmla="*/ 359 w 610"/>
                <a:gd name="T7" fmla="*/ 92 h 825"/>
                <a:gd name="T8" fmla="*/ 359 w 610"/>
                <a:gd name="T9" fmla="*/ 825 h 825"/>
                <a:gd name="T10" fmla="*/ 251 w 610"/>
                <a:gd name="T11" fmla="*/ 825 h 825"/>
                <a:gd name="T12" fmla="*/ 251 w 610"/>
                <a:gd name="T13" fmla="*/ 92 h 825"/>
                <a:gd name="T14" fmla="*/ 0 w 610"/>
                <a:gd name="T15" fmla="*/ 92 h 825"/>
                <a:gd name="T16" fmla="*/ 0 w 610"/>
                <a:gd name="T17"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0" h="825">
                  <a:moveTo>
                    <a:pt x="0" y="0"/>
                  </a:moveTo>
                  <a:lnTo>
                    <a:pt x="610" y="0"/>
                  </a:lnTo>
                  <a:lnTo>
                    <a:pt x="610" y="92"/>
                  </a:lnTo>
                  <a:lnTo>
                    <a:pt x="359" y="92"/>
                  </a:lnTo>
                  <a:lnTo>
                    <a:pt x="359" y="825"/>
                  </a:lnTo>
                  <a:lnTo>
                    <a:pt x="251" y="825"/>
                  </a:lnTo>
                  <a:lnTo>
                    <a:pt x="251" y="92"/>
                  </a:lnTo>
                  <a:lnTo>
                    <a:pt x="0" y="92"/>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7" name="Freeform 29"/>
            <p:cNvSpPr>
              <a:spLocks/>
            </p:cNvSpPr>
            <p:nvPr userDrawn="1"/>
          </p:nvSpPr>
          <p:spPr bwMode="auto">
            <a:xfrm>
              <a:off x="5523227" y="-1079715"/>
              <a:ext cx="87553" cy="156155"/>
            </a:xfrm>
            <a:custGeom>
              <a:avLst/>
              <a:gdLst>
                <a:gd name="T0" fmla="*/ 0 w 463"/>
                <a:gd name="T1" fmla="*/ 0 h 825"/>
                <a:gd name="T2" fmla="*/ 445 w 463"/>
                <a:gd name="T3" fmla="*/ 0 h 825"/>
                <a:gd name="T4" fmla="*/ 445 w 463"/>
                <a:gd name="T5" fmla="*/ 90 h 825"/>
                <a:gd name="T6" fmla="*/ 107 w 463"/>
                <a:gd name="T7" fmla="*/ 90 h 825"/>
                <a:gd name="T8" fmla="*/ 107 w 463"/>
                <a:gd name="T9" fmla="*/ 350 h 825"/>
                <a:gd name="T10" fmla="*/ 426 w 463"/>
                <a:gd name="T11" fmla="*/ 350 h 825"/>
                <a:gd name="T12" fmla="*/ 426 w 463"/>
                <a:gd name="T13" fmla="*/ 439 h 825"/>
                <a:gd name="T14" fmla="*/ 107 w 463"/>
                <a:gd name="T15" fmla="*/ 439 h 825"/>
                <a:gd name="T16" fmla="*/ 107 w 463"/>
                <a:gd name="T17" fmla="*/ 736 h 825"/>
                <a:gd name="T18" fmla="*/ 463 w 463"/>
                <a:gd name="T19" fmla="*/ 736 h 825"/>
                <a:gd name="T20" fmla="*/ 463 w 463"/>
                <a:gd name="T21" fmla="*/ 825 h 825"/>
                <a:gd name="T22" fmla="*/ 0 w 463"/>
                <a:gd name="T23" fmla="*/ 825 h 825"/>
                <a:gd name="T24" fmla="*/ 0 w 463"/>
                <a:gd name="T25"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3" h="825">
                  <a:moveTo>
                    <a:pt x="0" y="0"/>
                  </a:moveTo>
                  <a:lnTo>
                    <a:pt x="445" y="0"/>
                  </a:lnTo>
                  <a:lnTo>
                    <a:pt x="445" y="90"/>
                  </a:lnTo>
                  <a:lnTo>
                    <a:pt x="107" y="90"/>
                  </a:lnTo>
                  <a:lnTo>
                    <a:pt x="107" y="350"/>
                  </a:lnTo>
                  <a:lnTo>
                    <a:pt x="426" y="350"/>
                  </a:lnTo>
                  <a:lnTo>
                    <a:pt x="426" y="439"/>
                  </a:lnTo>
                  <a:lnTo>
                    <a:pt x="107" y="439"/>
                  </a:lnTo>
                  <a:lnTo>
                    <a:pt x="107" y="736"/>
                  </a:lnTo>
                  <a:lnTo>
                    <a:pt x="463" y="736"/>
                  </a:lnTo>
                  <a:lnTo>
                    <a:pt x="463" y="825"/>
                  </a:lnTo>
                  <a:lnTo>
                    <a:pt x="0" y="82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9" name="Freeform 30"/>
            <p:cNvSpPr>
              <a:spLocks/>
            </p:cNvSpPr>
            <p:nvPr userDrawn="1"/>
          </p:nvSpPr>
          <p:spPr bwMode="auto">
            <a:xfrm>
              <a:off x="5737750" y="-1079715"/>
              <a:ext cx="159566" cy="156155"/>
            </a:xfrm>
            <a:custGeom>
              <a:avLst/>
              <a:gdLst>
                <a:gd name="T0" fmla="*/ 58 w 841"/>
                <a:gd name="T1" fmla="*/ 0 h 825"/>
                <a:gd name="T2" fmla="*/ 194 w 841"/>
                <a:gd name="T3" fmla="*/ 0 h 825"/>
                <a:gd name="T4" fmla="*/ 334 w 841"/>
                <a:gd name="T5" fmla="*/ 399 h 825"/>
                <a:gd name="T6" fmla="*/ 366 w 841"/>
                <a:gd name="T7" fmla="*/ 497 h 825"/>
                <a:gd name="T8" fmla="*/ 395 w 841"/>
                <a:gd name="T9" fmla="*/ 590 h 825"/>
                <a:gd name="T10" fmla="*/ 417 w 841"/>
                <a:gd name="T11" fmla="*/ 677 h 825"/>
                <a:gd name="T12" fmla="*/ 421 w 841"/>
                <a:gd name="T13" fmla="*/ 677 h 825"/>
                <a:gd name="T14" fmla="*/ 437 w 841"/>
                <a:gd name="T15" fmla="*/ 613 h 825"/>
                <a:gd name="T16" fmla="*/ 458 w 841"/>
                <a:gd name="T17" fmla="*/ 545 h 825"/>
                <a:gd name="T18" fmla="*/ 482 w 841"/>
                <a:gd name="T19" fmla="*/ 475 h 825"/>
                <a:gd name="T20" fmla="*/ 508 w 841"/>
                <a:gd name="T21" fmla="*/ 399 h 825"/>
                <a:gd name="T22" fmla="*/ 655 w 841"/>
                <a:gd name="T23" fmla="*/ 0 h 825"/>
                <a:gd name="T24" fmla="*/ 791 w 841"/>
                <a:gd name="T25" fmla="*/ 0 h 825"/>
                <a:gd name="T26" fmla="*/ 841 w 841"/>
                <a:gd name="T27" fmla="*/ 825 h 825"/>
                <a:gd name="T28" fmla="*/ 737 w 841"/>
                <a:gd name="T29" fmla="*/ 825 h 825"/>
                <a:gd name="T30" fmla="*/ 717 w 841"/>
                <a:gd name="T31" fmla="*/ 463 h 825"/>
                <a:gd name="T32" fmla="*/ 714 w 841"/>
                <a:gd name="T33" fmla="*/ 392 h 825"/>
                <a:gd name="T34" fmla="*/ 709 w 841"/>
                <a:gd name="T35" fmla="*/ 318 h 825"/>
                <a:gd name="T36" fmla="*/ 706 w 841"/>
                <a:gd name="T37" fmla="*/ 244 h 825"/>
                <a:gd name="T38" fmla="*/ 705 w 841"/>
                <a:gd name="T39" fmla="*/ 173 h 825"/>
                <a:gd name="T40" fmla="*/ 705 w 841"/>
                <a:gd name="T41" fmla="*/ 107 h 825"/>
                <a:gd name="T42" fmla="*/ 700 w 841"/>
                <a:gd name="T43" fmla="*/ 107 h 825"/>
                <a:gd name="T44" fmla="*/ 678 w 841"/>
                <a:gd name="T45" fmla="*/ 180 h 825"/>
                <a:gd name="T46" fmla="*/ 655 w 841"/>
                <a:gd name="T47" fmla="*/ 257 h 825"/>
                <a:gd name="T48" fmla="*/ 627 w 841"/>
                <a:gd name="T49" fmla="*/ 337 h 825"/>
                <a:gd name="T50" fmla="*/ 597 w 841"/>
                <a:gd name="T51" fmla="*/ 420 h 825"/>
                <a:gd name="T52" fmla="*/ 452 w 841"/>
                <a:gd name="T53" fmla="*/ 820 h 825"/>
                <a:gd name="T54" fmla="*/ 371 w 841"/>
                <a:gd name="T55" fmla="*/ 820 h 825"/>
                <a:gd name="T56" fmla="*/ 238 w 841"/>
                <a:gd name="T57" fmla="*/ 427 h 825"/>
                <a:gd name="T58" fmla="*/ 210 w 841"/>
                <a:gd name="T59" fmla="*/ 342 h 825"/>
                <a:gd name="T60" fmla="*/ 183 w 841"/>
                <a:gd name="T61" fmla="*/ 260 h 825"/>
                <a:gd name="T62" fmla="*/ 161 w 841"/>
                <a:gd name="T63" fmla="*/ 182 h 825"/>
                <a:gd name="T64" fmla="*/ 142 w 841"/>
                <a:gd name="T65" fmla="*/ 107 h 825"/>
                <a:gd name="T66" fmla="*/ 140 w 841"/>
                <a:gd name="T67" fmla="*/ 107 h 825"/>
                <a:gd name="T68" fmla="*/ 137 w 841"/>
                <a:gd name="T69" fmla="*/ 173 h 825"/>
                <a:gd name="T70" fmla="*/ 136 w 841"/>
                <a:gd name="T71" fmla="*/ 244 h 825"/>
                <a:gd name="T72" fmla="*/ 131 w 841"/>
                <a:gd name="T73" fmla="*/ 319 h 825"/>
                <a:gd name="T74" fmla="*/ 129 w 841"/>
                <a:gd name="T75" fmla="*/ 396 h 825"/>
                <a:gd name="T76" fmla="*/ 124 w 841"/>
                <a:gd name="T77" fmla="*/ 472 h 825"/>
                <a:gd name="T78" fmla="*/ 102 w 841"/>
                <a:gd name="T79" fmla="*/ 825 h 825"/>
                <a:gd name="T80" fmla="*/ 0 w 841"/>
                <a:gd name="T81" fmla="*/ 825 h 825"/>
                <a:gd name="T82" fmla="*/ 58 w 841"/>
                <a:gd name="T83"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1" h="825">
                  <a:moveTo>
                    <a:pt x="58" y="0"/>
                  </a:moveTo>
                  <a:lnTo>
                    <a:pt x="194" y="0"/>
                  </a:lnTo>
                  <a:lnTo>
                    <a:pt x="334" y="399"/>
                  </a:lnTo>
                  <a:lnTo>
                    <a:pt x="366" y="497"/>
                  </a:lnTo>
                  <a:lnTo>
                    <a:pt x="395" y="590"/>
                  </a:lnTo>
                  <a:lnTo>
                    <a:pt x="417" y="677"/>
                  </a:lnTo>
                  <a:lnTo>
                    <a:pt x="421" y="677"/>
                  </a:lnTo>
                  <a:lnTo>
                    <a:pt x="437" y="613"/>
                  </a:lnTo>
                  <a:lnTo>
                    <a:pt x="458" y="545"/>
                  </a:lnTo>
                  <a:lnTo>
                    <a:pt x="482" y="475"/>
                  </a:lnTo>
                  <a:lnTo>
                    <a:pt x="508" y="399"/>
                  </a:lnTo>
                  <a:lnTo>
                    <a:pt x="655" y="0"/>
                  </a:lnTo>
                  <a:lnTo>
                    <a:pt x="791" y="0"/>
                  </a:lnTo>
                  <a:lnTo>
                    <a:pt x="841" y="825"/>
                  </a:lnTo>
                  <a:lnTo>
                    <a:pt x="737" y="825"/>
                  </a:lnTo>
                  <a:lnTo>
                    <a:pt x="717" y="463"/>
                  </a:lnTo>
                  <a:lnTo>
                    <a:pt x="714" y="392"/>
                  </a:lnTo>
                  <a:lnTo>
                    <a:pt x="709" y="318"/>
                  </a:lnTo>
                  <a:lnTo>
                    <a:pt x="706" y="244"/>
                  </a:lnTo>
                  <a:lnTo>
                    <a:pt x="705" y="173"/>
                  </a:lnTo>
                  <a:lnTo>
                    <a:pt x="705" y="107"/>
                  </a:lnTo>
                  <a:lnTo>
                    <a:pt x="700" y="107"/>
                  </a:lnTo>
                  <a:lnTo>
                    <a:pt x="678" y="180"/>
                  </a:lnTo>
                  <a:lnTo>
                    <a:pt x="655" y="257"/>
                  </a:lnTo>
                  <a:lnTo>
                    <a:pt x="627" y="337"/>
                  </a:lnTo>
                  <a:lnTo>
                    <a:pt x="597" y="420"/>
                  </a:lnTo>
                  <a:lnTo>
                    <a:pt x="452" y="820"/>
                  </a:lnTo>
                  <a:lnTo>
                    <a:pt x="371" y="820"/>
                  </a:lnTo>
                  <a:lnTo>
                    <a:pt x="238" y="427"/>
                  </a:lnTo>
                  <a:lnTo>
                    <a:pt x="210" y="342"/>
                  </a:lnTo>
                  <a:lnTo>
                    <a:pt x="183" y="260"/>
                  </a:lnTo>
                  <a:lnTo>
                    <a:pt x="161" y="182"/>
                  </a:lnTo>
                  <a:lnTo>
                    <a:pt x="142" y="107"/>
                  </a:lnTo>
                  <a:lnTo>
                    <a:pt x="140" y="107"/>
                  </a:lnTo>
                  <a:lnTo>
                    <a:pt x="137" y="173"/>
                  </a:lnTo>
                  <a:lnTo>
                    <a:pt x="136" y="244"/>
                  </a:lnTo>
                  <a:lnTo>
                    <a:pt x="131" y="319"/>
                  </a:lnTo>
                  <a:lnTo>
                    <a:pt x="129" y="396"/>
                  </a:lnTo>
                  <a:lnTo>
                    <a:pt x="124" y="472"/>
                  </a:lnTo>
                  <a:lnTo>
                    <a:pt x="102" y="825"/>
                  </a:lnTo>
                  <a:lnTo>
                    <a:pt x="0" y="825"/>
                  </a:lnTo>
                  <a:lnTo>
                    <a:pt x="5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30" name="Freeform 31"/>
            <p:cNvSpPr>
              <a:spLocks/>
            </p:cNvSpPr>
            <p:nvPr userDrawn="1"/>
          </p:nvSpPr>
          <p:spPr bwMode="auto">
            <a:xfrm>
              <a:off x="6024666" y="-1082368"/>
              <a:ext cx="94754" cy="161082"/>
            </a:xfrm>
            <a:custGeom>
              <a:avLst/>
              <a:gdLst>
                <a:gd name="T0" fmla="*/ 333 w 500"/>
                <a:gd name="T1" fmla="*/ 3 h 850"/>
                <a:gd name="T2" fmla="*/ 411 w 500"/>
                <a:gd name="T3" fmla="*/ 18 h 850"/>
                <a:gd name="T4" fmla="*/ 467 w 500"/>
                <a:gd name="T5" fmla="*/ 41 h 850"/>
                <a:gd name="T6" fmla="*/ 419 w 500"/>
                <a:gd name="T7" fmla="*/ 118 h 850"/>
                <a:gd name="T8" fmla="*/ 361 w 500"/>
                <a:gd name="T9" fmla="*/ 97 h 850"/>
                <a:gd name="T10" fmla="*/ 281 w 500"/>
                <a:gd name="T11" fmla="*/ 89 h 850"/>
                <a:gd name="T12" fmla="*/ 216 w 500"/>
                <a:gd name="T13" fmla="*/ 97 h 850"/>
                <a:gd name="T14" fmla="*/ 170 w 500"/>
                <a:gd name="T15" fmla="*/ 121 h 850"/>
                <a:gd name="T16" fmla="*/ 141 w 500"/>
                <a:gd name="T17" fmla="*/ 155 h 850"/>
                <a:gd name="T18" fmla="*/ 127 w 500"/>
                <a:gd name="T19" fmla="*/ 193 h 850"/>
                <a:gd name="T20" fmla="*/ 129 w 500"/>
                <a:gd name="T21" fmla="*/ 242 h 850"/>
                <a:gd name="T22" fmla="*/ 154 w 500"/>
                <a:gd name="T23" fmla="*/ 292 h 850"/>
                <a:gd name="T24" fmla="*/ 207 w 500"/>
                <a:gd name="T25" fmla="*/ 334 h 850"/>
                <a:gd name="T26" fmla="*/ 290 w 500"/>
                <a:gd name="T27" fmla="*/ 371 h 850"/>
                <a:gd name="T28" fmla="*/ 382 w 500"/>
                <a:gd name="T29" fmla="*/ 414 h 850"/>
                <a:gd name="T30" fmla="*/ 447 w 500"/>
                <a:gd name="T31" fmla="*/ 467 h 850"/>
                <a:gd name="T32" fmla="*/ 487 w 500"/>
                <a:gd name="T33" fmla="*/ 532 h 850"/>
                <a:gd name="T34" fmla="*/ 500 w 500"/>
                <a:gd name="T35" fmla="*/ 613 h 850"/>
                <a:gd name="T36" fmla="*/ 491 w 500"/>
                <a:gd name="T37" fmla="*/ 680 h 850"/>
                <a:gd name="T38" fmla="*/ 463 w 500"/>
                <a:gd name="T39" fmla="*/ 740 h 850"/>
                <a:gd name="T40" fmla="*/ 414 w 500"/>
                <a:gd name="T41" fmla="*/ 791 h 850"/>
                <a:gd name="T42" fmla="*/ 348 w 500"/>
                <a:gd name="T43" fmla="*/ 827 h 850"/>
                <a:gd name="T44" fmla="*/ 262 w 500"/>
                <a:gd name="T45" fmla="*/ 848 h 850"/>
                <a:gd name="T46" fmla="*/ 163 w 500"/>
                <a:gd name="T47" fmla="*/ 848 h 850"/>
                <a:gd name="T48" fmla="*/ 71 w 500"/>
                <a:gd name="T49" fmla="*/ 829 h 850"/>
                <a:gd name="T50" fmla="*/ 0 w 500"/>
                <a:gd name="T51" fmla="*/ 798 h 850"/>
                <a:gd name="T52" fmla="*/ 67 w 500"/>
                <a:gd name="T53" fmla="*/ 728 h 850"/>
                <a:gd name="T54" fmla="*/ 164 w 500"/>
                <a:gd name="T55" fmla="*/ 758 h 850"/>
                <a:gd name="T56" fmla="*/ 257 w 500"/>
                <a:gd name="T57" fmla="*/ 759 h 850"/>
                <a:gd name="T58" fmla="*/ 321 w 500"/>
                <a:gd name="T59" fmla="*/ 739 h 850"/>
                <a:gd name="T60" fmla="*/ 365 w 500"/>
                <a:gd name="T61" fmla="*/ 702 h 850"/>
                <a:gd name="T62" fmla="*/ 387 w 500"/>
                <a:gd name="T63" fmla="*/ 652 h 850"/>
                <a:gd name="T64" fmla="*/ 387 w 500"/>
                <a:gd name="T65" fmla="*/ 591 h 850"/>
                <a:gd name="T66" fmla="*/ 365 w 500"/>
                <a:gd name="T67" fmla="*/ 538 h 850"/>
                <a:gd name="T68" fmla="*/ 315 w 500"/>
                <a:gd name="T69" fmla="*/ 495 h 850"/>
                <a:gd name="T70" fmla="*/ 235 w 500"/>
                <a:gd name="T71" fmla="*/ 458 h 850"/>
                <a:gd name="T72" fmla="*/ 154 w 500"/>
                <a:gd name="T73" fmla="*/ 423 h 850"/>
                <a:gd name="T74" fmla="*/ 89 w 500"/>
                <a:gd name="T75" fmla="*/ 378 h 850"/>
                <a:gd name="T76" fmla="*/ 45 w 500"/>
                <a:gd name="T77" fmla="*/ 325 h 850"/>
                <a:gd name="T78" fmla="*/ 21 w 500"/>
                <a:gd name="T79" fmla="*/ 261 h 850"/>
                <a:gd name="T80" fmla="*/ 22 w 500"/>
                <a:gd name="T81" fmla="*/ 183 h 850"/>
                <a:gd name="T82" fmla="*/ 52 w 500"/>
                <a:gd name="T83" fmla="*/ 109 h 850"/>
                <a:gd name="T84" fmla="*/ 108 w 500"/>
                <a:gd name="T85" fmla="*/ 52 h 850"/>
                <a:gd name="T86" fmla="*/ 186 w 500"/>
                <a:gd name="T87" fmla="*/ 13 h 850"/>
                <a:gd name="T88" fmla="*/ 284 w 500"/>
                <a:gd name="T89" fmla="*/ 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0" h="850">
                  <a:moveTo>
                    <a:pt x="284" y="0"/>
                  </a:moveTo>
                  <a:lnTo>
                    <a:pt x="333" y="3"/>
                  </a:lnTo>
                  <a:lnTo>
                    <a:pt x="374" y="9"/>
                  </a:lnTo>
                  <a:lnTo>
                    <a:pt x="411" y="18"/>
                  </a:lnTo>
                  <a:lnTo>
                    <a:pt x="442" y="28"/>
                  </a:lnTo>
                  <a:lnTo>
                    <a:pt x="467" y="41"/>
                  </a:lnTo>
                  <a:lnTo>
                    <a:pt x="438" y="127"/>
                  </a:lnTo>
                  <a:lnTo>
                    <a:pt x="419" y="118"/>
                  </a:lnTo>
                  <a:lnTo>
                    <a:pt x="392" y="108"/>
                  </a:lnTo>
                  <a:lnTo>
                    <a:pt x="361" y="97"/>
                  </a:lnTo>
                  <a:lnTo>
                    <a:pt x="324" y="91"/>
                  </a:lnTo>
                  <a:lnTo>
                    <a:pt x="281" y="89"/>
                  </a:lnTo>
                  <a:lnTo>
                    <a:pt x="246" y="91"/>
                  </a:lnTo>
                  <a:lnTo>
                    <a:pt x="216" y="97"/>
                  </a:lnTo>
                  <a:lnTo>
                    <a:pt x="191" y="108"/>
                  </a:lnTo>
                  <a:lnTo>
                    <a:pt x="170" y="121"/>
                  </a:lnTo>
                  <a:lnTo>
                    <a:pt x="154" y="137"/>
                  </a:lnTo>
                  <a:lnTo>
                    <a:pt x="141" y="155"/>
                  </a:lnTo>
                  <a:lnTo>
                    <a:pt x="132" y="174"/>
                  </a:lnTo>
                  <a:lnTo>
                    <a:pt x="127" y="193"/>
                  </a:lnTo>
                  <a:lnTo>
                    <a:pt x="126" y="211"/>
                  </a:lnTo>
                  <a:lnTo>
                    <a:pt x="129" y="242"/>
                  </a:lnTo>
                  <a:lnTo>
                    <a:pt x="138" y="269"/>
                  </a:lnTo>
                  <a:lnTo>
                    <a:pt x="154" y="292"/>
                  </a:lnTo>
                  <a:lnTo>
                    <a:pt x="178" y="315"/>
                  </a:lnTo>
                  <a:lnTo>
                    <a:pt x="207" y="334"/>
                  </a:lnTo>
                  <a:lnTo>
                    <a:pt x="244" y="352"/>
                  </a:lnTo>
                  <a:lnTo>
                    <a:pt x="290" y="371"/>
                  </a:lnTo>
                  <a:lnTo>
                    <a:pt x="339" y="391"/>
                  </a:lnTo>
                  <a:lnTo>
                    <a:pt x="382" y="414"/>
                  </a:lnTo>
                  <a:lnTo>
                    <a:pt x="417" y="439"/>
                  </a:lnTo>
                  <a:lnTo>
                    <a:pt x="447" y="467"/>
                  </a:lnTo>
                  <a:lnTo>
                    <a:pt x="470" y="498"/>
                  </a:lnTo>
                  <a:lnTo>
                    <a:pt x="487" y="532"/>
                  </a:lnTo>
                  <a:lnTo>
                    <a:pt x="497" y="570"/>
                  </a:lnTo>
                  <a:lnTo>
                    <a:pt x="500" y="613"/>
                  </a:lnTo>
                  <a:lnTo>
                    <a:pt x="497" y="647"/>
                  </a:lnTo>
                  <a:lnTo>
                    <a:pt x="491" y="680"/>
                  </a:lnTo>
                  <a:lnTo>
                    <a:pt x="479" y="711"/>
                  </a:lnTo>
                  <a:lnTo>
                    <a:pt x="463" y="740"/>
                  </a:lnTo>
                  <a:lnTo>
                    <a:pt x="441" y="767"/>
                  </a:lnTo>
                  <a:lnTo>
                    <a:pt x="414" y="791"/>
                  </a:lnTo>
                  <a:lnTo>
                    <a:pt x="385" y="811"/>
                  </a:lnTo>
                  <a:lnTo>
                    <a:pt x="348" y="827"/>
                  </a:lnTo>
                  <a:lnTo>
                    <a:pt x="308" y="839"/>
                  </a:lnTo>
                  <a:lnTo>
                    <a:pt x="262" y="848"/>
                  </a:lnTo>
                  <a:lnTo>
                    <a:pt x="212" y="850"/>
                  </a:lnTo>
                  <a:lnTo>
                    <a:pt x="163" y="848"/>
                  </a:lnTo>
                  <a:lnTo>
                    <a:pt x="116" y="841"/>
                  </a:lnTo>
                  <a:lnTo>
                    <a:pt x="71" y="829"/>
                  </a:lnTo>
                  <a:lnTo>
                    <a:pt x="33" y="814"/>
                  </a:lnTo>
                  <a:lnTo>
                    <a:pt x="0" y="798"/>
                  </a:lnTo>
                  <a:lnTo>
                    <a:pt x="28" y="708"/>
                  </a:lnTo>
                  <a:lnTo>
                    <a:pt x="67" y="728"/>
                  </a:lnTo>
                  <a:lnTo>
                    <a:pt x="114" y="746"/>
                  </a:lnTo>
                  <a:lnTo>
                    <a:pt x="164" y="758"/>
                  </a:lnTo>
                  <a:lnTo>
                    <a:pt x="219" y="762"/>
                  </a:lnTo>
                  <a:lnTo>
                    <a:pt x="257" y="759"/>
                  </a:lnTo>
                  <a:lnTo>
                    <a:pt x="291" y="752"/>
                  </a:lnTo>
                  <a:lnTo>
                    <a:pt x="321" y="739"/>
                  </a:lnTo>
                  <a:lnTo>
                    <a:pt x="346" y="723"/>
                  </a:lnTo>
                  <a:lnTo>
                    <a:pt x="365" y="702"/>
                  </a:lnTo>
                  <a:lnTo>
                    <a:pt x="379" y="678"/>
                  </a:lnTo>
                  <a:lnTo>
                    <a:pt x="387" y="652"/>
                  </a:lnTo>
                  <a:lnTo>
                    <a:pt x="390" y="622"/>
                  </a:lnTo>
                  <a:lnTo>
                    <a:pt x="387" y="591"/>
                  </a:lnTo>
                  <a:lnTo>
                    <a:pt x="380" y="563"/>
                  </a:lnTo>
                  <a:lnTo>
                    <a:pt x="365" y="538"/>
                  </a:lnTo>
                  <a:lnTo>
                    <a:pt x="343" y="516"/>
                  </a:lnTo>
                  <a:lnTo>
                    <a:pt x="315" y="495"/>
                  </a:lnTo>
                  <a:lnTo>
                    <a:pt x="280" y="476"/>
                  </a:lnTo>
                  <a:lnTo>
                    <a:pt x="235" y="458"/>
                  </a:lnTo>
                  <a:lnTo>
                    <a:pt x="192" y="440"/>
                  </a:lnTo>
                  <a:lnTo>
                    <a:pt x="154" y="423"/>
                  </a:lnTo>
                  <a:lnTo>
                    <a:pt x="120" y="402"/>
                  </a:lnTo>
                  <a:lnTo>
                    <a:pt x="89" y="378"/>
                  </a:lnTo>
                  <a:lnTo>
                    <a:pt x="64" y="353"/>
                  </a:lnTo>
                  <a:lnTo>
                    <a:pt x="45" y="325"/>
                  </a:lnTo>
                  <a:lnTo>
                    <a:pt x="30" y="295"/>
                  </a:lnTo>
                  <a:lnTo>
                    <a:pt x="21" y="261"/>
                  </a:lnTo>
                  <a:lnTo>
                    <a:pt x="18" y="224"/>
                  </a:lnTo>
                  <a:lnTo>
                    <a:pt x="22" y="183"/>
                  </a:lnTo>
                  <a:lnTo>
                    <a:pt x="33" y="145"/>
                  </a:lnTo>
                  <a:lnTo>
                    <a:pt x="52" y="109"/>
                  </a:lnTo>
                  <a:lnTo>
                    <a:pt x="77" y="78"/>
                  </a:lnTo>
                  <a:lnTo>
                    <a:pt x="108" y="52"/>
                  </a:lnTo>
                  <a:lnTo>
                    <a:pt x="144" y="29"/>
                  </a:lnTo>
                  <a:lnTo>
                    <a:pt x="186" y="13"/>
                  </a:lnTo>
                  <a:lnTo>
                    <a:pt x="234" y="4"/>
                  </a:lnTo>
                  <a:lnTo>
                    <a:pt x="28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grpSp>
          <p:nvGrpSpPr>
            <p:cNvPr id="31" name="Groep 30"/>
            <p:cNvGrpSpPr/>
            <p:nvPr userDrawn="1"/>
          </p:nvGrpSpPr>
          <p:grpSpPr>
            <a:xfrm>
              <a:off x="2387621" y="-2244435"/>
              <a:ext cx="3483922" cy="925181"/>
              <a:chOff x="4376923" y="2767236"/>
              <a:chExt cx="3483922" cy="925181"/>
            </a:xfrm>
          </p:grpSpPr>
          <p:sp>
            <p:nvSpPr>
              <p:cNvPr id="32" name="Freeform 8"/>
              <p:cNvSpPr>
                <a:spLocks noEditPoints="1"/>
              </p:cNvSpPr>
              <p:nvPr/>
            </p:nvSpPr>
            <p:spPr bwMode="auto">
              <a:xfrm>
                <a:off x="5095539" y="3061353"/>
                <a:ext cx="606427" cy="631064"/>
              </a:xfrm>
              <a:custGeom>
                <a:avLst/>
                <a:gdLst>
                  <a:gd name="T0" fmla="*/ 1395 w 3199"/>
                  <a:gd name="T1" fmla="*/ 411 h 3330"/>
                  <a:gd name="T2" fmla="*/ 1110 w 3199"/>
                  <a:gd name="T3" fmla="*/ 502 h 3330"/>
                  <a:gd name="T4" fmla="*/ 860 w 3199"/>
                  <a:gd name="T5" fmla="*/ 663 h 3330"/>
                  <a:gd name="T6" fmla="*/ 655 w 3199"/>
                  <a:gd name="T7" fmla="*/ 881 h 3330"/>
                  <a:gd name="T8" fmla="*/ 504 w 3199"/>
                  <a:gd name="T9" fmla="*/ 1145 h 3330"/>
                  <a:gd name="T10" fmla="*/ 418 w 3199"/>
                  <a:gd name="T11" fmla="*/ 1448 h 3330"/>
                  <a:gd name="T12" fmla="*/ 405 w 3199"/>
                  <a:gd name="T13" fmla="*/ 1775 h 3330"/>
                  <a:gd name="T14" fmla="*/ 468 w 3199"/>
                  <a:gd name="T15" fmla="*/ 2087 h 3330"/>
                  <a:gd name="T16" fmla="*/ 598 w 3199"/>
                  <a:gd name="T17" fmla="*/ 2366 h 3330"/>
                  <a:gd name="T18" fmla="*/ 786 w 3199"/>
                  <a:gd name="T19" fmla="*/ 2601 h 3330"/>
                  <a:gd name="T20" fmla="*/ 1023 w 3199"/>
                  <a:gd name="T21" fmla="*/ 2781 h 3330"/>
                  <a:gd name="T22" fmla="*/ 1296 w 3199"/>
                  <a:gd name="T23" fmla="*/ 2896 h 3330"/>
                  <a:gd name="T24" fmla="*/ 1599 w 3199"/>
                  <a:gd name="T25" fmla="*/ 2938 h 3330"/>
                  <a:gd name="T26" fmla="*/ 1902 w 3199"/>
                  <a:gd name="T27" fmla="*/ 2896 h 3330"/>
                  <a:gd name="T28" fmla="*/ 2175 w 3199"/>
                  <a:gd name="T29" fmla="*/ 2781 h 3330"/>
                  <a:gd name="T30" fmla="*/ 2412 w 3199"/>
                  <a:gd name="T31" fmla="*/ 2601 h 3330"/>
                  <a:gd name="T32" fmla="*/ 2599 w 3199"/>
                  <a:gd name="T33" fmla="*/ 2366 h 3330"/>
                  <a:gd name="T34" fmla="*/ 2731 w 3199"/>
                  <a:gd name="T35" fmla="*/ 2087 h 3330"/>
                  <a:gd name="T36" fmla="*/ 2793 w 3199"/>
                  <a:gd name="T37" fmla="*/ 1775 h 3330"/>
                  <a:gd name="T38" fmla="*/ 2781 w 3199"/>
                  <a:gd name="T39" fmla="*/ 1448 h 3330"/>
                  <a:gd name="T40" fmla="*/ 2694 w 3199"/>
                  <a:gd name="T41" fmla="*/ 1145 h 3330"/>
                  <a:gd name="T42" fmla="*/ 2543 w 3199"/>
                  <a:gd name="T43" fmla="*/ 881 h 3330"/>
                  <a:gd name="T44" fmla="*/ 2338 w 3199"/>
                  <a:gd name="T45" fmla="*/ 663 h 3330"/>
                  <a:gd name="T46" fmla="*/ 2088 w 3199"/>
                  <a:gd name="T47" fmla="*/ 502 h 3330"/>
                  <a:gd name="T48" fmla="*/ 1804 w 3199"/>
                  <a:gd name="T49" fmla="*/ 411 h 3330"/>
                  <a:gd name="T50" fmla="*/ 1599 w 3199"/>
                  <a:gd name="T51" fmla="*/ 0 h 3330"/>
                  <a:gd name="T52" fmla="*/ 1949 w 3199"/>
                  <a:gd name="T53" fmla="*/ 40 h 3330"/>
                  <a:gd name="T54" fmla="*/ 2273 w 3199"/>
                  <a:gd name="T55" fmla="*/ 155 h 3330"/>
                  <a:gd name="T56" fmla="*/ 2563 w 3199"/>
                  <a:gd name="T57" fmla="*/ 335 h 3330"/>
                  <a:gd name="T58" fmla="*/ 2806 w 3199"/>
                  <a:gd name="T59" fmla="*/ 573 h 3330"/>
                  <a:gd name="T60" fmla="*/ 2998 w 3199"/>
                  <a:gd name="T61" fmla="*/ 858 h 3330"/>
                  <a:gd name="T62" fmla="*/ 3131 w 3199"/>
                  <a:gd name="T63" fmla="*/ 1184 h 3330"/>
                  <a:gd name="T64" fmla="*/ 3195 w 3199"/>
                  <a:gd name="T65" fmla="*/ 1541 h 3330"/>
                  <a:gd name="T66" fmla="*/ 3182 w 3199"/>
                  <a:gd name="T67" fmla="*/ 1911 h 3330"/>
                  <a:gd name="T68" fmla="*/ 3095 w 3199"/>
                  <a:gd name="T69" fmla="*/ 2258 h 3330"/>
                  <a:gd name="T70" fmla="*/ 2941 w 3199"/>
                  <a:gd name="T71" fmla="*/ 2571 h 3330"/>
                  <a:gd name="T72" fmla="*/ 2731 w 3199"/>
                  <a:gd name="T73" fmla="*/ 2842 h 3330"/>
                  <a:gd name="T74" fmla="*/ 2471 w 3199"/>
                  <a:gd name="T75" fmla="*/ 3062 h 3330"/>
                  <a:gd name="T76" fmla="*/ 2169 w 3199"/>
                  <a:gd name="T77" fmla="*/ 3222 h 3330"/>
                  <a:gd name="T78" fmla="*/ 1835 w 3199"/>
                  <a:gd name="T79" fmla="*/ 3312 h 3330"/>
                  <a:gd name="T80" fmla="*/ 1479 w 3199"/>
                  <a:gd name="T81" fmla="*/ 3325 h 3330"/>
                  <a:gd name="T82" fmla="*/ 1138 w 3199"/>
                  <a:gd name="T83" fmla="*/ 3260 h 3330"/>
                  <a:gd name="T84" fmla="*/ 825 w 3199"/>
                  <a:gd name="T85" fmla="*/ 3123 h 3330"/>
                  <a:gd name="T86" fmla="*/ 550 w 3199"/>
                  <a:gd name="T87" fmla="*/ 2922 h 3330"/>
                  <a:gd name="T88" fmla="*/ 322 w 3199"/>
                  <a:gd name="T89" fmla="*/ 2667 h 3330"/>
                  <a:gd name="T90" fmla="*/ 148 w 3199"/>
                  <a:gd name="T91" fmla="*/ 2367 h 3330"/>
                  <a:gd name="T92" fmla="*/ 38 w 3199"/>
                  <a:gd name="T93" fmla="*/ 2030 h 3330"/>
                  <a:gd name="T94" fmla="*/ 0 w 3199"/>
                  <a:gd name="T95" fmla="*/ 1665 h 3330"/>
                  <a:gd name="T96" fmla="*/ 38 w 3199"/>
                  <a:gd name="T97" fmla="*/ 1300 h 3330"/>
                  <a:gd name="T98" fmla="*/ 148 w 3199"/>
                  <a:gd name="T99" fmla="*/ 963 h 3330"/>
                  <a:gd name="T100" fmla="*/ 322 w 3199"/>
                  <a:gd name="T101" fmla="*/ 663 h 3330"/>
                  <a:gd name="T102" fmla="*/ 550 w 3199"/>
                  <a:gd name="T103" fmla="*/ 409 h 3330"/>
                  <a:gd name="T104" fmla="*/ 825 w 3199"/>
                  <a:gd name="T105" fmla="*/ 208 h 3330"/>
                  <a:gd name="T106" fmla="*/ 1138 w 3199"/>
                  <a:gd name="T107" fmla="*/ 71 h 3330"/>
                  <a:gd name="T108" fmla="*/ 1479 w 3199"/>
                  <a:gd name="T109" fmla="*/ 4 h 3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9" h="3330">
                    <a:moveTo>
                      <a:pt x="1599" y="393"/>
                    </a:moveTo>
                    <a:lnTo>
                      <a:pt x="1495" y="397"/>
                    </a:lnTo>
                    <a:lnTo>
                      <a:pt x="1395" y="411"/>
                    </a:lnTo>
                    <a:lnTo>
                      <a:pt x="1296" y="433"/>
                    </a:lnTo>
                    <a:lnTo>
                      <a:pt x="1201" y="464"/>
                    </a:lnTo>
                    <a:lnTo>
                      <a:pt x="1110" y="502"/>
                    </a:lnTo>
                    <a:lnTo>
                      <a:pt x="1023" y="550"/>
                    </a:lnTo>
                    <a:lnTo>
                      <a:pt x="940" y="603"/>
                    </a:lnTo>
                    <a:lnTo>
                      <a:pt x="860" y="663"/>
                    </a:lnTo>
                    <a:lnTo>
                      <a:pt x="786" y="730"/>
                    </a:lnTo>
                    <a:lnTo>
                      <a:pt x="718" y="802"/>
                    </a:lnTo>
                    <a:lnTo>
                      <a:pt x="655" y="881"/>
                    </a:lnTo>
                    <a:lnTo>
                      <a:pt x="598" y="963"/>
                    </a:lnTo>
                    <a:lnTo>
                      <a:pt x="548" y="1052"/>
                    </a:lnTo>
                    <a:lnTo>
                      <a:pt x="504" y="1145"/>
                    </a:lnTo>
                    <a:lnTo>
                      <a:pt x="468" y="1243"/>
                    </a:lnTo>
                    <a:lnTo>
                      <a:pt x="439" y="1343"/>
                    </a:lnTo>
                    <a:lnTo>
                      <a:pt x="418" y="1448"/>
                    </a:lnTo>
                    <a:lnTo>
                      <a:pt x="405" y="1555"/>
                    </a:lnTo>
                    <a:lnTo>
                      <a:pt x="400" y="1665"/>
                    </a:lnTo>
                    <a:lnTo>
                      <a:pt x="405" y="1775"/>
                    </a:lnTo>
                    <a:lnTo>
                      <a:pt x="418" y="1883"/>
                    </a:lnTo>
                    <a:lnTo>
                      <a:pt x="439" y="1986"/>
                    </a:lnTo>
                    <a:lnTo>
                      <a:pt x="468" y="2087"/>
                    </a:lnTo>
                    <a:lnTo>
                      <a:pt x="504" y="2184"/>
                    </a:lnTo>
                    <a:lnTo>
                      <a:pt x="548" y="2277"/>
                    </a:lnTo>
                    <a:lnTo>
                      <a:pt x="598" y="2366"/>
                    </a:lnTo>
                    <a:lnTo>
                      <a:pt x="655" y="2450"/>
                    </a:lnTo>
                    <a:lnTo>
                      <a:pt x="718" y="2528"/>
                    </a:lnTo>
                    <a:lnTo>
                      <a:pt x="786" y="2601"/>
                    </a:lnTo>
                    <a:lnTo>
                      <a:pt x="860" y="2667"/>
                    </a:lnTo>
                    <a:lnTo>
                      <a:pt x="940" y="2728"/>
                    </a:lnTo>
                    <a:lnTo>
                      <a:pt x="1023" y="2781"/>
                    </a:lnTo>
                    <a:lnTo>
                      <a:pt x="1110" y="2827"/>
                    </a:lnTo>
                    <a:lnTo>
                      <a:pt x="1201" y="2867"/>
                    </a:lnTo>
                    <a:lnTo>
                      <a:pt x="1296" y="2896"/>
                    </a:lnTo>
                    <a:lnTo>
                      <a:pt x="1395" y="2920"/>
                    </a:lnTo>
                    <a:lnTo>
                      <a:pt x="1495" y="2933"/>
                    </a:lnTo>
                    <a:lnTo>
                      <a:pt x="1599" y="2938"/>
                    </a:lnTo>
                    <a:lnTo>
                      <a:pt x="1702" y="2933"/>
                    </a:lnTo>
                    <a:lnTo>
                      <a:pt x="1804" y="2920"/>
                    </a:lnTo>
                    <a:lnTo>
                      <a:pt x="1902" y="2896"/>
                    </a:lnTo>
                    <a:lnTo>
                      <a:pt x="1996" y="2867"/>
                    </a:lnTo>
                    <a:lnTo>
                      <a:pt x="2088" y="2827"/>
                    </a:lnTo>
                    <a:lnTo>
                      <a:pt x="2175" y="2781"/>
                    </a:lnTo>
                    <a:lnTo>
                      <a:pt x="2260" y="2728"/>
                    </a:lnTo>
                    <a:lnTo>
                      <a:pt x="2338" y="2667"/>
                    </a:lnTo>
                    <a:lnTo>
                      <a:pt x="2412" y="2601"/>
                    </a:lnTo>
                    <a:lnTo>
                      <a:pt x="2481" y="2528"/>
                    </a:lnTo>
                    <a:lnTo>
                      <a:pt x="2543" y="2450"/>
                    </a:lnTo>
                    <a:lnTo>
                      <a:pt x="2599" y="2366"/>
                    </a:lnTo>
                    <a:lnTo>
                      <a:pt x="2651" y="2277"/>
                    </a:lnTo>
                    <a:lnTo>
                      <a:pt x="2694" y="2184"/>
                    </a:lnTo>
                    <a:lnTo>
                      <a:pt x="2731" y="2087"/>
                    </a:lnTo>
                    <a:lnTo>
                      <a:pt x="2759" y="1986"/>
                    </a:lnTo>
                    <a:lnTo>
                      <a:pt x="2781" y="1883"/>
                    </a:lnTo>
                    <a:lnTo>
                      <a:pt x="2793" y="1775"/>
                    </a:lnTo>
                    <a:lnTo>
                      <a:pt x="2797" y="1665"/>
                    </a:lnTo>
                    <a:lnTo>
                      <a:pt x="2793" y="1555"/>
                    </a:lnTo>
                    <a:lnTo>
                      <a:pt x="2781" y="1448"/>
                    </a:lnTo>
                    <a:lnTo>
                      <a:pt x="2759" y="1343"/>
                    </a:lnTo>
                    <a:lnTo>
                      <a:pt x="2731" y="1243"/>
                    </a:lnTo>
                    <a:lnTo>
                      <a:pt x="2694" y="1145"/>
                    </a:lnTo>
                    <a:lnTo>
                      <a:pt x="2651" y="1052"/>
                    </a:lnTo>
                    <a:lnTo>
                      <a:pt x="2599" y="963"/>
                    </a:lnTo>
                    <a:lnTo>
                      <a:pt x="2543" y="881"/>
                    </a:lnTo>
                    <a:lnTo>
                      <a:pt x="2481" y="802"/>
                    </a:lnTo>
                    <a:lnTo>
                      <a:pt x="2412" y="730"/>
                    </a:lnTo>
                    <a:lnTo>
                      <a:pt x="2338" y="663"/>
                    </a:lnTo>
                    <a:lnTo>
                      <a:pt x="2260" y="603"/>
                    </a:lnTo>
                    <a:lnTo>
                      <a:pt x="2175" y="550"/>
                    </a:lnTo>
                    <a:lnTo>
                      <a:pt x="2088" y="502"/>
                    </a:lnTo>
                    <a:lnTo>
                      <a:pt x="1996" y="464"/>
                    </a:lnTo>
                    <a:lnTo>
                      <a:pt x="1902" y="433"/>
                    </a:lnTo>
                    <a:lnTo>
                      <a:pt x="1804" y="411"/>
                    </a:lnTo>
                    <a:lnTo>
                      <a:pt x="1702" y="397"/>
                    </a:lnTo>
                    <a:lnTo>
                      <a:pt x="1599" y="393"/>
                    </a:lnTo>
                    <a:close/>
                    <a:moveTo>
                      <a:pt x="1599" y="0"/>
                    </a:moveTo>
                    <a:lnTo>
                      <a:pt x="1719" y="4"/>
                    </a:lnTo>
                    <a:lnTo>
                      <a:pt x="1835" y="18"/>
                    </a:lnTo>
                    <a:lnTo>
                      <a:pt x="1949" y="40"/>
                    </a:lnTo>
                    <a:lnTo>
                      <a:pt x="2062" y="71"/>
                    </a:lnTo>
                    <a:lnTo>
                      <a:pt x="2169" y="109"/>
                    </a:lnTo>
                    <a:lnTo>
                      <a:pt x="2273" y="155"/>
                    </a:lnTo>
                    <a:lnTo>
                      <a:pt x="2373" y="208"/>
                    </a:lnTo>
                    <a:lnTo>
                      <a:pt x="2471" y="269"/>
                    </a:lnTo>
                    <a:lnTo>
                      <a:pt x="2563" y="335"/>
                    </a:lnTo>
                    <a:lnTo>
                      <a:pt x="2648" y="409"/>
                    </a:lnTo>
                    <a:lnTo>
                      <a:pt x="2731" y="487"/>
                    </a:lnTo>
                    <a:lnTo>
                      <a:pt x="2806" y="573"/>
                    </a:lnTo>
                    <a:lnTo>
                      <a:pt x="2877" y="663"/>
                    </a:lnTo>
                    <a:lnTo>
                      <a:pt x="2941" y="758"/>
                    </a:lnTo>
                    <a:lnTo>
                      <a:pt x="2998" y="858"/>
                    </a:lnTo>
                    <a:lnTo>
                      <a:pt x="3050" y="963"/>
                    </a:lnTo>
                    <a:lnTo>
                      <a:pt x="3095" y="1071"/>
                    </a:lnTo>
                    <a:lnTo>
                      <a:pt x="3131" y="1184"/>
                    </a:lnTo>
                    <a:lnTo>
                      <a:pt x="3160" y="1300"/>
                    </a:lnTo>
                    <a:lnTo>
                      <a:pt x="3182" y="1419"/>
                    </a:lnTo>
                    <a:lnTo>
                      <a:pt x="3195" y="1541"/>
                    </a:lnTo>
                    <a:lnTo>
                      <a:pt x="3199" y="1665"/>
                    </a:lnTo>
                    <a:lnTo>
                      <a:pt x="3195" y="1790"/>
                    </a:lnTo>
                    <a:lnTo>
                      <a:pt x="3182" y="1911"/>
                    </a:lnTo>
                    <a:lnTo>
                      <a:pt x="3160" y="2030"/>
                    </a:lnTo>
                    <a:lnTo>
                      <a:pt x="3131" y="2146"/>
                    </a:lnTo>
                    <a:lnTo>
                      <a:pt x="3095" y="2258"/>
                    </a:lnTo>
                    <a:lnTo>
                      <a:pt x="3050" y="2367"/>
                    </a:lnTo>
                    <a:lnTo>
                      <a:pt x="2998" y="2471"/>
                    </a:lnTo>
                    <a:lnTo>
                      <a:pt x="2941" y="2571"/>
                    </a:lnTo>
                    <a:lnTo>
                      <a:pt x="2877" y="2667"/>
                    </a:lnTo>
                    <a:lnTo>
                      <a:pt x="2806" y="2758"/>
                    </a:lnTo>
                    <a:lnTo>
                      <a:pt x="2731" y="2842"/>
                    </a:lnTo>
                    <a:lnTo>
                      <a:pt x="2648" y="2922"/>
                    </a:lnTo>
                    <a:lnTo>
                      <a:pt x="2563" y="2994"/>
                    </a:lnTo>
                    <a:lnTo>
                      <a:pt x="2471" y="3062"/>
                    </a:lnTo>
                    <a:lnTo>
                      <a:pt x="2373" y="3123"/>
                    </a:lnTo>
                    <a:lnTo>
                      <a:pt x="2273" y="3176"/>
                    </a:lnTo>
                    <a:lnTo>
                      <a:pt x="2169" y="3222"/>
                    </a:lnTo>
                    <a:lnTo>
                      <a:pt x="2062" y="3260"/>
                    </a:lnTo>
                    <a:lnTo>
                      <a:pt x="1949" y="3290"/>
                    </a:lnTo>
                    <a:lnTo>
                      <a:pt x="1835" y="3312"/>
                    </a:lnTo>
                    <a:lnTo>
                      <a:pt x="1719" y="3325"/>
                    </a:lnTo>
                    <a:lnTo>
                      <a:pt x="1599" y="3330"/>
                    </a:lnTo>
                    <a:lnTo>
                      <a:pt x="1479" y="3325"/>
                    </a:lnTo>
                    <a:lnTo>
                      <a:pt x="1362" y="3312"/>
                    </a:lnTo>
                    <a:lnTo>
                      <a:pt x="1249" y="3290"/>
                    </a:lnTo>
                    <a:lnTo>
                      <a:pt x="1138" y="3260"/>
                    </a:lnTo>
                    <a:lnTo>
                      <a:pt x="1030" y="3222"/>
                    </a:lnTo>
                    <a:lnTo>
                      <a:pt x="925" y="3176"/>
                    </a:lnTo>
                    <a:lnTo>
                      <a:pt x="825" y="3123"/>
                    </a:lnTo>
                    <a:lnTo>
                      <a:pt x="728" y="3062"/>
                    </a:lnTo>
                    <a:lnTo>
                      <a:pt x="637" y="2994"/>
                    </a:lnTo>
                    <a:lnTo>
                      <a:pt x="550" y="2922"/>
                    </a:lnTo>
                    <a:lnTo>
                      <a:pt x="468" y="2842"/>
                    </a:lnTo>
                    <a:lnTo>
                      <a:pt x="392" y="2758"/>
                    </a:lnTo>
                    <a:lnTo>
                      <a:pt x="322" y="2667"/>
                    </a:lnTo>
                    <a:lnTo>
                      <a:pt x="257" y="2571"/>
                    </a:lnTo>
                    <a:lnTo>
                      <a:pt x="199" y="2471"/>
                    </a:lnTo>
                    <a:lnTo>
                      <a:pt x="148" y="2367"/>
                    </a:lnTo>
                    <a:lnTo>
                      <a:pt x="105" y="2258"/>
                    </a:lnTo>
                    <a:lnTo>
                      <a:pt x="68" y="2146"/>
                    </a:lnTo>
                    <a:lnTo>
                      <a:pt x="38" y="2030"/>
                    </a:lnTo>
                    <a:lnTo>
                      <a:pt x="18" y="1911"/>
                    </a:lnTo>
                    <a:lnTo>
                      <a:pt x="4" y="1790"/>
                    </a:lnTo>
                    <a:lnTo>
                      <a:pt x="0" y="1665"/>
                    </a:lnTo>
                    <a:lnTo>
                      <a:pt x="4" y="1541"/>
                    </a:lnTo>
                    <a:lnTo>
                      <a:pt x="18" y="1419"/>
                    </a:lnTo>
                    <a:lnTo>
                      <a:pt x="38" y="1300"/>
                    </a:lnTo>
                    <a:lnTo>
                      <a:pt x="68" y="1184"/>
                    </a:lnTo>
                    <a:lnTo>
                      <a:pt x="105" y="1071"/>
                    </a:lnTo>
                    <a:lnTo>
                      <a:pt x="148" y="963"/>
                    </a:lnTo>
                    <a:lnTo>
                      <a:pt x="199" y="858"/>
                    </a:lnTo>
                    <a:lnTo>
                      <a:pt x="257" y="758"/>
                    </a:lnTo>
                    <a:lnTo>
                      <a:pt x="322" y="663"/>
                    </a:lnTo>
                    <a:lnTo>
                      <a:pt x="392" y="573"/>
                    </a:lnTo>
                    <a:lnTo>
                      <a:pt x="468" y="487"/>
                    </a:lnTo>
                    <a:lnTo>
                      <a:pt x="550" y="409"/>
                    </a:lnTo>
                    <a:lnTo>
                      <a:pt x="637" y="335"/>
                    </a:lnTo>
                    <a:lnTo>
                      <a:pt x="728" y="269"/>
                    </a:lnTo>
                    <a:lnTo>
                      <a:pt x="825" y="208"/>
                    </a:lnTo>
                    <a:lnTo>
                      <a:pt x="925" y="155"/>
                    </a:lnTo>
                    <a:lnTo>
                      <a:pt x="1030" y="109"/>
                    </a:lnTo>
                    <a:lnTo>
                      <a:pt x="1138" y="71"/>
                    </a:lnTo>
                    <a:lnTo>
                      <a:pt x="1249" y="40"/>
                    </a:lnTo>
                    <a:lnTo>
                      <a:pt x="1362" y="18"/>
                    </a:lnTo>
                    <a:lnTo>
                      <a:pt x="1479" y="4"/>
                    </a:lnTo>
                    <a:lnTo>
                      <a:pt x="159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33" name="Freeform 9"/>
              <p:cNvSpPr>
                <a:spLocks/>
              </p:cNvSpPr>
              <p:nvPr/>
            </p:nvSpPr>
            <p:spPr bwMode="auto">
              <a:xfrm>
                <a:off x="6618049" y="3068176"/>
                <a:ext cx="338841" cy="618556"/>
              </a:xfrm>
              <a:custGeom>
                <a:avLst/>
                <a:gdLst>
                  <a:gd name="T0" fmla="*/ 0 w 1788"/>
                  <a:gd name="T1" fmla="*/ 0 h 3265"/>
                  <a:gd name="T2" fmla="*/ 1788 w 1788"/>
                  <a:gd name="T3" fmla="*/ 0 h 3265"/>
                  <a:gd name="T4" fmla="*/ 1788 w 1788"/>
                  <a:gd name="T5" fmla="*/ 373 h 3265"/>
                  <a:gd name="T6" fmla="*/ 427 w 1788"/>
                  <a:gd name="T7" fmla="*/ 373 h 3265"/>
                  <a:gd name="T8" fmla="*/ 427 w 1788"/>
                  <a:gd name="T9" fmla="*/ 1447 h 3265"/>
                  <a:gd name="T10" fmla="*/ 1747 w 1788"/>
                  <a:gd name="T11" fmla="*/ 1447 h 3265"/>
                  <a:gd name="T12" fmla="*/ 1747 w 1788"/>
                  <a:gd name="T13" fmla="*/ 1778 h 3265"/>
                  <a:gd name="T14" fmla="*/ 427 w 1788"/>
                  <a:gd name="T15" fmla="*/ 1778 h 3265"/>
                  <a:gd name="T16" fmla="*/ 427 w 1788"/>
                  <a:gd name="T17" fmla="*/ 2894 h 3265"/>
                  <a:gd name="T18" fmla="*/ 1788 w 1788"/>
                  <a:gd name="T19" fmla="*/ 2894 h 3265"/>
                  <a:gd name="T20" fmla="*/ 1788 w 1788"/>
                  <a:gd name="T21" fmla="*/ 3265 h 3265"/>
                  <a:gd name="T22" fmla="*/ 0 w 1788"/>
                  <a:gd name="T23" fmla="*/ 3265 h 3265"/>
                  <a:gd name="T24" fmla="*/ 0 w 1788"/>
                  <a:gd name="T25" fmla="*/ 0 h 3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8" h="3265">
                    <a:moveTo>
                      <a:pt x="0" y="0"/>
                    </a:moveTo>
                    <a:lnTo>
                      <a:pt x="1788" y="0"/>
                    </a:lnTo>
                    <a:lnTo>
                      <a:pt x="1788" y="373"/>
                    </a:lnTo>
                    <a:lnTo>
                      <a:pt x="427" y="373"/>
                    </a:lnTo>
                    <a:lnTo>
                      <a:pt x="427" y="1447"/>
                    </a:lnTo>
                    <a:lnTo>
                      <a:pt x="1747" y="1447"/>
                    </a:lnTo>
                    <a:lnTo>
                      <a:pt x="1747" y="1778"/>
                    </a:lnTo>
                    <a:lnTo>
                      <a:pt x="427" y="1778"/>
                    </a:lnTo>
                    <a:lnTo>
                      <a:pt x="427" y="2894"/>
                    </a:lnTo>
                    <a:lnTo>
                      <a:pt x="1788" y="2894"/>
                    </a:lnTo>
                    <a:lnTo>
                      <a:pt x="1788" y="3265"/>
                    </a:lnTo>
                    <a:lnTo>
                      <a:pt x="0" y="326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34" name="Freeform 10"/>
              <p:cNvSpPr>
                <a:spLocks/>
              </p:cNvSpPr>
              <p:nvPr/>
            </p:nvSpPr>
            <p:spPr bwMode="auto">
              <a:xfrm>
                <a:off x="7379494" y="3068176"/>
                <a:ext cx="481351" cy="618556"/>
              </a:xfrm>
              <a:custGeom>
                <a:avLst/>
                <a:gdLst>
                  <a:gd name="T0" fmla="*/ 0 w 2539"/>
                  <a:gd name="T1" fmla="*/ 0 h 3265"/>
                  <a:gd name="T2" fmla="*/ 2539 w 2539"/>
                  <a:gd name="T3" fmla="*/ 0 h 3265"/>
                  <a:gd name="T4" fmla="*/ 2539 w 2539"/>
                  <a:gd name="T5" fmla="*/ 373 h 3265"/>
                  <a:gd name="T6" fmla="*/ 1484 w 2539"/>
                  <a:gd name="T7" fmla="*/ 373 h 3265"/>
                  <a:gd name="T8" fmla="*/ 1484 w 2539"/>
                  <a:gd name="T9" fmla="*/ 3265 h 3265"/>
                  <a:gd name="T10" fmla="*/ 1057 w 2539"/>
                  <a:gd name="T11" fmla="*/ 3265 h 3265"/>
                  <a:gd name="T12" fmla="*/ 1057 w 2539"/>
                  <a:gd name="T13" fmla="*/ 373 h 3265"/>
                  <a:gd name="T14" fmla="*/ 0 w 2539"/>
                  <a:gd name="T15" fmla="*/ 373 h 3265"/>
                  <a:gd name="T16" fmla="*/ 0 w 2539"/>
                  <a:gd name="T17" fmla="*/ 0 h 3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9" h="3265">
                    <a:moveTo>
                      <a:pt x="0" y="0"/>
                    </a:moveTo>
                    <a:lnTo>
                      <a:pt x="2539" y="0"/>
                    </a:lnTo>
                    <a:lnTo>
                      <a:pt x="2539" y="373"/>
                    </a:lnTo>
                    <a:lnTo>
                      <a:pt x="1484" y="373"/>
                    </a:lnTo>
                    <a:lnTo>
                      <a:pt x="1484" y="3265"/>
                    </a:lnTo>
                    <a:lnTo>
                      <a:pt x="1057" y="3265"/>
                    </a:lnTo>
                    <a:lnTo>
                      <a:pt x="1057" y="373"/>
                    </a:lnTo>
                    <a:lnTo>
                      <a:pt x="0" y="373"/>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35" name="Freeform 11"/>
              <p:cNvSpPr>
                <a:spLocks noEditPoints="1"/>
              </p:cNvSpPr>
              <p:nvPr/>
            </p:nvSpPr>
            <p:spPr bwMode="auto">
              <a:xfrm>
                <a:off x="6186349" y="3068176"/>
                <a:ext cx="374848" cy="618556"/>
              </a:xfrm>
              <a:custGeom>
                <a:avLst/>
                <a:gdLst>
                  <a:gd name="T0" fmla="*/ 406 w 1977"/>
                  <a:gd name="T1" fmla="*/ 1463 h 3265"/>
                  <a:gd name="T2" fmla="*/ 959 w 1977"/>
                  <a:gd name="T3" fmla="*/ 1460 h 3265"/>
                  <a:gd name="T4" fmla="*/ 1084 w 1977"/>
                  <a:gd name="T5" fmla="*/ 1444 h 3265"/>
                  <a:gd name="T6" fmla="*/ 1201 w 1977"/>
                  <a:gd name="T7" fmla="*/ 1409 h 3265"/>
                  <a:gd name="T8" fmla="*/ 1303 w 1977"/>
                  <a:gd name="T9" fmla="*/ 1357 h 3265"/>
                  <a:gd name="T10" fmla="*/ 1389 w 1977"/>
                  <a:gd name="T11" fmla="*/ 1288 h 3265"/>
                  <a:gd name="T12" fmla="*/ 1457 w 1977"/>
                  <a:gd name="T13" fmla="*/ 1199 h 3265"/>
                  <a:gd name="T14" fmla="*/ 1504 w 1977"/>
                  <a:gd name="T15" fmla="*/ 1092 h 3265"/>
                  <a:gd name="T16" fmla="*/ 1529 w 1977"/>
                  <a:gd name="T17" fmla="*/ 967 h 3265"/>
                  <a:gd name="T18" fmla="*/ 1529 w 1977"/>
                  <a:gd name="T19" fmla="*/ 828 h 3265"/>
                  <a:gd name="T20" fmla="*/ 1504 w 1977"/>
                  <a:gd name="T21" fmla="*/ 702 h 3265"/>
                  <a:gd name="T22" fmla="*/ 1457 w 1977"/>
                  <a:gd name="T23" fmla="*/ 596 h 3265"/>
                  <a:gd name="T24" fmla="*/ 1389 w 1977"/>
                  <a:gd name="T25" fmla="*/ 507 h 3265"/>
                  <a:gd name="T26" fmla="*/ 1303 w 1977"/>
                  <a:gd name="T27" fmla="*/ 438 h 3265"/>
                  <a:gd name="T28" fmla="*/ 1201 w 1977"/>
                  <a:gd name="T29" fmla="*/ 384 h 3265"/>
                  <a:gd name="T30" fmla="*/ 1084 w 1977"/>
                  <a:gd name="T31" fmla="*/ 351 h 3265"/>
                  <a:gd name="T32" fmla="*/ 959 w 1977"/>
                  <a:gd name="T33" fmla="*/ 334 h 3265"/>
                  <a:gd name="T34" fmla="*/ 406 w 1977"/>
                  <a:gd name="T35" fmla="*/ 331 h 3265"/>
                  <a:gd name="T36" fmla="*/ 900 w 1977"/>
                  <a:gd name="T37" fmla="*/ 0 h 3265"/>
                  <a:gd name="T38" fmla="*/ 1070 w 1977"/>
                  <a:gd name="T39" fmla="*/ 8 h 3265"/>
                  <a:gd name="T40" fmla="*/ 1231 w 1977"/>
                  <a:gd name="T41" fmla="*/ 30 h 3265"/>
                  <a:gd name="T42" fmla="*/ 1380 w 1977"/>
                  <a:gd name="T43" fmla="*/ 68 h 3265"/>
                  <a:gd name="T44" fmla="*/ 1517 w 1977"/>
                  <a:gd name="T45" fmla="*/ 123 h 3265"/>
                  <a:gd name="T46" fmla="*/ 1640 w 1977"/>
                  <a:gd name="T47" fmla="*/ 195 h 3265"/>
                  <a:gd name="T48" fmla="*/ 1745 w 1977"/>
                  <a:gd name="T49" fmla="*/ 284 h 3265"/>
                  <a:gd name="T50" fmla="*/ 1834 w 1977"/>
                  <a:gd name="T51" fmla="*/ 392 h 3265"/>
                  <a:gd name="T52" fmla="*/ 1902 w 1977"/>
                  <a:gd name="T53" fmla="*/ 518 h 3265"/>
                  <a:gd name="T54" fmla="*/ 1950 w 1977"/>
                  <a:gd name="T55" fmla="*/ 662 h 3265"/>
                  <a:gd name="T56" fmla="*/ 1974 w 1977"/>
                  <a:gd name="T57" fmla="*/ 828 h 3265"/>
                  <a:gd name="T58" fmla="*/ 1974 w 1977"/>
                  <a:gd name="T59" fmla="*/ 1004 h 3265"/>
                  <a:gd name="T60" fmla="*/ 1952 w 1977"/>
                  <a:gd name="T61" fmla="*/ 1159 h 3265"/>
                  <a:gd name="T62" fmla="*/ 1909 w 1977"/>
                  <a:gd name="T63" fmla="*/ 1296 h 3265"/>
                  <a:gd name="T64" fmla="*/ 1846 w 1977"/>
                  <a:gd name="T65" fmla="*/ 1415 h 3265"/>
                  <a:gd name="T66" fmla="*/ 1766 w 1977"/>
                  <a:gd name="T67" fmla="*/ 1515 h 3265"/>
                  <a:gd name="T68" fmla="*/ 1668 w 1977"/>
                  <a:gd name="T69" fmla="*/ 1599 h 3265"/>
                  <a:gd name="T70" fmla="*/ 1554 w 1977"/>
                  <a:gd name="T71" fmla="*/ 1666 h 3265"/>
                  <a:gd name="T72" fmla="*/ 1429 w 1977"/>
                  <a:gd name="T73" fmla="*/ 1719 h 3265"/>
                  <a:gd name="T74" fmla="*/ 1290 w 1977"/>
                  <a:gd name="T75" fmla="*/ 1756 h 3265"/>
                  <a:gd name="T76" fmla="*/ 1141 w 1977"/>
                  <a:gd name="T77" fmla="*/ 1781 h 3265"/>
                  <a:gd name="T78" fmla="*/ 982 w 1977"/>
                  <a:gd name="T79" fmla="*/ 1793 h 3265"/>
                  <a:gd name="T80" fmla="*/ 427 w 1977"/>
                  <a:gd name="T81" fmla="*/ 1794 h 3265"/>
                  <a:gd name="T82" fmla="*/ 0 w 1977"/>
                  <a:gd name="T83" fmla="*/ 3265 h 3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77" h="3265">
                    <a:moveTo>
                      <a:pt x="406" y="331"/>
                    </a:moveTo>
                    <a:lnTo>
                      <a:pt x="406" y="1463"/>
                    </a:lnTo>
                    <a:lnTo>
                      <a:pt x="891" y="1463"/>
                    </a:lnTo>
                    <a:lnTo>
                      <a:pt x="959" y="1460"/>
                    </a:lnTo>
                    <a:lnTo>
                      <a:pt x="1022" y="1455"/>
                    </a:lnTo>
                    <a:lnTo>
                      <a:pt x="1084" y="1444"/>
                    </a:lnTo>
                    <a:lnTo>
                      <a:pt x="1145" y="1429"/>
                    </a:lnTo>
                    <a:lnTo>
                      <a:pt x="1201" y="1409"/>
                    </a:lnTo>
                    <a:lnTo>
                      <a:pt x="1253" y="1385"/>
                    </a:lnTo>
                    <a:lnTo>
                      <a:pt x="1303" y="1357"/>
                    </a:lnTo>
                    <a:lnTo>
                      <a:pt x="1348" y="1324"/>
                    </a:lnTo>
                    <a:lnTo>
                      <a:pt x="1389" y="1288"/>
                    </a:lnTo>
                    <a:lnTo>
                      <a:pt x="1424" y="1246"/>
                    </a:lnTo>
                    <a:lnTo>
                      <a:pt x="1457" y="1199"/>
                    </a:lnTo>
                    <a:lnTo>
                      <a:pt x="1483" y="1149"/>
                    </a:lnTo>
                    <a:lnTo>
                      <a:pt x="1504" y="1092"/>
                    </a:lnTo>
                    <a:lnTo>
                      <a:pt x="1519" y="1032"/>
                    </a:lnTo>
                    <a:lnTo>
                      <a:pt x="1529" y="967"/>
                    </a:lnTo>
                    <a:lnTo>
                      <a:pt x="1532" y="897"/>
                    </a:lnTo>
                    <a:lnTo>
                      <a:pt x="1529" y="828"/>
                    </a:lnTo>
                    <a:lnTo>
                      <a:pt x="1519" y="763"/>
                    </a:lnTo>
                    <a:lnTo>
                      <a:pt x="1504" y="702"/>
                    </a:lnTo>
                    <a:lnTo>
                      <a:pt x="1483" y="646"/>
                    </a:lnTo>
                    <a:lnTo>
                      <a:pt x="1457" y="596"/>
                    </a:lnTo>
                    <a:lnTo>
                      <a:pt x="1424" y="549"/>
                    </a:lnTo>
                    <a:lnTo>
                      <a:pt x="1389" y="507"/>
                    </a:lnTo>
                    <a:lnTo>
                      <a:pt x="1348" y="470"/>
                    </a:lnTo>
                    <a:lnTo>
                      <a:pt x="1303" y="438"/>
                    </a:lnTo>
                    <a:lnTo>
                      <a:pt x="1253" y="410"/>
                    </a:lnTo>
                    <a:lnTo>
                      <a:pt x="1201" y="384"/>
                    </a:lnTo>
                    <a:lnTo>
                      <a:pt x="1145" y="365"/>
                    </a:lnTo>
                    <a:lnTo>
                      <a:pt x="1084" y="351"/>
                    </a:lnTo>
                    <a:lnTo>
                      <a:pt x="1022" y="340"/>
                    </a:lnTo>
                    <a:lnTo>
                      <a:pt x="959" y="334"/>
                    </a:lnTo>
                    <a:lnTo>
                      <a:pt x="891" y="331"/>
                    </a:lnTo>
                    <a:lnTo>
                      <a:pt x="406" y="331"/>
                    </a:lnTo>
                    <a:close/>
                    <a:moveTo>
                      <a:pt x="0" y="0"/>
                    </a:moveTo>
                    <a:lnTo>
                      <a:pt x="900" y="0"/>
                    </a:lnTo>
                    <a:lnTo>
                      <a:pt x="985" y="2"/>
                    </a:lnTo>
                    <a:lnTo>
                      <a:pt x="1070" y="8"/>
                    </a:lnTo>
                    <a:lnTo>
                      <a:pt x="1152" y="18"/>
                    </a:lnTo>
                    <a:lnTo>
                      <a:pt x="1231" y="30"/>
                    </a:lnTo>
                    <a:lnTo>
                      <a:pt x="1308" y="48"/>
                    </a:lnTo>
                    <a:lnTo>
                      <a:pt x="1380" y="68"/>
                    </a:lnTo>
                    <a:lnTo>
                      <a:pt x="1451" y="95"/>
                    </a:lnTo>
                    <a:lnTo>
                      <a:pt x="1517" y="123"/>
                    </a:lnTo>
                    <a:lnTo>
                      <a:pt x="1580" y="157"/>
                    </a:lnTo>
                    <a:lnTo>
                      <a:pt x="1640" y="195"/>
                    </a:lnTo>
                    <a:lnTo>
                      <a:pt x="1695" y="238"/>
                    </a:lnTo>
                    <a:lnTo>
                      <a:pt x="1745" y="284"/>
                    </a:lnTo>
                    <a:lnTo>
                      <a:pt x="1792" y="336"/>
                    </a:lnTo>
                    <a:lnTo>
                      <a:pt x="1834" y="392"/>
                    </a:lnTo>
                    <a:lnTo>
                      <a:pt x="1871" y="452"/>
                    </a:lnTo>
                    <a:lnTo>
                      <a:pt x="1902" y="518"/>
                    </a:lnTo>
                    <a:lnTo>
                      <a:pt x="1928" y="587"/>
                    </a:lnTo>
                    <a:lnTo>
                      <a:pt x="1950" y="662"/>
                    </a:lnTo>
                    <a:lnTo>
                      <a:pt x="1965" y="742"/>
                    </a:lnTo>
                    <a:lnTo>
                      <a:pt x="1974" y="828"/>
                    </a:lnTo>
                    <a:lnTo>
                      <a:pt x="1977" y="918"/>
                    </a:lnTo>
                    <a:lnTo>
                      <a:pt x="1974" y="1004"/>
                    </a:lnTo>
                    <a:lnTo>
                      <a:pt x="1967" y="1084"/>
                    </a:lnTo>
                    <a:lnTo>
                      <a:pt x="1952" y="1159"/>
                    </a:lnTo>
                    <a:lnTo>
                      <a:pt x="1933" y="1230"/>
                    </a:lnTo>
                    <a:lnTo>
                      <a:pt x="1909" y="1296"/>
                    </a:lnTo>
                    <a:lnTo>
                      <a:pt x="1880" y="1358"/>
                    </a:lnTo>
                    <a:lnTo>
                      <a:pt x="1846" y="1415"/>
                    </a:lnTo>
                    <a:lnTo>
                      <a:pt x="1807" y="1466"/>
                    </a:lnTo>
                    <a:lnTo>
                      <a:pt x="1766" y="1515"/>
                    </a:lnTo>
                    <a:lnTo>
                      <a:pt x="1718" y="1559"/>
                    </a:lnTo>
                    <a:lnTo>
                      <a:pt x="1668" y="1599"/>
                    </a:lnTo>
                    <a:lnTo>
                      <a:pt x="1614" y="1635"/>
                    </a:lnTo>
                    <a:lnTo>
                      <a:pt x="1554" y="1666"/>
                    </a:lnTo>
                    <a:lnTo>
                      <a:pt x="1494" y="1694"/>
                    </a:lnTo>
                    <a:lnTo>
                      <a:pt x="1429" y="1719"/>
                    </a:lnTo>
                    <a:lnTo>
                      <a:pt x="1361" y="1740"/>
                    </a:lnTo>
                    <a:lnTo>
                      <a:pt x="1290" y="1756"/>
                    </a:lnTo>
                    <a:lnTo>
                      <a:pt x="1216" y="1771"/>
                    </a:lnTo>
                    <a:lnTo>
                      <a:pt x="1141" y="1781"/>
                    </a:lnTo>
                    <a:lnTo>
                      <a:pt x="1062" y="1789"/>
                    </a:lnTo>
                    <a:lnTo>
                      <a:pt x="982" y="1793"/>
                    </a:lnTo>
                    <a:lnTo>
                      <a:pt x="900" y="1794"/>
                    </a:lnTo>
                    <a:lnTo>
                      <a:pt x="427" y="1794"/>
                    </a:lnTo>
                    <a:lnTo>
                      <a:pt x="427" y="3265"/>
                    </a:lnTo>
                    <a:lnTo>
                      <a:pt x="0" y="326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36" name="Freeform 12"/>
              <p:cNvSpPr>
                <a:spLocks noEditPoints="1"/>
              </p:cNvSpPr>
              <p:nvPr/>
            </p:nvSpPr>
            <p:spPr bwMode="auto">
              <a:xfrm>
                <a:off x="5754270" y="3068176"/>
                <a:ext cx="374848" cy="618556"/>
              </a:xfrm>
              <a:custGeom>
                <a:avLst/>
                <a:gdLst>
                  <a:gd name="T0" fmla="*/ 427 w 1977"/>
                  <a:gd name="T1" fmla="*/ 1463 h 3265"/>
                  <a:gd name="T2" fmla="*/ 978 w 1977"/>
                  <a:gd name="T3" fmla="*/ 1460 h 3265"/>
                  <a:gd name="T4" fmla="*/ 1105 w 1977"/>
                  <a:gd name="T5" fmla="*/ 1444 h 3265"/>
                  <a:gd name="T6" fmla="*/ 1221 w 1977"/>
                  <a:gd name="T7" fmla="*/ 1409 h 3265"/>
                  <a:gd name="T8" fmla="*/ 1323 w 1977"/>
                  <a:gd name="T9" fmla="*/ 1357 h 3265"/>
                  <a:gd name="T10" fmla="*/ 1408 w 1977"/>
                  <a:gd name="T11" fmla="*/ 1288 h 3265"/>
                  <a:gd name="T12" fmla="*/ 1476 w 1977"/>
                  <a:gd name="T13" fmla="*/ 1199 h 3265"/>
                  <a:gd name="T14" fmla="*/ 1525 w 1977"/>
                  <a:gd name="T15" fmla="*/ 1092 h 3265"/>
                  <a:gd name="T16" fmla="*/ 1549 w 1977"/>
                  <a:gd name="T17" fmla="*/ 967 h 3265"/>
                  <a:gd name="T18" fmla="*/ 1549 w 1977"/>
                  <a:gd name="T19" fmla="*/ 828 h 3265"/>
                  <a:gd name="T20" fmla="*/ 1525 w 1977"/>
                  <a:gd name="T21" fmla="*/ 702 h 3265"/>
                  <a:gd name="T22" fmla="*/ 1476 w 1977"/>
                  <a:gd name="T23" fmla="*/ 596 h 3265"/>
                  <a:gd name="T24" fmla="*/ 1408 w 1977"/>
                  <a:gd name="T25" fmla="*/ 507 h 3265"/>
                  <a:gd name="T26" fmla="*/ 1323 w 1977"/>
                  <a:gd name="T27" fmla="*/ 438 h 3265"/>
                  <a:gd name="T28" fmla="*/ 1221 w 1977"/>
                  <a:gd name="T29" fmla="*/ 384 h 3265"/>
                  <a:gd name="T30" fmla="*/ 1105 w 1977"/>
                  <a:gd name="T31" fmla="*/ 351 h 3265"/>
                  <a:gd name="T32" fmla="*/ 978 w 1977"/>
                  <a:gd name="T33" fmla="*/ 334 h 3265"/>
                  <a:gd name="T34" fmla="*/ 427 w 1977"/>
                  <a:gd name="T35" fmla="*/ 331 h 3265"/>
                  <a:gd name="T36" fmla="*/ 900 w 1977"/>
                  <a:gd name="T37" fmla="*/ 0 h 3265"/>
                  <a:gd name="T38" fmla="*/ 1070 w 1977"/>
                  <a:gd name="T39" fmla="*/ 8 h 3265"/>
                  <a:gd name="T40" fmla="*/ 1231 w 1977"/>
                  <a:gd name="T41" fmla="*/ 30 h 3265"/>
                  <a:gd name="T42" fmla="*/ 1380 w 1977"/>
                  <a:gd name="T43" fmla="*/ 68 h 3265"/>
                  <a:gd name="T44" fmla="*/ 1518 w 1977"/>
                  <a:gd name="T45" fmla="*/ 123 h 3265"/>
                  <a:gd name="T46" fmla="*/ 1640 w 1977"/>
                  <a:gd name="T47" fmla="*/ 195 h 3265"/>
                  <a:gd name="T48" fmla="*/ 1745 w 1977"/>
                  <a:gd name="T49" fmla="*/ 284 h 3265"/>
                  <a:gd name="T50" fmla="*/ 1834 w 1977"/>
                  <a:gd name="T51" fmla="*/ 392 h 3265"/>
                  <a:gd name="T52" fmla="*/ 1902 w 1977"/>
                  <a:gd name="T53" fmla="*/ 518 h 3265"/>
                  <a:gd name="T54" fmla="*/ 1951 w 1977"/>
                  <a:gd name="T55" fmla="*/ 662 h 3265"/>
                  <a:gd name="T56" fmla="*/ 1974 w 1977"/>
                  <a:gd name="T57" fmla="*/ 828 h 3265"/>
                  <a:gd name="T58" fmla="*/ 1974 w 1977"/>
                  <a:gd name="T59" fmla="*/ 1004 h 3265"/>
                  <a:gd name="T60" fmla="*/ 1952 w 1977"/>
                  <a:gd name="T61" fmla="*/ 1159 h 3265"/>
                  <a:gd name="T62" fmla="*/ 1909 w 1977"/>
                  <a:gd name="T63" fmla="*/ 1296 h 3265"/>
                  <a:gd name="T64" fmla="*/ 1846 w 1977"/>
                  <a:gd name="T65" fmla="*/ 1415 h 3265"/>
                  <a:gd name="T66" fmla="*/ 1766 w 1977"/>
                  <a:gd name="T67" fmla="*/ 1515 h 3265"/>
                  <a:gd name="T68" fmla="*/ 1668 w 1977"/>
                  <a:gd name="T69" fmla="*/ 1599 h 3265"/>
                  <a:gd name="T70" fmla="*/ 1555 w 1977"/>
                  <a:gd name="T71" fmla="*/ 1666 h 3265"/>
                  <a:gd name="T72" fmla="*/ 1429 w 1977"/>
                  <a:gd name="T73" fmla="*/ 1719 h 3265"/>
                  <a:gd name="T74" fmla="*/ 1290 w 1977"/>
                  <a:gd name="T75" fmla="*/ 1756 h 3265"/>
                  <a:gd name="T76" fmla="*/ 1141 w 1977"/>
                  <a:gd name="T77" fmla="*/ 1781 h 3265"/>
                  <a:gd name="T78" fmla="*/ 983 w 1977"/>
                  <a:gd name="T79" fmla="*/ 1793 h 3265"/>
                  <a:gd name="T80" fmla="*/ 427 w 1977"/>
                  <a:gd name="T81" fmla="*/ 1794 h 3265"/>
                  <a:gd name="T82" fmla="*/ 0 w 1977"/>
                  <a:gd name="T83" fmla="*/ 3265 h 3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77" h="3265">
                    <a:moveTo>
                      <a:pt x="427" y="331"/>
                    </a:moveTo>
                    <a:lnTo>
                      <a:pt x="427" y="1463"/>
                    </a:lnTo>
                    <a:lnTo>
                      <a:pt x="912" y="1463"/>
                    </a:lnTo>
                    <a:lnTo>
                      <a:pt x="978" y="1460"/>
                    </a:lnTo>
                    <a:lnTo>
                      <a:pt x="1043" y="1455"/>
                    </a:lnTo>
                    <a:lnTo>
                      <a:pt x="1105" y="1444"/>
                    </a:lnTo>
                    <a:lnTo>
                      <a:pt x="1164" y="1429"/>
                    </a:lnTo>
                    <a:lnTo>
                      <a:pt x="1221" y="1409"/>
                    </a:lnTo>
                    <a:lnTo>
                      <a:pt x="1274" y="1385"/>
                    </a:lnTo>
                    <a:lnTo>
                      <a:pt x="1323" y="1357"/>
                    </a:lnTo>
                    <a:lnTo>
                      <a:pt x="1368" y="1324"/>
                    </a:lnTo>
                    <a:lnTo>
                      <a:pt x="1408" y="1288"/>
                    </a:lnTo>
                    <a:lnTo>
                      <a:pt x="1445" y="1246"/>
                    </a:lnTo>
                    <a:lnTo>
                      <a:pt x="1476" y="1199"/>
                    </a:lnTo>
                    <a:lnTo>
                      <a:pt x="1503" y="1149"/>
                    </a:lnTo>
                    <a:lnTo>
                      <a:pt x="1525" y="1092"/>
                    </a:lnTo>
                    <a:lnTo>
                      <a:pt x="1540" y="1032"/>
                    </a:lnTo>
                    <a:lnTo>
                      <a:pt x="1549" y="967"/>
                    </a:lnTo>
                    <a:lnTo>
                      <a:pt x="1553" y="897"/>
                    </a:lnTo>
                    <a:lnTo>
                      <a:pt x="1549" y="828"/>
                    </a:lnTo>
                    <a:lnTo>
                      <a:pt x="1540" y="763"/>
                    </a:lnTo>
                    <a:lnTo>
                      <a:pt x="1525" y="702"/>
                    </a:lnTo>
                    <a:lnTo>
                      <a:pt x="1503" y="646"/>
                    </a:lnTo>
                    <a:lnTo>
                      <a:pt x="1476" y="596"/>
                    </a:lnTo>
                    <a:lnTo>
                      <a:pt x="1445" y="549"/>
                    </a:lnTo>
                    <a:lnTo>
                      <a:pt x="1408" y="507"/>
                    </a:lnTo>
                    <a:lnTo>
                      <a:pt x="1368" y="470"/>
                    </a:lnTo>
                    <a:lnTo>
                      <a:pt x="1323" y="438"/>
                    </a:lnTo>
                    <a:lnTo>
                      <a:pt x="1274" y="410"/>
                    </a:lnTo>
                    <a:lnTo>
                      <a:pt x="1221" y="384"/>
                    </a:lnTo>
                    <a:lnTo>
                      <a:pt x="1164" y="365"/>
                    </a:lnTo>
                    <a:lnTo>
                      <a:pt x="1105" y="351"/>
                    </a:lnTo>
                    <a:lnTo>
                      <a:pt x="1043" y="340"/>
                    </a:lnTo>
                    <a:lnTo>
                      <a:pt x="978" y="334"/>
                    </a:lnTo>
                    <a:lnTo>
                      <a:pt x="912" y="331"/>
                    </a:lnTo>
                    <a:lnTo>
                      <a:pt x="427" y="331"/>
                    </a:lnTo>
                    <a:close/>
                    <a:moveTo>
                      <a:pt x="0" y="0"/>
                    </a:moveTo>
                    <a:lnTo>
                      <a:pt x="900" y="0"/>
                    </a:lnTo>
                    <a:lnTo>
                      <a:pt x="986" y="2"/>
                    </a:lnTo>
                    <a:lnTo>
                      <a:pt x="1070" y="8"/>
                    </a:lnTo>
                    <a:lnTo>
                      <a:pt x="1153" y="18"/>
                    </a:lnTo>
                    <a:lnTo>
                      <a:pt x="1231" y="30"/>
                    </a:lnTo>
                    <a:lnTo>
                      <a:pt x="1308" y="48"/>
                    </a:lnTo>
                    <a:lnTo>
                      <a:pt x="1380" y="68"/>
                    </a:lnTo>
                    <a:lnTo>
                      <a:pt x="1451" y="95"/>
                    </a:lnTo>
                    <a:lnTo>
                      <a:pt x="1518" y="123"/>
                    </a:lnTo>
                    <a:lnTo>
                      <a:pt x="1580" y="157"/>
                    </a:lnTo>
                    <a:lnTo>
                      <a:pt x="1640" y="195"/>
                    </a:lnTo>
                    <a:lnTo>
                      <a:pt x="1695" y="238"/>
                    </a:lnTo>
                    <a:lnTo>
                      <a:pt x="1745" y="284"/>
                    </a:lnTo>
                    <a:lnTo>
                      <a:pt x="1792" y="336"/>
                    </a:lnTo>
                    <a:lnTo>
                      <a:pt x="1834" y="392"/>
                    </a:lnTo>
                    <a:lnTo>
                      <a:pt x="1871" y="452"/>
                    </a:lnTo>
                    <a:lnTo>
                      <a:pt x="1902" y="518"/>
                    </a:lnTo>
                    <a:lnTo>
                      <a:pt x="1928" y="587"/>
                    </a:lnTo>
                    <a:lnTo>
                      <a:pt x="1951" y="662"/>
                    </a:lnTo>
                    <a:lnTo>
                      <a:pt x="1965" y="742"/>
                    </a:lnTo>
                    <a:lnTo>
                      <a:pt x="1974" y="828"/>
                    </a:lnTo>
                    <a:lnTo>
                      <a:pt x="1977" y="918"/>
                    </a:lnTo>
                    <a:lnTo>
                      <a:pt x="1974" y="1004"/>
                    </a:lnTo>
                    <a:lnTo>
                      <a:pt x="1967" y="1084"/>
                    </a:lnTo>
                    <a:lnTo>
                      <a:pt x="1952" y="1159"/>
                    </a:lnTo>
                    <a:lnTo>
                      <a:pt x="1933" y="1230"/>
                    </a:lnTo>
                    <a:lnTo>
                      <a:pt x="1909" y="1296"/>
                    </a:lnTo>
                    <a:lnTo>
                      <a:pt x="1880" y="1358"/>
                    </a:lnTo>
                    <a:lnTo>
                      <a:pt x="1846" y="1415"/>
                    </a:lnTo>
                    <a:lnTo>
                      <a:pt x="1807" y="1466"/>
                    </a:lnTo>
                    <a:lnTo>
                      <a:pt x="1766" y="1515"/>
                    </a:lnTo>
                    <a:lnTo>
                      <a:pt x="1719" y="1559"/>
                    </a:lnTo>
                    <a:lnTo>
                      <a:pt x="1668" y="1599"/>
                    </a:lnTo>
                    <a:lnTo>
                      <a:pt x="1614" y="1635"/>
                    </a:lnTo>
                    <a:lnTo>
                      <a:pt x="1555" y="1666"/>
                    </a:lnTo>
                    <a:lnTo>
                      <a:pt x="1494" y="1694"/>
                    </a:lnTo>
                    <a:lnTo>
                      <a:pt x="1429" y="1719"/>
                    </a:lnTo>
                    <a:lnTo>
                      <a:pt x="1361" y="1740"/>
                    </a:lnTo>
                    <a:lnTo>
                      <a:pt x="1290" y="1756"/>
                    </a:lnTo>
                    <a:lnTo>
                      <a:pt x="1216" y="1771"/>
                    </a:lnTo>
                    <a:lnTo>
                      <a:pt x="1141" y="1781"/>
                    </a:lnTo>
                    <a:lnTo>
                      <a:pt x="1062" y="1789"/>
                    </a:lnTo>
                    <a:lnTo>
                      <a:pt x="983" y="1793"/>
                    </a:lnTo>
                    <a:lnTo>
                      <a:pt x="900" y="1794"/>
                    </a:lnTo>
                    <a:lnTo>
                      <a:pt x="427" y="1794"/>
                    </a:lnTo>
                    <a:lnTo>
                      <a:pt x="427" y="3265"/>
                    </a:lnTo>
                    <a:lnTo>
                      <a:pt x="0" y="326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37" name="Freeform 13"/>
              <p:cNvSpPr>
                <a:spLocks noEditPoints="1"/>
              </p:cNvSpPr>
              <p:nvPr/>
            </p:nvSpPr>
            <p:spPr bwMode="auto">
              <a:xfrm>
                <a:off x="7011089" y="3068176"/>
                <a:ext cx="476045" cy="618556"/>
              </a:xfrm>
              <a:custGeom>
                <a:avLst/>
                <a:gdLst>
                  <a:gd name="T0" fmla="*/ 872 w 2512"/>
                  <a:gd name="T1" fmla="*/ 1463 h 3265"/>
                  <a:gd name="T2" fmla="*/ 1066 w 2512"/>
                  <a:gd name="T3" fmla="*/ 1444 h 3265"/>
                  <a:gd name="T4" fmla="*/ 1234 w 2512"/>
                  <a:gd name="T5" fmla="*/ 1385 h 3265"/>
                  <a:gd name="T6" fmla="*/ 1370 w 2512"/>
                  <a:gd name="T7" fmla="*/ 1288 h 3265"/>
                  <a:gd name="T8" fmla="*/ 1465 w 2512"/>
                  <a:gd name="T9" fmla="*/ 1149 h 3265"/>
                  <a:gd name="T10" fmla="*/ 1510 w 2512"/>
                  <a:gd name="T11" fmla="*/ 967 h 3265"/>
                  <a:gd name="T12" fmla="*/ 1500 w 2512"/>
                  <a:gd name="T13" fmla="*/ 763 h 3265"/>
                  <a:gd name="T14" fmla="*/ 1438 w 2512"/>
                  <a:gd name="T15" fmla="*/ 596 h 3265"/>
                  <a:gd name="T16" fmla="*/ 1329 w 2512"/>
                  <a:gd name="T17" fmla="*/ 470 h 3265"/>
                  <a:gd name="T18" fmla="*/ 1181 w 2512"/>
                  <a:gd name="T19" fmla="*/ 386 h 3265"/>
                  <a:gd name="T20" fmla="*/ 1004 w 2512"/>
                  <a:gd name="T21" fmla="*/ 340 h 3265"/>
                  <a:gd name="T22" fmla="*/ 429 w 2512"/>
                  <a:gd name="T23" fmla="*/ 331 h 3265"/>
                  <a:gd name="T24" fmla="*/ 947 w 2512"/>
                  <a:gd name="T25" fmla="*/ 2 h 3265"/>
                  <a:gd name="T26" fmla="*/ 1191 w 2512"/>
                  <a:gd name="T27" fmla="*/ 31 h 3265"/>
                  <a:gd name="T28" fmla="*/ 1411 w 2512"/>
                  <a:gd name="T29" fmla="*/ 95 h 3265"/>
                  <a:gd name="T30" fmla="*/ 1601 w 2512"/>
                  <a:gd name="T31" fmla="*/ 195 h 3265"/>
                  <a:gd name="T32" fmla="*/ 1753 w 2512"/>
                  <a:gd name="T33" fmla="*/ 336 h 3265"/>
                  <a:gd name="T34" fmla="*/ 1864 w 2512"/>
                  <a:gd name="T35" fmla="*/ 518 h 3265"/>
                  <a:gd name="T36" fmla="*/ 1926 w 2512"/>
                  <a:gd name="T37" fmla="*/ 742 h 3265"/>
                  <a:gd name="T38" fmla="*/ 1936 w 2512"/>
                  <a:gd name="T39" fmla="*/ 993 h 3265"/>
                  <a:gd name="T40" fmla="*/ 1890 w 2512"/>
                  <a:gd name="T41" fmla="*/ 1196 h 3265"/>
                  <a:gd name="T42" fmla="*/ 1799 w 2512"/>
                  <a:gd name="T43" fmla="*/ 1363 h 3265"/>
                  <a:gd name="T44" fmla="*/ 1673 w 2512"/>
                  <a:gd name="T45" fmla="*/ 1500 h 3265"/>
                  <a:gd name="T46" fmla="*/ 1524 w 2512"/>
                  <a:gd name="T47" fmla="*/ 1607 h 3265"/>
                  <a:gd name="T48" fmla="*/ 1416 w 2512"/>
                  <a:gd name="T49" fmla="*/ 1673 h 3265"/>
                  <a:gd name="T50" fmla="*/ 1457 w 2512"/>
                  <a:gd name="T51" fmla="*/ 1697 h 3265"/>
                  <a:gd name="T52" fmla="*/ 1543 w 2512"/>
                  <a:gd name="T53" fmla="*/ 1762 h 3265"/>
                  <a:gd name="T54" fmla="*/ 1657 w 2512"/>
                  <a:gd name="T55" fmla="*/ 1870 h 3265"/>
                  <a:gd name="T56" fmla="*/ 1787 w 2512"/>
                  <a:gd name="T57" fmla="*/ 2025 h 3265"/>
                  <a:gd name="T58" fmla="*/ 1908 w 2512"/>
                  <a:gd name="T59" fmla="*/ 2208 h 3265"/>
                  <a:gd name="T60" fmla="*/ 2028 w 2512"/>
                  <a:gd name="T61" fmla="*/ 2402 h 3265"/>
                  <a:gd name="T62" fmla="*/ 2144 w 2512"/>
                  <a:gd name="T63" fmla="*/ 2600 h 3265"/>
                  <a:gd name="T64" fmla="*/ 2252 w 2512"/>
                  <a:gd name="T65" fmla="*/ 2791 h 3265"/>
                  <a:gd name="T66" fmla="*/ 2348 w 2512"/>
                  <a:gd name="T67" fmla="*/ 2963 h 3265"/>
                  <a:gd name="T68" fmla="*/ 2427 w 2512"/>
                  <a:gd name="T69" fmla="*/ 3107 h 3265"/>
                  <a:gd name="T70" fmla="*/ 2483 w 2512"/>
                  <a:gd name="T71" fmla="*/ 3210 h 3265"/>
                  <a:gd name="T72" fmla="*/ 2509 w 2512"/>
                  <a:gd name="T73" fmla="*/ 3262 h 3265"/>
                  <a:gd name="T74" fmla="*/ 2047 w 2512"/>
                  <a:gd name="T75" fmla="*/ 3262 h 3265"/>
                  <a:gd name="T76" fmla="*/ 2019 w 2512"/>
                  <a:gd name="T77" fmla="*/ 3209 h 3265"/>
                  <a:gd name="T78" fmla="*/ 1963 w 2512"/>
                  <a:gd name="T79" fmla="*/ 3105 h 3265"/>
                  <a:gd name="T80" fmla="*/ 1884 w 2512"/>
                  <a:gd name="T81" fmla="*/ 2959 h 3265"/>
                  <a:gd name="T82" fmla="*/ 1787 w 2512"/>
                  <a:gd name="T83" fmla="*/ 2785 h 3265"/>
                  <a:gd name="T84" fmla="*/ 1676 w 2512"/>
                  <a:gd name="T85" fmla="*/ 2593 h 3265"/>
                  <a:gd name="T86" fmla="*/ 1558 w 2512"/>
                  <a:gd name="T87" fmla="*/ 2393 h 3265"/>
                  <a:gd name="T88" fmla="*/ 1435 w 2512"/>
                  <a:gd name="T89" fmla="*/ 2199 h 3265"/>
                  <a:gd name="T90" fmla="*/ 1301 w 2512"/>
                  <a:gd name="T91" fmla="*/ 2012 h 3265"/>
                  <a:gd name="T92" fmla="*/ 1162 w 2512"/>
                  <a:gd name="T93" fmla="*/ 1888 h 3265"/>
                  <a:gd name="T94" fmla="*/ 1020 w 2512"/>
                  <a:gd name="T95" fmla="*/ 1821 h 3265"/>
                  <a:gd name="T96" fmla="*/ 869 w 2512"/>
                  <a:gd name="T97" fmla="*/ 1797 h 3265"/>
                  <a:gd name="T98" fmla="*/ 429 w 2512"/>
                  <a:gd name="T99" fmla="*/ 1794 h 3265"/>
                  <a:gd name="T100" fmla="*/ 0 w 2512"/>
                  <a:gd name="T101" fmla="*/ 0 h 3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12" h="3265">
                    <a:moveTo>
                      <a:pt x="429" y="331"/>
                    </a:moveTo>
                    <a:lnTo>
                      <a:pt x="429" y="1463"/>
                    </a:lnTo>
                    <a:lnTo>
                      <a:pt x="872" y="1463"/>
                    </a:lnTo>
                    <a:lnTo>
                      <a:pt x="938" y="1460"/>
                    </a:lnTo>
                    <a:lnTo>
                      <a:pt x="1004" y="1455"/>
                    </a:lnTo>
                    <a:lnTo>
                      <a:pt x="1066" y="1444"/>
                    </a:lnTo>
                    <a:lnTo>
                      <a:pt x="1125" y="1429"/>
                    </a:lnTo>
                    <a:lnTo>
                      <a:pt x="1181" y="1409"/>
                    </a:lnTo>
                    <a:lnTo>
                      <a:pt x="1234" y="1385"/>
                    </a:lnTo>
                    <a:lnTo>
                      <a:pt x="1283" y="1357"/>
                    </a:lnTo>
                    <a:lnTo>
                      <a:pt x="1329" y="1324"/>
                    </a:lnTo>
                    <a:lnTo>
                      <a:pt x="1370" y="1288"/>
                    </a:lnTo>
                    <a:lnTo>
                      <a:pt x="1405" y="1246"/>
                    </a:lnTo>
                    <a:lnTo>
                      <a:pt x="1438" y="1199"/>
                    </a:lnTo>
                    <a:lnTo>
                      <a:pt x="1465" y="1149"/>
                    </a:lnTo>
                    <a:lnTo>
                      <a:pt x="1485" y="1092"/>
                    </a:lnTo>
                    <a:lnTo>
                      <a:pt x="1500" y="1032"/>
                    </a:lnTo>
                    <a:lnTo>
                      <a:pt x="1510" y="967"/>
                    </a:lnTo>
                    <a:lnTo>
                      <a:pt x="1513" y="897"/>
                    </a:lnTo>
                    <a:lnTo>
                      <a:pt x="1510" y="828"/>
                    </a:lnTo>
                    <a:lnTo>
                      <a:pt x="1500" y="763"/>
                    </a:lnTo>
                    <a:lnTo>
                      <a:pt x="1485" y="702"/>
                    </a:lnTo>
                    <a:lnTo>
                      <a:pt x="1465" y="646"/>
                    </a:lnTo>
                    <a:lnTo>
                      <a:pt x="1438" y="596"/>
                    </a:lnTo>
                    <a:lnTo>
                      <a:pt x="1405" y="549"/>
                    </a:lnTo>
                    <a:lnTo>
                      <a:pt x="1370" y="507"/>
                    </a:lnTo>
                    <a:lnTo>
                      <a:pt x="1329" y="470"/>
                    </a:lnTo>
                    <a:lnTo>
                      <a:pt x="1283" y="438"/>
                    </a:lnTo>
                    <a:lnTo>
                      <a:pt x="1234" y="410"/>
                    </a:lnTo>
                    <a:lnTo>
                      <a:pt x="1181" y="386"/>
                    </a:lnTo>
                    <a:lnTo>
                      <a:pt x="1125" y="365"/>
                    </a:lnTo>
                    <a:lnTo>
                      <a:pt x="1066" y="351"/>
                    </a:lnTo>
                    <a:lnTo>
                      <a:pt x="1004" y="340"/>
                    </a:lnTo>
                    <a:lnTo>
                      <a:pt x="938" y="334"/>
                    </a:lnTo>
                    <a:lnTo>
                      <a:pt x="872" y="331"/>
                    </a:lnTo>
                    <a:lnTo>
                      <a:pt x="429" y="331"/>
                    </a:lnTo>
                    <a:close/>
                    <a:moveTo>
                      <a:pt x="0" y="0"/>
                    </a:moveTo>
                    <a:lnTo>
                      <a:pt x="862" y="0"/>
                    </a:lnTo>
                    <a:lnTo>
                      <a:pt x="947" y="2"/>
                    </a:lnTo>
                    <a:lnTo>
                      <a:pt x="1032" y="8"/>
                    </a:lnTo>
                    <a:lnTo>
                      <a:pt x="1113" y="18"/>
                    </a:lnTo>
                    <a:lnTo>
                      <a:pt x="1191" y="31"/>
                    </a:lnTo>
                    <a:lnTo>
                      <a:pt x="1268" y="48"/>
                    </a:lnTo>
                    <a:lnTo>
                      <a:pt x="1342" y="68"/>
                    </a:lnTo>
                    <a:lnTo>
                      <a:pt x="1411" y="95"/>
                    </a:lnTo>
                    <a:lnTo>
                      <a:pt x="1478" y="124"/>
                    </a:lnTo>
                    <a:lnTo>
                      <a:pt x="1541" y="157"/>
                    </a:lnTo>
                    <a:lnTo>
                      <a:pt x="1601" y="195"/>
                    </a:lnTo>
                    <a:lnTo>
                      <a:pt x="1655" y="238"/>
                    </a:lnTo>
                    <a:lnTo>
                      <a:pt x="1707" y="284"/>
                    </a:lnTo>
                    <a:lnTo>
                      <a:pt x="1753" y="336"/>
                    </a:lnTo>
                    <a:lnTo>
                      <a:pt x="1794" y="392"/>
                    </a:lnTo>
                    <a:lnTo>
                      <a:pt x="1831" y="452"/>
                    </a:lnTo>
                    <a:lnTo>
                      <a:pt x="1864" y="518"/>
                    </a:lnTo>
                    <a:lnTo>
                      <a:pt x="1890" y="587"/>
                    </a:lnTo>
                    <a:lnTo>
                      <a:pt x="1911" y="662"/>
                    </a:lnTo>
                    <a:lnTo>
                      <a:pt x="1926" y="742"/>
                    </a:lnTo>
                    <a:lnTo>
                      <a:pt x="1936" y="828"/>
                    </a:lnTo>
                    <a:lnTo>
                      <a:pt x="1939" y="918"/>
                    </a:lnTo>
                    <a:lnTo>
                      <a:pt x="1936" y="993"/>
                    </a:lnTo>
                    <a:lnTo>
                      <a:pt x="1926" y="1064"/>
                    </a:lnTo>
                    <a:lnTo>
                      <a:pt x="1911" y="1132"/>
                    </a:lnTo>
                    <a:lnTo>
                      <a:pt x="1890" y="1196"/>
                    </a:lnTo>
                    <a:lnTo>
                      <a:pt x="1864" y="1255"/>
                    </a:lnTo>
                    <a:lnTo>
                      <a:pt x="1834" y="1311"/>
                    </a:lnTo>
                    <a:lnTo>
                      <a:pt x="1799" y="1363"/>
                    </a:lnTo>
                    <a:lnTo>
                      <a:pt x="1760" y="1412"/>
                    </a:lnTo>
                    <a:lnTo>
                      <a:pt x="1719" y="1457"/>
                    </a:lnTo>
                    <a:lnTo>
                      <a:pt x="1673" y="1500"/>
                    </a:lnTo>
                    <a:lnTo>
                      <a:pt x="1626" y="1539"/>
                    </a:lnTo>
                    <a:lnTo>
                      <a:pt x="1575" y="1574"/>
                    </a:lnTo>
                    <a:lnTo>
                      <a:pt x="1524" y="1607"/>
                    </a:lnTo>
                    <a:lnTo>
                      <a:pt x="1471" y="1636"/>
                    </a:lnTo>
                    <a:lnTo>
                      <a:pt x="1416" y="1664"/>
                    </a:lnTo>
                    <a:lnTo>
                      <a:pt x="1416" y="1673"/>
                    </a:lnTo>
                    <a:lnTo>
                      <a:pt x="1423" y="1678"/>
                    </a:lnTo>
                    <a:lnTo>
                      <a:pt x="1438" y="1685"/>
                    </a:lnTo>
                    <a:lnTo>
                      <a:pt x="1457" y="1697"/>
                    </a:lnTo>
                    <a:lnTo>
                      <a:pt x="1481" y="1715"/>
                    </a:lnTo>
                    <a:lnTo>
                      <a:pt x="1510" y="1735"/>
                    </a:lnTo>
                    <a:lnTo>
                      <a:pt x="1543" y="1762"/>
                    </a:lnTo>
                    <a:lnTo>
                      <a:pt x="1578" y="1793"/>
                    </a:lnTo>
                    <a:lnTo>
                      <a:pt x="1617" y="1828"/>
                    </a:lnTo>
                    <a:lnTo>
                      <a:pt x="1657" y="1870"/>
                    </a:lnTo>
                    <a:lnTo>
                      <a:pt x="1700" y="1916"/>
                    </a:lnTo>
                    <a:lnTo>
                      <a:pt x="1742" y="1967"/>
                    </a:lnTo>
                    <a:lnTo>
                      <a:pt x="1787" y="2025"/>
                    </a:lnTo>
                    <a:lnTo>
                      <a:pt x="1830" y="2089"/>
                    </a:lnTo>
                    <a:lnTo>
                      <a:pt x="1870" y="2148"/>
                    </a:lnTo>
                    <a:lnTo>
                      <a:pt x="1908" y="2208"/>
                    </a:lnTo>
                    <a:lnTo>
                      <a:pt x="1948" y="2272"/>
                    </a:lnTo>
                    <a:lnTo>
                      <a:pt x="1988" y="2337"/>
                    </a:lnTo>
                    <a:lnTo>
                      <a:pt x="2028" y="2402"/>
                    </a:lnTo>
                    <a:lnTo>
                      <a:pt x="2066" y="2467"/>
                    </a:lnTo>
                    <a:lnTo>
                      <a:pt x="2106" y="2533"/>
                    </a:lnTo>
                    <a:lnTo>
                      <a:pt x="2144" y="2600"/>
                    </a:lnTo>
                    <a:lnTo>
                      <a:pt x="2181" y="2665"/>
                    </a:lnTo>
                    <a:lnTo>
                      <a:pt x="2218" y="2728"/>
                    </a:lnTo>
                    <a:lnTo>
                      <a:pt x="2252" y="2791"/>
                    </a:lnTo>
                    <a:lnTo>
                      <a:pt x="2286" y="2851"/>
                    </a:lnTo>
                    <a:lnTo>
                      <a:pt x="2319" y="2909"/>
                    </a:lnTo>
                    <a:lnTo>
                      <a:pt x="2348" y="2963"/>
                    </a:lnTo>
                    <a:lnTo>
                      <a:pt x="2378" y="3015"/>
                    </a:lnTo>
                    <a:lnTo>
                      <a:pt x="2403" y="3062"/>
                    </a:lnTo>
                    <a:lnTo>
                      <a:pt x="2427" y="3107"/>
                    </a:lnTo>
                    <a:lnTo>
                      <a:pt x="2449" y="3147"/>
                    </a:lnTo>
                    <a:lnTo>
                      <a:pt x="2467" y="3181"/>
                    </a:lnTo>
                    <a:lnTo>
                      <a:pt x="2483" y="3210"/>
                    </a:lnTo>
                    <a:lnTo>
                      <a:pt x="2495" y="3234"/>
                    </a:lnTo>
                    <a:lnTo>
                      <a:pt x="2505" y="3250"/>
                    </a:lnTo>
                    <a:lnTo>
                      <a:pt x="2509" y="3262"/>
                    </a:lnTo>
                    <a:lnTo>
                      <a:pt x="2512" y="3265"/>
                    </a:lnTo>
                    <a:lnTo>
                      <a:pt x="2048" y="3265"/>
                    </a:lnTo>
                    <a:lnTo>
                      <a:pt x="2047" y="3262"/>
                    </a:lnTo>
                    <a:lnTo>
                      <a:pt x="2041" y="3250"/>
                    </a:lnTo>
                    <a:lnTo>
                      <a:pt x="2032" y="3232"/>
                    </a:lnTo>
                    <a:lnTo>
                      <a:pt x="2019" y="3209"/>
                    </a:lnTo>
                    <a:lnTo>
                      <a:pt x="2004" y="3179"/>
                    </a:lnTo>
                    <a:lnTo>
                      <a:pt x="1985" y="3145"/>
                    </a:lnTo>
                    <a:lnTo>
                      <a:pt x="1963" y="3105"/>
                    </a:lnTo>
                    <a:lnTo>
                      <a:pt x="1939" y="3061"/>
                    </a:lnTo>
                    <a:lnTo>
                      <a:pt x="1912" y="3012"/>
                    </a:lnTo>
                    <a:lnTo>
                      <a:pt x="1884" y="2959"/>
                    </a:lnTo>
                    <a:lnTo>
                      <a:pt x="1853" y="2904"/>
                    </a:lnTo>
                    <a:lnTo>
                      <a:pt x="1821" y="2845"/>
                    </a:lnTo>
                    <a:lnTo>
                      <a:pt x="1787" y="2785"/>
                    </a:lnTo>
                    <a:lnTo>
                      <a:pt x="1751" y="2723"/>
                    </a:lnTo>
                    <a:lnTo>
                      <a:pt x="1714" y="2658"/>
                    </a:lnTo>
                    <a:lnTo>
                      <a:pt x="1676" y="2593"/>
                    </a:lnTo>
                    <a:lnTo>
                      <a:pt x="1638" y="2526"/>
                    </a:lnTo>
                    <a:lnTo>
                      <a:pt x="1598" y="2459"/>
                    </a:lnTo>
                    <a:lnTo>
                      <a:pt x="1558" y="2393"/>
                    </a:lnTo>
                    <a:lnTo>
                      <a:pt x="1516" y="2328"/>
                    </a:lnTo>
                    <a:lnTo>
                      <a:pt x="1476" y="2263"/>
                    </a:lnTo>
                    <a:lnTo>
                      <a:pt x="1435" y="2199"/>
                    </a:lnTo>
                    <a:lnTo>
                      <a:pt x="1395" y="2137"/>
                    </a:lnTo>
                    <a:lnTo>
                      <a:pt x="1348" y="2069"/>
                    </a:lnTo>
                    <a:lnTo>
                      <a:pt x="1301" y="2012"/>
                    </a:lnTo>
                    <a:lnTo>
                      <a:pt x="1255" y="1963"/>
                    </a:lnTo>
                    <a:lnTo>
                      <a:pt x="1207" y="1922"/>
                    </a:lnTo>
                    <a:lnTo>
                      <a:pt x="1162" y="1888"/>
                    </a:lnTo>
                    <a:lnTo>
                      <a:pt x="1116" y="1859"/>
                    </a:lnTo>
                    <a:lnTo>
                      <a:pt x="1069" y="1839"/>
                    </a:lnTo>
                    <a:lnTo>
                      <a:pt x="1020" y="1821"/>
                    </a:lnTo>
                    <a:lnTo>
                      <a:pt x="971" y="1809"/>
                    </a:lnTo>
                    <a:lnTo>
                      <a:pt x="921" y="1802"/>
                    </a:lnTo>
                    <a:lnTo>
                      <a:pt x="869" y="1797"/>
                    </a:lnTo>
                    <a:lnTo>
                      <a:pt x="816" y="1794"/>
                    </a:lnTo>
                    <a:lnTo>
                      <a:pt x="760" y="1794"/>
                    </a:lnTo>
                    <a:lnTo>
                      <a:pt x="429" y="1794"/>
                    </a:lnTo>
                    <a:lnTo>
                      <a:pt x="429" y="3265"/>
                    </a:lnTo>
                    <a:lnTo>
                      <a:pt x="0" y="326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grpSp>
            <p:nvGrpSpPr>
              <p:cNvPr id="38" name="Groep 37"/>
              <p:cNvGrpSpPr/>
              <p:nvPr userDrawn="1"/>
            </p:nvGrpSpPr>
            <p:grpSpPr>
              <a:xfrm>
                <a:off x="4376923" y="2767236"/>
                <a:ext cx="801241" cy="919496"/>
                <a:chOff x="4376923" y="2767236"/>
                <a:chExt cx="801241" cy="919496"/>
              </a:xfrm>
            </p:grpSpPr>
            <p:sp>
              <p:nvSpPr>
                <p:cNvPr id="39" name="Freeform 14"/>
                <p:cNvSpPr>
                  <a:spLocks noEditPoints="1"/>
                </p:cNvSpPr>
                <p:nvPr/>
              </p:nvSpPr>
              <p:spPr bwMode="auto">
                <a:xfrm>
                  <a:off x="4376923" y="2767236"/>
                  <a:ext cx="801241" cy="919496"/>
                </a:xfrm>
                <a:custGeom>
                  <a:avLst/>
                  <a:gdLst>
                    <a:gd name="T0" fmla="*/ 2035 w 4228"/>
                    <a:gd name="T1" fmla="*/ 1589 h 4854"/>
                    <a:gd name="T2" fmla="*/ 4228 w 4228"/>
                    <a:gd name="T3" fmla="*/ 1589 h 4854"/>
                    <a:gd name="T4" fmla="*/ 2756 w 4228"/>
                    <a:gd name="T5" fmla="*/ 3222 h 4854"/>
                    <a:gd name="T6" fmla="*/ 4228 w 4228"/>
                    <a:gd name="T7" fmla="*/ 4854 h 4854"/>
                    <a:gd name="T8" fmla="*/ 2035 w 4228"/>
                    <a:gd name="T9" fmla="*/ 4854 h 4854"/>
                    <a:gd name="T10" fmla="*/ 565 w 4228"/>
                    <a:gd name="T11" fmla="*/ 3222 h 4854"/>
                    <a:gd name="T12" fmla="*/ 2035 w 4228"/>
                    <a:gd name="T13" fmla="*/ 1589 h 4854"/>
                    <a:gd name="T14" fmla="*/ 0 w 4228"/>
                    <a:gd name="T15" fmla="*/ 0 h 4854"/>
                    <a:gd name="T16" fmla="*/ 427 w 4228"/>
                    <a:gd name="T17" fmla="*/ 0 h 4854"/>
                    <a:gd name="T18" fmla="*/ 427 w 4228"/>
                    <a:gd name="T19" fmla="*/ 4854 h 4854"/>
                    <a:gd name="T20" fmla="*/ 0 w 4228"/>
                    <a:gd name="T21" fmla="*/ 4854 h 4854"/>
                    <a:gd name="T22" fmla="*/ 0 w 4228"/>
                    <a:gd name="T23" fmla="*/ 0 h 4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8" h="4854">
                      <a:moveTo>
                        <a:pt x="2035" y="1589"/>
                      </a:moveTo>
                      <a:lnTo>
                        <a:pt x="4228" y="1589"/>
                      </a:lnTo>
                      <a:lnTo>
                        <a:pt x="2756" y="3222"/>
                      </a:lnTo>
                      <a:lnTo>
                        <a:pt x="4228" y="4854"/>
                      </a:lnTo>
                      <a:lnTo>
                        <a:pt x="2035" y="4854"/>
                      </a:lnTo>
                      <a:lnTo>
                        <a:pt x="565" y="3222"/>
                      </a:lnTo>
                      <a:lnTo>
                        <a:pt x="2035" y="1589"/>
                      </a:lnTo>
                      <a:close/>
                      <a:moveTo>
                        <a:pt x="0" y="0"/>
                      </a:moveTo>
                      <a:lnTo>
                        <a:pt x="427" y="0"/>
                      </a:lnTo>
                      <a:lnTo>
                        <a:pt x="427" y="4854"/>
                      </a:lnTo>
                      <a:lnTo>
                        <a:pt x="0" y="4854"/>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40" name="Freeform 32"/>
                <p:cNvSpPr>
                  <a:spLocks/>
                </p:cNvSpPr>
                <p:nvPr/>
              </p:nvSpPr>
              <p:spPr bwMode="auto">
                <a:xfrm>
                  <a:off x="4586519" y="3111005"/>
                  <a:ext cx="499544" cy="532898"/>
                </a:xfrm>
                <a:custGeom>
                  <a:avLst/>
                  <a:gdLst>
                    <a:gd name="T0" fmla="*/ 1268 w 2635"/>
                    <a:gd name="T1" fmla="*/ 0 h 2813"/>
                    <a:gd name="T2" fmla="*/ 2635 w 2635"/>
                    <a:gd name="T3" fmla="*/ 0 h 2813"/>
                    <a:gd name="T4" fmla="*/ 1369 w 2635"/>
                    <a:gd name="T5" fmla="*/ 1407 h 2813"/>
                    <a:gd name="T6" fmla="*/ 2635 w 2635"/>
                    <a:gd name="T7" fmla="*/ 2813 h 2813"/>
                    <a:gd name="T8" fmla="*/ 1268 w 2635"/>
                    <a:gd name="T9" fmla="*/ 2813 h 2813"/>
                    <a:gd name="T10" fmla="*/ 0 w 2635"/>
                    <a:gd name="T11" fmla="*/ 1407 h 2813"/>
                    <a:gd name="T12" fmla="*/ 1268 w 2635"/>
                    <a:gd name="T13" fmla="*/ 0 h 2813"/>
                  </a:gdLst>
                  <a:ahLst/>
                  <a:cxnLst>
                    <a:cxn ang="0">
                      <a:pos x="T0" y="T1"/>
                    </a:cxn>
                    <a:cxn ang="0">
                      <a:pos x="T2" y="T3"/>
                    </a:cxn>
                    <a:cxn ang="0">
                      <a:pos x="T4" y="T5"/>
                    </a:cxn>
                    <a:cxn ang="0">
                      <a:pos x="T6" y="T7"/>
                    </a:cxn>
                    <a:cxn ang="0">
                      <a:pos x="T8" y="T9"/>
                    </a:cxn>
                    <a:cxn ang="0">
                      <a:pos x="T10" y="T11"/>
                    </a:cxn>
                    <a:cxn ang="0">
                      <a:pos x="T12" y="T13"/>
                    </a:cxn>
                  </a:cxnLst>
                  <a:rect l="0" t="0" r="r" b="b"/>
                  <a:pathLst>
                    <a:path w="2635" h="2813">
                      <a:moveTo>
                        <a:pt x="1268" y="0"/>
                      </a:moveTo>
                      <a:lnTo>
                        <a:pt x="2635" y="0"/>
                      </a:lnTo>
                      <a:lnTo>
                        <a:pt x="1369" y="1407"/>
                      </a:lnTo>
                      <a:lnTo>
                        <a:pt x="2635" y="2813"/>
                      </a:lnTo>
                      <a:lnTo>
                        <a:pt x="1268" y="2813"/>
                      </a:lnTo>
                      <a:lnTo>
                        <a:pt x="0" y="1407"/>
                      </a:lnTo>
                      <a:lnTo>
                        <a:pt x="1268"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grpSp>
        </p:grpSp>
      </p:grpSp>
    </p:spTree>
    <p:extLst>
      <p:ext uri="{BB962C8B-B14F-4D97-AF65-F5344CB8AC3E}">
        <p14:creationId xmlns:p14="http://schemas.microsoft.com/office/powerpoint/2010/main" val="21701558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OGO ANIMATION">
    <p:bg>
      <p:bgPr>
        <a:solidFill>
          <a:schemeClr val="tx2"/>
        </a:solidFill>
        <a:effectLst/>
      </p:bgPr>
    </p:bg>
    <p:spTree>
      <p:nvGrpSpPr>
        <p:cNvPr id="1" name=""/>
        <p:cNvGrpSpPr/>
        <p:nvPr/>
      </p:nvGrpSpPr>
      <p:grpSpPr>
        <a:xfrm>
          <a:off x="0" y="0"/>
          <a:ext cx="0" cy="0"/>
          <a:chOff x="0" y="0"/>
          <a:chExt cx="0" cy="0"/>
        </a:xfrm>
      </p:grpSpPr>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LOGO ANIMATION</a:t>
            </a:r>
          </a:p>
        </p:txBody>
      </p:sp>
      <p:sp>
        <p:nvSpPr>
          <p:cNvPr id="22" name="Graphic 4">
            <a:extLst>
              <a:ext uri="{FF2B5EF4-FFF2-40B4-BE49-F238E27FC236}">
                <a16:creationId xmlns:a16="http://schemas.microsoft.com/office/drawing/2014/main" id="{F3D244EA-F158-4A25-BCCC-199B1A6793BC}"/>
              </a:ext>
            </a:extLst>
          </p:cNvPr>
          <p:cNvSpPr/>
          <p:nvPr/>
        </p:nvSpPr>
        <p:spPr>
          <a:xfrm>
            <a:off x="4680743" y="1434518"/>
            <a:ext cx="2830513" cy="4171069"/>
          </a:xfrm>
          <a:custGeom>
            <a:avLst/>
            <a:gdLst>
              <a:gd name="connsiteX0" fmla="*/ 1389811 w 3392773"/>
              <a:gd name="connsiteY0" fmla="*/ 4363110 h 4999620"/>
              <a:gd name="connsiteX1" fmla="*/ 1211705 w 3392773"/>
              <a:gd name="connsiteY1" fmla="*/ 4475035 h 4999620"/>
              <a:gd name="connsiteX2" fmla="*/ 1200026 w 3392773"/>
              <a:gd name="connsiteY2" fmla="*/ 4473089 h 4999620"/>
              <a:gd name="connsiteX3" fmla="*/ 1198079 w 3392773"/>
              <a:gd name="connsiteY3" fmla="*/ 4372843 h 4999620"/>
              <a:gd name="connsiteX4" fmla="*/ 1097834 w 3392773"/>
              <a:gd name="connsiteY4" fmla="*/ 4372843 h 4999620"/>
              <a:gd name="connsiteX5" fmla="*/ 1097834 w 3392773"/>
              <a:gd name="connsiteY5" fmla="*/ 4999621 h 4999620"/>
              <a:gd name="connsiteX6" fmla="*/ 1203919 w 3392773"/>
              <a:gd name="connsiteY6" fmla="*/ 4999621 h 4999620"/>
              <a:gd name="connsiteX7" fmla="*/ 1203919 w 3392773"/>
              <a:gd name="connsiteY7" fmla="*/ 4763119 h 4999620"/>
              <a:gd name="connsiteX8" fmla="*/ 1215598 w 3392773"/>
              <a:gd name="connsiteY8" fmla="*/ 4760199 h 4999620"/>
              <a:gd name="connsiteX9" fmla="*/ 1389811 w 3392773"/>
              <a:gd name="connsiteY9" fmla="*/ 4862391 h 4999620"/>
              <a:gd name="connsiteX10" fmla="*/ 1599061 w 3392773"/>
              <a:gd name="connsiteY10" fmla="*/ 4613238 h 4999620"/>
              <a:gd name="connsiteX11" fmla="*/ 1389811 w 3392773"/>
              <a:gd name="connsiteY11" fmla="*/ 4363110 h 4999620"/>
              <a:gd name="connsiteX12" fmla="*/ 1350880 w 3392773"/>
              <a:gd name="connsiteY12" fmla="*/ 4779665 h 4999620"/>
              <a:gd name="connsiteX13" fmla="*/ 1200999 w 3392773"/>
              <a:gd name="connsiteY13" fmla="*/ 4623943 h 4999620"/>
              <a:gd name="connsiteX14" fmla="*/ 1200999 w 3392773"/>
              <a:gd name="connsiteY14" fmla="*/ 4602532 h 4999620"/>
              <a:gd name="connsiteX15" fmla="*/ 1350880 w 3392773"/>
              <a:gd name="connsiteY15" fmla="*/ 4442918 h 4999620"/>
              <a:gd name="connsiteX16" fmla="*/ 1496869 w 3392773"/>
              <a:gd name="connsiteY16" fmla="*/ 4612264 h 4999620"/>
              <a:gd name="connsiteX17" fmla="*/ 1350880 w 3392773"/>
              <a:gd name="connsiteY17" fmla="*/ 4779665 h 4999620"/>
              <a:gd name="connsiteX18" fmla="*/ 3392773 w 3392773"/>
              <a:gd name="connsiteY18" fmla="*/ 4771878 h 4999620"/>
              <a:gd name="connsiteX19" fmla="*/ 3392773 w 3392773"/>
              <a:gd name="connsiteY19" fmla="*/ 4850712 h 4999620"/>
              <a:gd name="connsiteX20" fmla="*/ 3351896 w 3392773"/>
              <a:gd name="connsiteY20" fmla="*/ 4850712 h 4999620"/>
              <a:gd name="connsiteX21" fmla="*/ 3127074 w 3392773"/>
              <a:gd name="connsiteY21" fmla="*/ 4600585 h 4999620"/>
              <a:gd name="connsiteX22" fmla="*/ 3127074 w 3392773"/>
              <a:gd name="connsiteY22" fmla="*/ 4223935 h 4999620"/>
              <a:gd name="connsiteX23" fmla="*/ 3224400 w 3392773"/>
              <a:gd name="connsiteY23" fmla="*/ 4223935 h 4999620"/>
              <a:gd name="connsiteX24" fmla="*/ 3224400 w 3392773"/>
              <a:gd name="connsiteY24" fmla="*/ 4372843 h 4999620"/>
              <a:gd name="connsiteX25" fmla="*/ 3392773 w 3392773"/>
              <a:gd name="connsiteY25" fmla="*/ 4372843 h 4999620"/>
              <a:gd name="connsiteX26" fmla="*/ 3392773 w 3392773"/>
              <a:gd name="connsiteY26" fmla="*/ 4452650 h 4999620"/>
              <a:gd name="connsiteX27" fmla="*/ 3224400 w 3392773"/>
              <a:gd name="connsiteY27" fmla="*/ 4452650 h 4999620"/>
              <a:gd name="connsiteX28" fmla="*/ 3224400 w 3392773"/>
              <a:gd name="connsiteY28" fmla="*/ 4610318 h 4999620"/>
              <a:gd name="connsiteX29" fmla="*/ 3382067 w 3392773"/>
              <a:gd name="connsiteY29" fmla="*/ 4770905 h 4999620"/>
              <a:gd name="connsiteX30" fmla="*/ 3392773 w 3392773"/>
              <a:gd name="connsiteY30" fmla="*/ 4771878 h 4999620"/>
              <a:gd name="connsiteX31" fmla="*/ 3079384 w 3392773"/>
              <a:gd name="connsiteY31" fmla="*/ 4367977 h 4999620"/>
              <a:gd name="connsiteX32" fmla="*/ 3079384 w 3392773"/>
              <a:gd name="connsiteY32" fmla="*/ 4452650 h 4999620"/>
              <a:gd name="connsiteX33" fmla="*/ 2926583 w 3392773"/>
              <a:gd name="connsiteY33" fmla="*/ 4452650 h 4999620"/>
              <a:gd name="connsiteX34" fmla="*/ 2854562 w 3392773"/>
              <a:gd name="connsiteY34" fmla="*/ 4509099 h 4999620"/>
              <a:gd name="connsiteX35" fmla="*/ 2854562 w 3392773"/>
              <a:gd name="connsiteY35" fmla="*/ 4850712 h 4999620"/>
              <a:gd name="connsiteX36" fmla="*/ 2752370 w 3392773"/>
              <a:gd name="connsiteY36" fmla="*/ 4850712 h 4999620"/>
              <a:gd name="connsiteX37" fmla="*/ 2752370 w 3392773"/>
              <a:gd name="connsiteY37" fmla="*/ 4372843 h 4999620"/>
              <a:gd name="connsiteX38" fmla="*/ 2854562 w 3392773"/>
              <a:gd name="connsiteY38" fmla="*/ 4372843 h 4999620"/>
              <a:gd name="connsiteX39" fmla="*/ 2854562 w 3392773"/>
              <a:gd name="connsiteY39" fmla="*/ 4436105 h 4999620"/>
              <a:gd name="connsiteX40" fmla="*/ 2859428 w 3392773"/>
              <a:gd name="connsiteY40" fmla="*/ 4442918 h 4999620"/>
              <a:gd name="connsiteX41" fmla="*/ 2868188 w 3392773"/>
              <a:gd name="connsiteY41" fmla="*/ 4439998 h 4999620"/>
              <a:gd name="connsiteX42" fmla="*/ 3045320 w 3392773"/>
              <a:gd name="connsiteY42" fmla="*/ 4368950 h 4999620"/>
              <a:gd name="connsiteX43" fmla="*/ 3079384 w 3392773"/>
              <a:gd name="connsiteY43" fmla="*/ 4368950 h 4999620"/>
              <a:gd name="connsiteX44" fmla="*/ 2687162 w 3392773"/>
              <a:gd name="connsiteY44" fmla="*/ 4636596 h 4999620"/>
              <a:gd name="connsiteX45" fmla="*/ 2458447 w 3392773"/>
              <a:gd name="connsiteY45" fmla="*/ 4362137 h 4999620"/>
              <a:gd name="connsiteX46" fmla="*/ 2212213 w 3392773"/>
              <a:gd name="connsiteY46" fmla="*/ 4612264 h 4999620"/>
              <a:gd name="connsiteX47" fmla="*/ 2467206 w 3392773"/>
              <a:gd name="connsiteY47" fmla="*/ 4860445 h 4999620"/>
              <a:gd name="connsiteX48" fmla="*/ 2684242 w 3392773"/>
              <a:gd name="connsiteY48" fmla="*/ 4697911 h 4999620"/>
              <a:gd name="connsiteX49" fmla="*/ 2595676 w 3392773"/>
              <a:gd name="connsiteY49" fmla="*/ 4697911 h 4999620"/>
              <a:gd name="connsiteX50" fmla="*/ 2464286 w 3392773"/>
              <a:gd name="connsiteY50" fmla="*/ 4785504 h 4999620"/>
              <a:gd name="connsiteX51" fmla="*/ 2319271 w 3392773"/>
              <a:gd name="connsiteY51" fmla="*/ 4636596 h 4999620"/>
              <a:gd name="connsiteX52" fmla="*/ 2518788 w 3392773"/>
              <a:gd name="connsiteY52" fmla="*/ 4636596 h 4999620"/>
              <a:gd name="connsiteX53" fmla="*/ 2687162 w 3392773"/>
              <a:gd name="connsiteY53" fmla="*/ 4636596 h 4999620"/>
              <a:gd name="connsiteX54" fmla="*/ 2462340 w 3392773"/>
              <a:gd name="connsiteY54" fmla="*/ 4435132 h 4999620"/>
              <a:gd name="connsiteX55" fmla="*/ 2594703 w 3392773"/>
              <a:gd name="connsiteY55" fmla="*/ 4569441 h 4999620"/>
              <a:gd name="connsiteX56" fmla="*/ 2320244 w 3392773"/>
              <a:gd name="connsiteY56" fmla="*/ 4569441 h 4999620"/>
              <a:gd name="connsiteX57" fmla="*/ 2462340 w 3392773"/>
              <a:gd name="connsiteY57" fmla="*/ 4435132 h 4999620"/>
              <a:gd name="connsiteX58" fmla="*/ 1950406 w 3392773"/>
              <a:gd name="connsiteY58" fmla="*/ 4363110 h 4999620"/>
              <a:gd name="connsiteX59" fmla="*/ 1772301 w 3392773"/>
              <a:gd name="connsiteY59" fmla="*/ 4475035 h 4999620"/>
              <a:gd name="connsiteX60" fmla="*/ 1760621 w 3392773"/>
              <a:gd name="connsiteY60" fmla="*/ 4473089 h 4999620"/>
              <a:gd name="connsiteX61" fmla="*/ 1758675 w 3392773"/>
              <a:gd name="connsiteY61" fmla="*/ 4372843 h 4999620"/>
              <a:gd name="connsiteX62" fmla="*/ 1658429 w 3392773"/>
              <a:gd name="connsiteY62" fmla="*/ 4372843 h 4999620"/>
              <a:gd name="connsiteX63" fmla="*/ 1658429 w 3392773"/>
              <a:gd name="connsiteY63" fmla="*/ 4999621 h 4999620"/>
              <a:gd name="connsiteX64" fmla="*/ 1764515 w 3392773"/>
              <a:gd name="connsiteY64" fmla="*/ 4999621 h 4999620"/>
              <a:gd name="connsiteX65" fmla="*/ 1764515 w 3392773"/>
              <a:gd name="connsiteY65" fmla="*/ 4763119 h 4999620"/>
              <a:gd name="connsiteX66" fmla="*/ 1776194 w 3392773"/>
              <a:gd name="connsiteY66" fmla="*/ 4760199 h 4999620"/>
              <a:gd name="connsiteX67" fmla="*/ 1950406 w 3392773"/>
              <a:gd name="connsiteY67" fmla="*/ 4862391 h 4999620"/>
              <a:gd name="connsiteX68" fmla="*/ 2159657 w 3392773"/>
              <a:gd name="connsiteY68" fmla="*/ 4613238 h 4999620"/>
              <a:gd name="connsiteX69" fmla="*/ 1950406 w 3392773"/>
              <a:gd name="connsiteY69" fmla="*/ 4363110 h 4999620"/>
              <a:gd name="connsiteX70" fmla="*/ 1911476 w 3392773"/>
              <a:gd name="connsiteY70" fmla="*/ 4779665 h 4999620"/>
              <a:gd name="connsiteX71" fmla="*/ 1761595 w 3392773"/>
              <a:gd name="connsiteY71" fmla="*/ 4623943 h 4999620"/>
              <a:gd name="connsiteX72" fmla="*/ 1761595 w 3392773"/>
              <a:gd name="connsiteY72" fmla="*/ 4602532 h 4999620"/>
              <a:gd name="connsiteX73" fmla="*/ 1911476 w 3392773"/>
              <a:gd name="connsiteY73" fmla="*/ 4442918 h 4999620"/>
              <a:gd name="connsiteX74" fmla="*/ 2057465 w 3392773"/>
              <a:gd name="connsiteY74" fmla="*/ 4612264 h 4999620"/>
              <a:gd name="connsiteX75" fmla="*/ 1911476 w 3392773"/>
              <a:gd name="connsiteY75" fmla="*/ 4779665 h 4999620"/>
              <a:gd name="connsiteX76" fmla="*/ 786392 w 3392773"/>
              <a:gd name="connsiteY76" fmla="*/ 4362137 h 4999620"/>
              <a:gd name="connsiteX77" fmla="*/ 532371 w 3392773"/>
              <a:gd name="connsiteY77" fmla="*/ 4612264 h 4999620"/>
              <a:gd name="connsiteX78" fmla="*/ 786392 w 3392773"/>
              <a:gd name="connsiteY78" fmla="*/ 4860445 h 4999620"/>
              <a:gd name="connsiteX79" fmla="*/ 1038465 w 3392773"/>
              <a:gd name="connsiteY79" fmla="*/ 4612264 h 4999620"/>
              <a:gd name="connsiteX80" fmla="*/ 786392 w 3392773"/>
              <a:gd name="connsiteY80" fmla="*/ 4362137 h 4999620"/>
              <a:gd name="connsiteX81" fmla="*/ 786392 w 3392773"/>
              <a:gd name="connsiteY81" fmla="*/ 4781611 h 4999620"/>
              <a:gd name="connsiteX82" fmla="*/ 633590 w 3392773"/>
              <a:gd name="connsiteY82" fmla="*/ 4612264 h 4999620"/>
              <a:gd name="connsiteX83" fmla="*/ 786392 w 3392773"/>
              <a:gd name="connsiteY83" fmla="*/ 4441944 h 4999620"/>
              <a:gd name="connsiteX84" fmla="*/ 937246 w 3392773"/>
              <a:gd name="connsiteY84" fmla="*/ 4612264 h 4999620"/>
              <a:gd name="connsiteX85" fmla="*/ 786392 w 3392773"/>
              <a:gd name="connsiteY85" fmla="*/ 4781611 h 4999620"/>
              <a:gd name="connsiteX86" fmla="*/ 589794 w 3392773"/>
              <a:gd name="connsiteY86" fmla="*/ 4850712 h 4999620"/>
              <a:gd name="connsiteX87" fmla="*/ 589794 w 3392773"/>
              <a:gd name="connsiteY87" fmla="*/ 4850712 h 4999620"/>
              <a:gd name="connsiteX88" fmla="*/ 435046 w 3392773"/>
              <a:gd name="connsiteY88" fmla="*/ 4851685 h 4999620"/>
              <a:gd name="connsiteX89" fmla="*/ 177133 w 3392773"/>
              <a:gd name="connsiteY89" fmla="*/ 4584040 h 4999620"/>
              <a:gd name="connsiteX90" fmla="*/ 122630 w 3392773"/>
              <a:gd name="connsiteY90" fmla="*/ 4547056 h 4999620"/>
              <a:gd name="connsiteX91" fmla="*/ 114844 w 3392773"/>
              <a:gd name="connsiteY91" fmla="*/ 4551922 h 4999620"/>
              <a:gd name="connsiteX92" fmla="*/ 114844 w 3392773"/>
              <a:gd name="connsiteY92" fmla="*/ 4851685 h 4999620"/>
              <a:gd name="connsiteX93" fmla="*/ 0 w 3392773"/>
              <a:gd name="connsiteY93" fmla="*/ 4851685 h 4999620"/>
              <a:gd name="connsiteX94" fmla="*/ 0 w 3392773"/>
              <a:gd name="connsiteY94" fmla="*/ 4681366 h 4999620"/>
              <a:gd name="connsiteX95" fmla="*/ 99272 w 3392773"/>
              <a:gd name="connsiteY95" fmla="*/ 4537324 h 4999620"/>
              <a:gd name="connsiteX96" fmla="*/ 0 w 3392773"/>
              <a:gd name="connsiteY96" fmla="*/ 4394255 h 4999620"/>
              <a:gd name="connsiteX97" fmla="*/ 0 w 3392773"/>
              <a:gd name="connsiteY97" fmla="*/ 4224908 h 4999620"/>
              <a:gd name="connsiteX98" fmla="*/ 115818 w 3392773"/>
              <a:gd name="connsiteY98" fmla="*/ 4224908 h 4999620"/>
              <a:gd name="connsiteX99" fmla="*/ 115818 w 3392773"/>
              <a:gd name="connsiteY99" fmla="*/ 4524671 h 4999620"/>
              <a:gd name="connsiteX100" fmla="*/ 123604 w 3392773"/>
              <a:gd name="connsiteY100" fmla="*/ 4529537 h 4999620"/>
              <a:gd name="connsiteX101" fmla="*/ 178106 w 3392773"/>
              <a:gd name="connsiteY101" fmla="*/ 4492554 h 4999620"/>
              <a:gd name="connsiteX102" fmla="*/ 436019 w 3392773"/>
              <a:gd name="connsiteY102" fmla="*/ 4224908 h 4999620"/>
              <a:gd name="connsiteX103" fmla="*/ 590767 w 3392773"/>
              <a:gd name="connsiteY103" fmla="*/ 4224908 h 4999620"/>
              <a:gd name="connsiteX104" fmla="*/ 589794 w 3392773"/>
              <a:gd name="connsiteY104" fmla="*/ 4225881 h 4999620"/>
              <a:gd name="connsiteX105" fmla="*/ 326041 w 3392773"/>
              <a:gd name="connsiteY105" fmla="*/ 4485741 h 4999620"/>
              <a:gd name="connsiteX106" fmla="*/ 141122 w 3392773"/>
              <a:gd name="connsiteY106" fmla="*/ 4538297 h 4999620"/>
              <a:gd name="connsiteX107" fmla="*/ 326041 w 3392773"/>
              <a:gd name="connsiteY107" fmla="*/ 4590853 h 4999620"/>
              <a:gd name="connsiteX108" fmla="*/ 589794 w 3392773"/>
              <a:gd name="connsiteY108" fmla="*/ 4850712 h 4999620"/>
              <a:gd name="connsiteX109" fmla="*/ 3387907 w 3392773"/>
              <a:gd name="connsiteY109" fmla="*/ 3594237 h 4999620"/>
              <a:gd name="connsiteX110" fmla="*/ 3392773 w 3392773"/>
              <a:gd name="connsiteY110" fmla="*/ 3598131 h 4999620"/>
              <a:gd name="connsiteX111" fmla="*/ 2501270 w 3392773"/>
              <a:gd name="connsiteY111" fmla="*/ 3598131 h 4999620"/>
              <a:gd name="connsiteX112" fmla="*/ 1019000 w 3392773"/>
              <a:gd name="connsiteY112" fmla="*/ 2060385 h 4999620"/>
              <a:gd name="connsiteX113" fmla="*/ 708531 w 3392773"/>
              <a:gd name="connsiteY113" fmla="*/ 1845295 h 4999620"/>
              <a:gd name="connsiteX114" fmla="*/ 664734 w 3392773"/>
              <a:gd name="connsiteY114" fmla="*/ 1874493 h 4999620"/>
              <a:gd name="connsiteX115" fmla="*/ 664734 w 3392773"/>
              <a:gd name="connsiteY115" fmla="*/ 3598131 h 4999620"/>
              <a:gd name="connsiteX116" fmla="*/ 0 w 3392773"/>
              <a:gd name="connsiteY116" fmla="*/ 3598131 h 4999620"/>
              <a:gd name="connsiteX117" fmla="*/ 0 w 3392773"/>
              <a:gd name="connsiteY117" fmla="*/ 2624874 h 4999620"/>
              <a:gd name="connsiteX118" fmla="*/ 573248 w 3392773"/>
              <a:gd name="connsiteY118" fmla="*/ 1798579 h 4999620"/>
              <a:gd name="connsiteX119" fmla="*/ 0 w 3392773"/>
              <a:gd name="connsiteY119" fmla="*/ 973257 h 4999620"/>
              <a:gd name="connsiteX120" fmla="*/ 0 w 3392773"/>
              <a:gd name="connsiteY120" fmla="*/ 0 h 4999620"/>
              <a:gd name="connsiteX121" fmla="*/ 664734 w 3392773"/>
              <a:gd name="connsiteY121" fmla="*/ 0 h 4999620"/>
              <a:gd name="connsiteX122" fmla="*/ 664734 w 3392773"/>
              <a:gd name="connsiteY122" fmla="*/ 1723638 h 4999620"/>
              <a:gd name="connsiteX123" fmla="*/ 708531 w 3392773"/>
              <a:gd name="connsiteY123" fmla="*/ 1752836 h 4999620"/>
              <a:gd name="connsiteX124" fmla="*/ 1019000 w 3392773"/>
              <a:gd name="connsiteY124" fmla="*/ 1537746 h 4999620"/>
              <a:gd name="connsiteX125" fmla="*/ 2500297 w 3392773"/>
              <a:gd name="connsiteY125" fmla="*/ 0 h 4999620"/>
              <a:gd name="connsiteX126" fmla="*/ 3391800 w 3392773"/>
              <a:gd name="connsiteY126" fmla="*/ 0 h 4999620"/>
              <a:gd name="connsiteX127" fmla="*/ 3386934 w 3392773"/>
              <a:gd name="connsiteY127" fmla="*/ 3893 h 4999620"/>
              <a:gd name="connsiteX128" fmla="*/ 1872546 w 3392773"/>
              <a:gd name="connsiteY128" fmla="*/ 1495896 h 4999620"/>
              <a:gd name="connsiteX129" fmla="*/ 809750 w 3392773"/>
              <a:gd name="connsiteY129" fmla="*/ 1798579 h 4999620"/>
              <a:gd name="connsiteX130" fmla="*/ 1872546 w 3392773"/>
              <a:gd name="connsiteY130" fmla="*/ 2101262 h 4999620"/>
              <a:gd name="connsiteX131" fmla="*/ 3387907 w 3392773"/>
              <a:gd name="connsiteY131" fmla="*/ 3594237 h 499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392773" h="4999620">
                <a:moveTo>
                  <a:pt x="1389811" y="4363110"/>
                </a:moveTo>
                <a:cubicBezTo>
                  <a:pt x="1308057" y="4363110"/>
                  <a:pt x="1246742" y="4403014"/>
                  <a:pt x="1211705" y="4475035"/>
                </a:cubicBezTo>
                <a:cubicBezTo>
                  <a:pt x="1208785" y="4480875"/>
                  <a:pt x="1200026" y="4478928"/>
                  <a:pt x="1200026" y="4473089"/>
                </a:cubicBezTo>
                <a:lnTo>
                  <a:pt x="1198079" y="4372843"/>
                </a:lnTo>
                <a:lnTo>
                  <a:pt x="1097834" y="4372843"/>
                </a:lnTo>
                <a:lnTo>
                  <a:pt x="1097834" y="4999621"/>
                </a:lnTo>
                <a:lnTo>
                  <a:pt x="1203919" y="4999621"/>
                </a:lnTo>
                <a:lnTo>
                  <a:pt x="1203919" y="4763119"/>
                </a:lnTo>
                <a:cubicBezTo>
                  <a:pt x="1203919" y="4757279"/>
                  <a:pt x="1212678" y="4755333"/>
                  <a:pt x="1215598" y="4760199"/>
                </a:cubicBezTo>
                <a:cubicBezTo>
                  <a:pt x="1250635" y="4825407"/>
                  <a:pt x="1310977" y="4862391"/>
                  <a:pt x="1389811" y="4862391"/>
                </a:cubicBezTo>
                <a:cubicBezTo>
                  <a:pt x="1517307" y="4862391"/>
                  <a:pt x="1599061" y="4769932"/>
                  <a:pt x="1599061" y="4613238"/>
                </a:cubicBezTo>
                <a:cubicBezTo>
                  <a:pt x="1599061" y="4453623"/>
                  <a:pt x="1517307" y="4363110"/>
                  <a:pt x="1389811" y="4363110"/>
                </a:cubicBezTo>
                <a:close/>
                <a:moveTo>
                  <a:pt x="1350880" y="4779665"/>
                </a:moveTo>
                <a:cubicBezTo>
                  <a:pt x="1288592" y="4779665"/>
                  <a:pt x="1200999" y="4733921"/>
                  <a:pt x="1200999" y="4623943"/>
                </a:cubicBezTo>
                <a:lnTo>
                  <a:pt x="1200999" y="4602532"/>
                </a:lnTo>
                <a:cubicBezTo>
                  <a:pt x="1200999" y="4486714"/>
                  <a:pt x="1288592" y="4442918"/>
                  <a:pt x="1350880" y="4442918"/>
                </a:cubicBezTo>
                <a:cubicBezTo>
                  <a:pt x="1437500" y="4442918"/>
                  <a:pt x="1496869" y="4506179"/>
                  <a:pt x="1496869" y="4612264"/>
                </a:cubicBezTo>
                <a:cubicBezTo>
                  <a:pt x="1495896" y="4719322"/>
                  <a:pt x="1437500" y="4779665"/>
                  <a:pt x="1350880" y="4779665"/>
                </a:cubicBezTo>
                <a:close/>
                <a:moveTo>
                  <a:pt x="3392773" y="4771878"/>
                </a:moveTo>
                <a:lnTo>
                  <a:pt x="3392773" y="4850712"/>
                </a:lnTo>
                <a:cubicBezTo>
                  <a:pt x="3392773" y="4850712"/>
                  <a:pt x="3391800" y="4850712"/>
                  <a:pt x="3351896" y="4850712"/>
                </a:cubicBezTo>
                <a:cubicBezTo>
                  <a:pt x="3197148" y="4850712"/>
                  <a:pt x="3127074" y="4745601"/>
                  <a:pt x="3127074" y="4600585"/>
                </a:cubicBezTo>
                <a:lnTo>
                  <a:pt x="3127074" y="4223935"/>
                </a:lnTo>
                <a:lnTo>
                  <a:pt x="3224400" y="4223935"/>
                </a:lnTo>
                <a:lnTo>
                  <a:pt x="3224400" y="4372843"/>
                </a:lnTo>
                <a:lnTo>
                  <a:pt x="3392773" y="4372843"/>
                </a:lnTo>
                <a:lnTo>
                  <a:pt x="3392773" y="4452650"/>
                </a:lnTo>
                <a:lnTo>
                  <a:pt x="3224400" y="4452650"/>
                </a:lnTo>
                <a:lnTo>
                  <a:pt x="3224400" y="4610318"/>
                </a:lnTo>
                <a:cubicBezTo>
                  <a:pt x="3224400" y="4699857"/>
                  <a:pt x="3254571" y="4770905"/>
                  <a:pt x="3382067" y="4770905"/>
                </a:cubicBezTo>
                <a:cubicBezTo>
                  <a:pt x="3388880" y="4771878"/>
                  <a:pt x="3392773" y="4771878"/>
                  <a:pt x="3392773" y="4771878"/>
                </a:cubicBezTo>
                <a:moveTo>
                  <a:pt x="3079384" y="4367977"/>
                </a:moveTo>
                <a:lnTo>
                  <a:pt x="3079384" y="4452650"/>
                </a:lnTo>
                <a:lnTo>
                  <a:pt x="2926583" y="4452650"/>
                </a:lnTo>
                <a:cubicBezTo>
                  <a:pt x="2889599" y="4452650"/>
                  <a:pt x="2854562" y="4466276"/>
                  <a:pt x="2854562" y="4509099"/>
                </a:cubicBezTo>
                <a:lnTo>
                  <a:pt x="2854562" y="4850712"/>
                </a:lnTo>
                <a:lnTo>
                  <a:pt x="2752370" y="4850712"/>
                </a:lnTo>
                <a:lnTo>
                  <a:pt x="2752370" y="4372843"/>
                </a:lnTo>
                <a:lnTo>
                  <a:pt x="2854562" y="4372843"/>
                </a:lnTo>
                <a:lnTo>
                  <a:pt x="2854562" y="4436105"/>
                </a:lnTo>
                <a:cubicBezTo>
                  <a:pt x="2854562" y="4439025"/>
                  <a:pt x="2856509" y="4441944"/>
                  <a:pt x="2859428" y="4442918"/>
                </a:cubicBezTo>
                <a:cubicBezTo>
                  <a:pt x="2864295" y="4443891"/>
                  <a:pt x="2867215" y="4440971"/>
                  <a:pt x="2868188" y="4439998"/>
                </a:cubicBezTo>
                <a:cubicBezTo>
                  <a:pt x="2914904" y="4397174"/>
                  <a:pt x="2956754" y="4368950"/>
                  <a:pt x="3045320" y="4368950"/>
                </a:cubicBezTo>
                <a:lnTo>
                  <a:pt x="3079384" y="4368950"/>
                </a:lnTo>
                <a:close/>
                <a:moveTo>
                  <a:pt x="2687162" y="4636596"/>
                </a:moveTo>
                <a:cubicBezTo>
                  <a:pt x="2707600" y="4468222"/>
                  <a:pt x="2640446" y="4362137"/>
                  <a:pt x="2458447" y="4362137"/>
                </a:cubicBezTo>
                <a:cubicBezTo>
                  <a:pt x="2308565" y="4362137"/>
                  <a:pt x="2212213" y="4451677"/>
                  <a:pt x="2212213" y="4612264"/>
                </a:cubicBezTo>
                <a:cubicBezTo>
                  <a:pt x="2212213" y="4765066"/>
                  <a:pt x="2302726" y="4860445"/>
                  <a:pt x="2467206" y="4860445"/>
                </a:cubicBezTo>
                <a:cubicBezTo>
                  <a:pt x="2575238" y="4860445"/>
                  <a:pt x="2669643" y="4813728"/>
                  <a:pt x="2684242" y="4697911"/>
                </a:cubicBezTo>
                <a:lnTo>
                  <a:pt x="2595676" y="4697911"/>
                </a:lnTo>
                <a:cubicBezTo>
                  <a:pt x="2581077" y="4757279"/>
                  <a:pt x="2534361" y="4785504"/>
                  <a:pt x="2464286" y="4785504"/>
                </a:cubicBezTo>
                <a:cubicBezTo>
                  <a:pt x="2373773" y="4785504"/>
                  <a:pt x="2326084" y="4733921"/>
                  <a:pt x="2319271" y="4636596"/>
                </a:cubicBezTo>
                <a:lnTo>
                  <a:pt x="2518788" y="4636596"/>
                </a:lnTo>
                <a:lnTo>
                  <a:pt x="2687162" y="4636596"/>
                </a:lnTo>
                <a:close/>
                <a:moveTo>
                  <a:pt x="2462340" y="4435132"/>
                </a:moveTo>
                <a:cubicBezTo>
                  <a:pt x="2552852" y="4435132"/>
                  <a:pt x="2589836" y="4490607"/>
                  <a:pt x="2594703" y="4569441"/>
                </a:cubicBezTo>
                <a:lnTo>
                  <a:pt x="2320244" y="4569441"/>
                </a:lnTo>
                <a:cubicBezTo>
                  <a:pt x="2320244" y="4569441"/>
                  <a:pt x="2322191" y="4435132"/>
                  <a:pt x="2462340" y="4435132"/>
                </a:cubicBezTo>
                <a:close/>
                <a:moveTo>
                  <a:pt x="1950406" y="4363110"/>
                </a:moveTo>
                <a:cubicBezTo>
                  <a:pt x="1868653" y="4363110"/>
                  <a:pt x="1807338" y="4403014"/>
                  <a:pt x="1772301" y="4475035"/>
                </a:cubicBezTo>
                <a:cubicBezTo>
                  <a:pt x="1769381" y="4480875"/>
                  <a:pt x="1760621" y="4478928"/>
                  <a:pt x="1760621" y="4473089"/>
                </a:cubicBezTo>
                <a:lnTo>
                  <a:pt x="1758675" y="4372843"/>
                </a:lnTo>
                <a:lnTo>
                  <a:pt x="1658429" y="4372843"/>
                </a:lnTo>
                <a:lnTo>
                  <a:pt x="1658429" y="4999621"/>
                </a:lnTo>
                <a:lnTo>
                  <a:pt x="1764515" y="4999621"/>
                </a:lnTo>
                <a:lnTo>
                  <a:pt x="1764515" y="4763119"/>
                </a:lnTo>
                <a:cubicBezTo>
                  <a:pt x="1764515" y="4757279"/>
                  <a:pt x="1773274" y="4755333"/>
                  <a:pt x="1776194" y="4760199"/>
                </a:cubicBezTo>
                <a:cubicBezTo>
                  <a:pt x="1811231" y="4825407"/>
                  <a:pt x="1871573" y="4862391"/>
                  <a:pt x="1950406" y="4862391"/>
                </a:cubicBezTo>
                <a:cubicBezTo>
                  <a:pt x="2077903" y="4862391"/>
                  <a:pt x="2159657" y="4769932"/>
                  <a:pt x="2159657" y="4613238"/>
                </a:cubicBezTo>
                <a:cubicBezTo>
                  <a:pt x="2159657" y="4453623"/>
                  <a:pt x="2077903" y="4363110"/>
                  <a:pt x="1950406" y="4363110"/>
                </a:cubicBezTo>
                <a:close/>
                <a:moveTo>
                  <a:pt x="1911476" y="4779665"/>
                </a:moveTo>
                <a:cubicBezTo>
                  <a:pt x="1849188" y="4779665"/>
                  <a:pt x="1761595" y="4733921"/>
                  <a:pt x="1761595" y="4623943"/>
                </a:cubicBezTo>
                <a:lnTo>
                  <a:pt x="1761595" y="4602532"/>
                </a:lnTo>
                <a:cubicBezTo>
                  <a:pt x="1761595" y="4486714"/>
                  <a:pt x="1849188" y="4442918"/>
                  <a:pt x="1911476" y="4442918"/>
                </a:cubicBezTo>
                <a:cubicBezTo>
                  <a:pt x="1998096" y="4442918"/>
                  <a:pt x="2057465" y="4506179"/>
                  <a:pt x="2057465" y="4612264"/>
                </a:cubicBezTo>
                <a:cubicBezTo>
                  <a:pt x="2056492" y="4719322"/>
                  <a:pt x="1998096" y="4779665"/>
                  <a:pt x="1911476" y="4779665"/>
                </a:cubicBezTo>
                <a:close/>
                <a:moveTo>
                  <a:pt x="786392" y="4362137"/>
                </a:moveTo>
                <a:cubicBezTo>
                  <a:pt x="635537" y="4362137"/>
                  <a:pt x="532371" y="4461409"/>
                  <a:pt x="532371" y="4612264"/>
                </a:cubicBezTo>
                <a:cubicBezTo>
                  <a:pt x="532371" y="4761173"/>
                  <a:pt x="635537" y="4860445"/>
                  <a:pt x="786392" y="4860445"/>
                </a:cubicBezTo>
                <a:cubicBezTo>
                  <a:pt x="935300" y="4860445"/>
                  <a:pt x="1038465" y="4761173"/>
                  <a:pt x="1038465" y="4612264"/>
                </a:cubicBezTo>
                <a:cubicBezTo>
                  <a:pt x="1038465" y="4461409"/>
                  <a:pt x="935300" y="4362137"/>
                  <a:pt x="786392" y="4362137"/>
                </a:cubicBezTo>
                <a:close/>
                <a:moveTo>
                  <a:pt x="786392" y="4781611"/>
                </a:moveTo>
                <a:cubicBezTo>
                  <a:pt x="691012" y="4781611"/>
                  <a:pt x="633590" y="4715429"/>
                  <a:pt x="633590" y="4612264"/>
                </a:cubicBezTo>
                <a:cubicBezTo>
                  <a:pt x="633590" y="4506179"/>
                  <a:pt x="691986" y="4441944"/>
                  <a:pt x="786392" y="4441944"/>
                </a:cubicBezTo>
                <a:cubicBezTo>
                  <a:pt x="880797" y="4441944"/>
                  <a:pt x="937246" y="4509099"/>
                  <a:pt x="937246" y="4612264"/>
                </a:cubicBezTo>
                <a:cubicBezTo>
                  <a:pt x="937246" y="4716403"/>
                  <a:pt x="880797" y="4781611"/>
                  <a:pt x="786392" y="4781611"/>
                </a:cubicBezTo>
                <a:close/>
                <a:moveTo>
                  <a:pt x="589794" y="4850712"/>
                </a:moveTo>
                <a:lnTo>
                  <a:pt x="589794" y="4850712"/>
                </a:lnTo>
                <a:lnTo>
                  <a:pt x="435046" y="4851685"/>
                </a:lnTo>
                <a:lnTo>
                  <a:pt x="177133" y="4584040"/>
                </a:lnTo>
                <a:cubicBezTo>
                  <a:pt x="154748" y="4561655"/>
                  <a:pt x="131390" y="4549976"/>
                  <a:pt x="122630" y="4547056"/>
                </a:cubicBezTo>
                <a:cubicBezTo>
                  <a:pt x="118737" y="4545110"/>
                  <a:pt x="114844" y="4548029"/>
                  <a:pt x="114844" y="4551922"/>
                </a:cubicBezTo>
                <a:lnTo>
                  <a:pt x="114844" y="4851685"/>
                </a:lnTo>
                <a:lnTo>
                  <a:pt x="0" y="4851685"/>
                </a:lnTo>
                <a:lnTo>
                  <a:pt x="0" y="4681366"/>
                </a:lnTo>
                <a:cubicBezTo>
                  <a:pt x="0" y="4573334"/>
                  <a:pt x="69101" y="4540243"/>
                  <a:pt x="99272" y="4537324"/>
                </a:cubicBezTo>
                <a:cubicBezTo>
                  <a:pt x="69101" y="4535377"/>
                  <a:pt x="0" y="4502286"/>
                  <a:pt x="0" y="4394255"/>
                </a:cubicBezTo>
                <a:lnTo>
                  <a:pt x="0" y="4224908"/>
                </a:lnTo>
                <a:lnTo>
                  <a:pt x="115818" y="4224908"/>
                </a:lnTo>
                <a:lnTo>
                  <a:pt x="115818" y="4524671"/>
                </a:lnTo>
                <a:cubicBezTo>
                  <a:pt x="115818" y="4528564"/>
                  <a:pt x="119711" y="4531484"/>
                  <a:pt x="123604" y="4529537"/>
                </a:cubicBezTo>
                <a:cubicBezTo>
                  <a:pt x="132363" y="4525644"/>
                  <a:pt x="154748" y="4514939"/>
                  <a:pt x="178106" y="4492554"/>
                </a:cubicBezTo>
                <a:lnTo>
                  <a:pt x="436019" y="4224908"/>
                </a:lnTo>
                <a:lnTo>
                  <a:pt x="590767" y="4224908"/>
                </a:lnTo>
                <a:lnTo>
                  <a:pt x="589794" y="4225881"/>
                </a:lnTo>
                <a:cubicBezTo>
                  <a:pt x="587847" y="4227828"/>
                  <a:pt x="400982" y="4435132"/>
                  <a:pt x="326041" y="4485741"/>
                </a:cubicBezTo>
                <a:cubicBezTo>
                  <a:pt x="263753" y="4527591"/>
                  <a:pt x="170320" y="4536350"/>
                  <a:pt x="141122" y="4538297"/>
                </a:cubicBezTo>
                <a:cubicBezTo>
                  <a:pt x="170320" y="4540243"/>
                  <a:pt x="263753" y="4549003"/>
                  <a:pt x="326041" y="4590853"/>
                </a:cubicBezTo>
                <a:cubicBezTo>
                  <a:pt x="400982" y="4641462"/>
                  <a:pt x="586874" y="4847792"/>
                  <a:pt x="589794" y="4850712"/>
                </a:cubicBezTo>
                <a:close/>
                <a:moveTo>
                  <a:pt x="3387907" y="3594237"/>
                </a:moveTo>
                <a:lnTo>
                  <a:pt x="3392773" y="3598131"/>
                </a:lnTo>
                <a:lnTo>
                  <a:pt x="2501270" y="3598131"/>
                </a:lnTo>
                <a:lnTo>
                  <a:pt x="1019000" y="2060385"/>
                </a:lnTo>
                <a:cubicBezTo>
                  <a:pt x="889557" y="1930942"/>
                  <a:pt x="758167" y="1867680"/>
                  <a:pt x="708531" y="1845295"/>
                </a:cubicBezTo>
                <a:cubicBezTo>
                  <a:pt x="685173" y="1835562"/>
                  <a:pt x="664734" y="1849188"/>
                  <a:pt x="664734" y="1874493"/>
                </a:cubicBezTo>
                <a:lnTo>
                  <a:pt x="664734" y="3598131"/>
                </a:lnTo>
                <a:lnTo>
                  <a:pt x="0" y="3598131"/>
                </a:lnTo>
                <a:lnTo>
                  <a:pt x="0" y="2624874"/>
                </a:lnTo>
                <a:cubicBezTo>
                  <a:pt x="0" y="2002963"/>
                  <a:pt x="396116" y="1813178"/>
                  <a:pt x="573248" y="1798579"/>
                </a:cubicBezTo>
                <a:cubicBezTo>
                  <a:pt x="396116" y="1784953"/>
                  <a:pt x="0" y="1594195"/>
                  <a:pt x="0" y="973257"/>
                </a:cubicBezTo>
                <a:lnTo>
                  <a:pt x="0" y="0"/>
                </a:lnTo>
                <a:lnTo>
                  <a:pt x="664734" y="0"/>
                </a:lnTo>
                <a:lnTo>
                  <a:pt x="664734" y="1723638"/>
                </a:lnTo>
                <a:cubicBezTo>
                  <a:pt x="664734" y="1747969"/>
                  <a:pt x="685173" y="1762568"/>
                  <a:pt x="708531" y="1752836"/>
                </a:cubicBezTo>
                <a:cubicBezTo>
                  <a:pt x="758167" y="1731424"/>
                  <a:pt x="890530" y="1667189"/>
                  <a:pt x="1019000" y="1537746"/>
                </a:cubicBezTo>
                <a:lnTo>
                  <a:pt x="2500297" y="0"/>
                </a:lnTo>
                <a:lnTo>
                  <a:pt x="3391800" y="0"/>
                </a:lnTo>
                <a:lnTo>
                  <a:pt x="3386934" y="3893"/>
                </a:lnTo>
                <a:cubicBezTo>
                  <a:pt x="3373308" y="15572"/>
                  <a:pt x="2304672" y="1203919"/>
                  <a:pt x="1872546" y="1495896"/>
                </a:cubicBezTo>
                <a:cubicBezTo>
                  <a:pt x="1515361" y="1737263"/>
                  <a:pt x="979096" y="1788846"/>
                  <a:pt x="809750" y="1798579"/>
                </a:cubicBezTo>
                <a:cubicBezTo>
                  <a:pt x="979096" y="1809284"/>
                  <a:pt x="1515361" y="1859894"/>
                  <a:pt x="1872546" y="2101262"/>
                </a:cubicBezTo>
                <a:cubicBezTo>
                  <a:pt x="2304672" y="2394212"/>
                  <a:pt x="3374281" y="3582558"/>
                  <a:pt x="3387907" y="3594237"/>
                </a:cubicBezTo>
                <a:close/>
              </a:path>
            </a:pathLst>
          </a:custGeom>
          <a:solidFill>
            <a:schemeClr val="bg2"/>
          </a:solidFill>
          <a:ln w="9716" cap="flat">
            <a:noFill/>
            <a:prstDash val="solid"/>
            <a:miter/>
          </a:ln>
        </p:spPr>
        <p:txBody>
          <a:bodyPr rtlCol="0" anchor="ctr"/>
          <a:lstStyle/>
          <a:p>
            <a:endParaRPr lang="en-GB" dirty="0"/>
          </a:p>
        </p:txBody>
      </p:sp>
    </p:spTree>
    <p:extLst>
      <p:ext uri="{BB962C8B-B14F-4D97-AF65-F5344CB8AC3E}">
        <p14:creationId xmlns:p14="http://schemas.microsoft.com/office/powerpoint/2010/main" val="38109698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RO | CLOSURE">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CF2BEA8B-226B-499C-B8DF-5E66706F8FAE}"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10" name="Tijdelijke aanduiding voor afbeelding 8"/>
          <p:cNvSpPr>
            <a:spLocks noGrp="1"/>
          </p:cNvSpPr>
          <p:nvPr>
            <p:ph type="pic" sz="quarter" idx="13" hasCustomPrompt="1"/>
          </p:nvPr>
        </p:nvSpPr>
        <p:spPr>
          <a:xfrm>
            <a:off x="5153025" y="422275"/>
            <a:ext cx="6593049" cy="6011863"/>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68" name="Ondertitel 2"/>
          <p:cNvSpPr>
            <a:spLocks noGrp="1"/>
          </p:cNvSpPr>
          <p:nvPr>
            <p:ph type="subTitle" idx="1" hasCustomPrompt="1"/>
          </p:nvPr>
        </p:nvSpPr>
        <p:spPr>
          <a:xfrm>
            <a:off x="455536" y="393700"/>
            <a:ext cx="3752927" cy="216000"/>
          </a:xfrm>
        </p:spPr>
        <p:txBody>
          <a:bodyPr lIns="0" tIns="0" rIns="0" bIns="0" anchor="t"/>
          <a:lstStyle>
            <a:lvl1pPr marL="0" indent="0" algn="l">
              <a:buNone/>
              <a:defRPr sz="1400" b="0" i="0" cap="none" baseline="0">
                <a:solidFill>
                  <a:schemeClr val="accent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Add a subtitle here</a:t>
            </a:r>
          </a:p>
        </p:txBody>
      </p:sp>
      <p:sp>
        <p:nvSpPr>
          <p:cNvPr id="86" name="Tekstvak 85">
            <a:extLst>
              <a:ext uri="{FF2B5EF4-FFF2-40B4-BE49-F238E27FC236}">
                <a16:creationId xmlns:a16="http://schemas.microsoft.com/office/drawing/2014/main" id="{53B5FC4E-D190-4C91-A20C-7EC837898EF8}"/>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algn="ctr"/>
            <a:r>
              <a:rPr lang="en-GB" sz="2400" b="0" spc="50" baseline="0" dirty="0">
                <a:solidFill>
                  <a:schemeClr val="accent1"/>
                </a:solidFill>
                <a:latin typeface="Arial" panose="020B0604020202020204" pitchFamily="34" charset="0"/>
                <a:cs typeface="Arial" panose="020B0604020202020204" pitchFamily="34" charset="0"/>
              </a:rPr>
              <a:t>INTRO | CLOSURE</a:t>
            </a:r>
          </a:p>
        </p:txBody>
      </p:sp>
      <p:sp>
        <p:nvSpPr>
          <p:cNvPr id="2" name="Titel 1">
            <a:extLst>
              <a:ext uri="{FF2B5EF4-FFF2-40B4-BE49-F238E27FC236}">
                <a16:creationId xmlns:a16="http://schemas.microsoft.com/office/drawing/2014/main" id="{DF542B8C-9A8A-447E-935A-2EA6E3BB53B1}"/>
              </a:ext>
            </a:extLst>
          </p:cNvPr>
          <p:cNvSpPr>
            <a:spLocks noGrp="1"/>
          </p:cNvSpPr>
          <p:nvPr>
            <p:ph type="title" hasCustomPrompt="1"/>
          </p:nvPr>
        </p:nvSpPr>
        <p:spPr>
          <a:xfrm>
            <a:off x="414338" y="796107"/>
            <a:ext cx="4273776" cy="2490018"/>
          </a:xfrm>
        </p:spPr>
        <p:txBody>
          <a:bodyPr/>
          <a:lstStyle>
            <a:lvl1pPr>
              <a:defRPr sz="4800">
                <a:solidFill>
                  <a:schemeClr val="tx2"/>
                </a:solidFill>
              </a:defRPr>
            </a:lvl1pPr>
          </a:lstStyle>
          <a:p>
            <a:r>
              <a:rPr lang="en-GB" dirty="0"/>
              <a:t>Add your </a:t>
            </a:r>
            <a:br>
              <a:rPr lang="en-GB" dirty="0"/>
            </a:br>
            <a:r>
              <a:rPr lang="en-GB" dirty="0"/>
              <a:t>title here</a:t>
            </a:r>
          </a:p>
        </p:txBody>
      </p:sp>
      <p:sp>
        <p:nvSpPr>
          <p:cNvPr id="79" name="Graphic 4">
            <a:extLst>
              <a:ext uri="{FF2B5EF4-FFF2-40B4-BE49-F238E27FC236}">
                <a16:creationId xmlns:a16="http://schemas.microsoft.com/office/drawing/2014/main" id="{583E78CE-6FC7-43F2-9320-7BD5A9F01722}"/>
              </a:ext>
            </a:extLst>
          </p:cNvPr>
          <p:cNvSpPr/>
          <p:nvPr userDrawn="1"/>
        </p:nvSpPr>
        <p:spPr>
          <a:xfrm>
            <a:off x="452439" y="4427306"/>
            <a:ext cx="1361848" cy="2006831"/>
          </a:xfrm>
          <a:custGeom>
            <a:avLst/>
            <a:gdLst>
              <a:gd name="connsiteX0" fmla="*/ 1389811 w 3392773"/>
              <a:gd name="connsiteY0" fmla="*/ 4363110 h 4999620"/>
              <a:gd name="connsiteX1" fmla="*/ 1211705 w 3392773"/>
              <a:gd name="connsiteY1" fmla="*/ 4475035 h 4999620"/>
              <a:gd name="connsiteX2" fmla="*/ 1200026 w 3392773"/>
              <a:gd name="connsiteY2" fmla="*/ 4473089 h 4999620"/>
              <a:gd name="connsiteX3" fmla="*/ 1198079 w 3392773"/>
              <a:gd name="connsiteY3" fmla="*/ 4372843 h 4999620"/>
              <a:gd name="connsiteX4" fmla="*/ 1097834 w 3392773"/>
              <a:gd name="connsiteY4" fmla="*/ 4372843 h 4999620"/>
              <a:gd name="connsiteX5" fmla="*/ 1097834 w 3392773"/>
              <a:gd name="connsiteY5" fmla="*/ 4999621 h 4999620"/>
              <a:gd name="connsiteX6" fmla="*/ 1203919 w 3392773"/>
              <a:gd name="connsiteY6" fmla="*/ 4999621 h 4999620"/>
              <a:gd name="connsiteX7" fmla="*/ 1203919 w 3392773"/>
              <a:gd name="connsiteY7" fmla="*/ 4763119 h 4999620"/>
              <a:gd name="connsiteX8" fmla="*/ 1215598 w 3392773"/>
              <a:gd name="connsiteY8" fmla="*/ 4760199 h 4999620"/>
              <a:gd name="connsiteX9" fmla="*/ 1389811 w 3392773"/>
              <a:gd name="connsiteY9" fmla="*/ 4862391 h 4999620"/>
              <a:gd name="connsiteX10" fmla="*/ 1599061 w 3392773"/>
              <a:gd name="connsiteY10" fmla="*/ 4613238 h 4999620"/>
              <a:gd name="connsiteX11" fmla="*/ 1389811 w 3392773"/>
              <a:gd name="connsiteY11" fmla="*/ 4363110 h 4999620"/>
              <a:gd name="connsiteX12" fmla="*/ 1350880 w 3392773"/>
              <a:gd name="connsiteY12" fmla="*/ 4779665 h 4999620"/>
              <a:gd name="connsiteX13" fmla="*/ 1200999 w 3392773"/>
              <a:gd name="connsiteY13" fmla="*/ 4623943 h 4999620"/>
              <a:gd name="connsiteX14" fmla="*/ 1200999 w 3392773"/>
              <a:gd name="connsiteY14" fmla="*/ 4602532 h 4999620"/>
              <a:gd name="connsiteX15" fmla="*/ 1350880 w 3392773"/>
              <a:gd name="connsiteY15" fmla="*/ 4442918 h 4999620"/>
              <a:gd name="connsiteX16" fmla="*/ 1496869 w 3392773"/>
              <a:gd name="connsiteY16" fmla="*/ 4612264 h 4999620"/>
              <a:gd name="connsiteX17" fmla="*/ 1350880 w 3392773"/>
              <a:gd name="connsiteY17" fmla="*/ 4779665 h 4999620"/>
              <a:gd name="connsiteX18" fmla="*/ 3392773 w 3392773"/>
              <a:gd name="connsiteY18" fmla="*/ 4771878 h 4999620"/>
              <a:gd name="connsiteX19" fmla="*/ 3392773 w 3392773"/>
              <a:gd name="connsiteY19" fmla="*/ 4850712 h 4999620"/>
              <a:gd name="connsiteX20" fmla="*/ 3351896 w 3392773"/>
              <a:gd name="connsiteY20" fmla="*/ 4850712 h 4999620"/>
              <a:gd name="connsiteX21" fmla="*/ 3127074 w 3392773"/>
              <a:gd name="connsiteY21" fmla="*/ 4600585 h 4999620"/>
              <a:gd name="connsiteX22" fmla="*/ 3127074 w 3392773"/>
              <a:gd name="connsiteY22" fmla="*/ 4223935 h 4999620"/>
              <a:gd name="connsiteX23" fmla="*/ 3224400 w 3392773"/>
              <a:gd name="connsiteY23" fmla="*/ 4223935 h 4999620"/>
              <a:gd name="connsiteX24" fmla="*/ 3224400 w 3392773"/>
              <a:gd name="connsiteY24" fmla="*/ 4372843 h 4999620"/>
              <a:gd name="connsiteX25" fmla="*/ 3392773 w 3392773"/>
              <a:gd name="connsiteY25" fmla="*/ 4372843 h 4999620"/>
              <a:gd name="connsiteX26" fmla="*/ 3392773 w 3392773"/>
              <a:gd name="connsiteY26" fmla="*/ 4452650 h 4999620"/>
              <a:gd name="connsiteX27" fmla="*/ 3224400 w 3392773"/>
              <a:gd name="connsiteY27" fmla="*/ 4452650 h 4999620"/>
              <a:gd name="connsiteX28" fmla="*/ 3224400 w 3392773"/>
              <a:gd name="connsiteY28" fmla="*/ 4610318 h 4999620"/>
              <a:gd name="connsiteX29" fmla="*/ 3382067 w 3392773"/>
              <a:gd name="connsiteY29" fmla="*/ 4770905 h 4999620"/>
              <a:gd name="connsiteX30" fmla="*/ 3392773 w 3392773"/>
              <a:gd name="connsiteY30" fmla="*/ 4771878 h 4999620"/>
              <a:gd name="connsiteX31" fmla="*/ 3079384 w 3392773"/>
              <a:gd name="connsiteY31" fmla="*/ 4367977 h 4999620"/>
              <a:gd name="connsiteX32" fmla="*/ 3079384 w 3392773"/>
              <a:gd name="connsiteY32" fmla="*/ 4452650 h 4999620"/>
              <a:gd name="connsiteX33" fmla="*/ 2926583 w 3392773"/>
              <a:gd name="connsiteY33" fmla="*/ 4452650 h 4999620"/>
              <a:gd name="connsiteX34" fmla="*/ 2854562 w 3392773"/>
              <a:gd name="connsiteY34" fmla="*/ 4509099 h 4999620"/>
              <a:gd name="connsiteX35" fmla="*/ 2854562 w 3392773"/>
              <a:gd name="connsiteY35" fmla="*/ 4850712 h 4999620"/>
              <a:gd name="connsiteX36" fmla="*/ 2752370 w 3392773"/>
              <a:gd name="connsiteY36" fmla="*/ 4850712 h 4999620"/>
              <a:gd name="connsiteX37" fmla="*/ 2752370 w 3392773"/>
              <a:gd name="connsiteY37" fmla="*/ 4372843 h 4999620"/>
              <a:gd name="connsiteX38" fmla="*/ 2854562 w 3392773"/>
              <a:gd name="connsiteY38" fmla="*/ 4372843 h 4999620"/>
              <a:gd name="connsiteX39" fmla="*/ 2854562 w 3392773"/>
              <a:gd name="connsiteY39" fmla="*/ 4436105 h 4999620"/>
              <a:gd name="connsiteX40" fmla="*/ 2859428 w 3392773"/>
              <a:gd name="connsiteY40" fmla="*/ 4442918 h 4999620"/>
              <a:gd name="connsiteX41" fmla="*/ 2868188 w 3392773"/>
              <a:gd name="connsiteY41" fmla="*/ 4439998 h 4999620"/>
              <a:gd name="connsiteX42" fmla="*/ 3045320 w 3392773"/>
              <a:gd name="connsiteY42" fmla="*/ 4368950 h 4999620"/>
              <a:gd name="connsiteX43" fmla="*/ 3079384 w 3392773"/>
              <a:gd name="connsiteY43" fmla="*/ 4368950 h 4999620"/>
              <a:gd name="connsiteX44" fmla="*/ 2687162 w 3392773"/>
              <a:gd name="connsiteY44" fmla="*/ 4636596 h 4999620"/>
              <a:gd name="connsiteX45" fmla="*/ 2458447 w 3392773"/>
              <a:gd name="connsiteY45" fmla="*/ 4362137 h 4999620"/>
              <a:gd name="connsiteX46" fmla="*/ 2212213 w 3392773"/>
              <a:gd name="connsiteY46" fmla="*/ 4612264 h 4999620"/>
              <a:gd name="connsiteX47" fmla="*/ 2467206 w 3392773"/>
              <a:gd name="connsiteY47" fmla="*/ 4860445 h 4999620"/>
              <a:gd name="connsiteX48" fmla="*/ 2684242 w 3392773"/>
              <a:gd name="connsiteY48" fmla="*/ 4697911 h 4999620"/>
              <a:gd name="connsiteX49" fmla="*/ 2595676 w 3392773"/>
              <a:gd name="connsiteY49" fmla="*/ 4697911 h 4999620"/>
              <a:gd name="connsiteX50" fmla="*/ 2464286 w 3392773"/>
              <a:gd name="connsiteY50" fmla="*/ 4785504 h 4999620"/>
              <a:gd name="connsiteX51" fmla="*/ 2319271 w 3392773"/>
              <a:gd name="connsiteY51" fmla="*/ 4636596 h 4999620"/>
              <a:gd name="connsiteX52" fmla="*/ 2518788 w 3392773"/>
              <a:gd name="connsiteY52" fmla="*/ 4636596 h 4999620"/>
              <a:gd name="connsiteX53" fmla="*/ 2687162 w 3392773"/>
              <a:gd name="connsiteY53" fmla="*/ 4636596 h 4999620"/>
              <a:gd name="connsiteX54" fmla="*/ 2462340 w 3392773"/>
              <a:gd name="connsiteY54" fmla="*/ 4435132 h 4999620"/>
              <a:gd name="connsiteX55" fmla="*/ 2594703 w 3392773"/>
              <a:gd name="connsiteY55" fmla="*/ 4569441 h 4999620"/>
              <a:gd name="connsiteX56" fmla="*/ 2320244 w 3392773"/>
              <a:gd name="connsiteY56" fmla="*/ 4569441 h 4999620"/>
              <a:gd name="connsiteX57" fmla="*/ 2462340 w 3392773"/>
              <a:gd name="connsiteY57" fmla="*/ 4435132 h 4999620"/>
              <a:gd name="connsiteX58" fmla="*/ 1950406 w 3392773"/>
              <a:gd name="connsiteY58" fmla="*/ 4363110 h 4999620"/>
              <a:gd name="connsiteX59" fmla="*/ 1772301 w 3392773"/>
              <a:gd name="connsiteY59" fmla="*/ 4475035 h 4999620"/>
              <a:gd name="connsiteX60" fmla="*/ 1760621 w 3392773"/>
              <a:gd name="connsiteY60" fmla="*/ 4473089 h 4999620"/>
              <a:gd name="connsiteX61" fmla="*/ 1758675 w 3392773"/>
              <a:gd name="connsiteY61" fmla="*/ 4372843 h 4999620"/>
              <a:gd name="connsiteX62" fmla="*/ 1658429 w 3392773"/>
              <a:gd name="connsiteY62" fmla="*/ 4372843 h 4999620"/>
              <a:gd name="connsiteX63" fmla="*/ 1658429 w 3392773"/>
              <a:gd name="connsiteY63" fmla="*/ 4999621 h 4999620"/>
              <a:gd name="connsiteX64" fmla="*/ 1764515 w 3392773"/>
              <a:gd name="connsiteY64" fmla="*/ 4999621 h 4999620"/>
              <a:gd name="connsiteX65" fmla="*/ 1764515 w 3392773"/>
              <a:gd name="connsiteY65" fmla="*/ 4763119 h 4999620"/>
              <a:gd name="connsiteX66" fmla="*/ 1776194 w 3392773"/>
              <a:gd name="connsiteY66" fmla="*/ 4760199 h 4999620"/>
              <a:gd name="connsiteX67" fmla="*/ 1950406 w 3392773"/>
              <a:gd name="connsiteY67" fmla="*/ 4862391 h 4999620"/>
              <a:gd name="connsiteX68" fmla="*/ 2159657 w 3392773"/>
              <a:gd name="connsiteY68" fmla="*/ 4613238 h 4999620"/>
              <a:gd name="connsiteX69" fmla="*/ 1950406 w 3392773"/>
              <a:gd name="connsiteY69" fmla="*/ 4363110 h 4999620"/>
              <a:gd name="connsiteX70" fmla="*/ 1911476 w 3392773"/>
              <a:gd name="connsiteY70" fmla="*/ 4779665 h 4999620"/>
              <a:gd name="connsiteX71" fmla="*/ 1761595 w 3392773"/>
              <a:gd name="connsiteY71" fmla="*/ 4623943 h 4999620"/>
              <a:gd name="connsiteX72" fmla="*/ 1761595 w 3392773"/>
              <a:gd name="connsiteY72" fmla="*/ 4602532 h 4999620"/>
              <a:gd name="connsiteX73" fmla="*/ 1911476 w 3392773"/>
              <a:gd name="connsiteY73" fmla="*/ 4442918 h 4999620"/>
              <a:gd name="connsiteX74" fmla="*/ 2057465 w 3392773"/>
              <a:gd name="connsiteY74" fmla="*/ 4612264 h 4999620"/>
              <a:gd name="connsiteX75" fmla="*/ 1911476 w 3392773"/>
              <a:gd name="connsiteY75" fmla="*/ 4779665 h 4999620"/>
              <a:gd name="connsiteX76" fmla="*/ 786392 w 3392773"/>
              <a:gd name="connsiteY76" fmla="*/ 4362137 h 4999620"/>
              <a:gd name="connsiteX77" fmla="*/ 532371 w 3392773"/>
              <a:gd name="connsiteY77" fmla="*/ 4612264 h 4999620"/>
              <a:gd name="connsiteX78" fmla="*/ 786392 w 3392773"/>
              <a:gd name="connsiteY78" fmla="*/ 4860445 h 4999620"/>
              <a:gd name="connsiteX79" fmla="*/ 1038465 w 3392773"/>
              <a:gd name="connsiteY79" fmla="*/ 4612264 h 4999620"/>
              <a:gd name="connsiteX80" fmla="*/ 786392 w 3392773"/>
              <a:gd name="connsiteY80" fmla="*/ 4362137 h 4999620"/>
              <a:gd name="connsiteX81" fmla="*/ 786392 w 3392773"/>
              <a:gd name="connsiteY81" fmla="*/ 4781611 h 4999620"/>
              <a:gd name="connsiteX82" fmla="*/ 633590 w 3392773"/>
              <a:gd name="connsiteY82" fmla="*/ 4612264 h 4999620"/>
              <a:gd name="connsiteX83" fmla="*/ 786392 w 3392773"/>
              <a:gd name="connsiteY83" fmla="*/ 4441944 h 4999620"/>
              <a:gd name="connsiteX84" fmla="*/ 937246 w 3392773"/>
              <a:gd name="connsiteY84" fmla="*/ 4612264 h 4999620"/>
              <a:gd name="connsiteX85" fmla="*/ 786392 w 3392773"/>
              <a:gd name="connsiteY85" fmla="*/ 4781611 h 4999620"/>
              <a:gd name="connsiteX86" fmla="*/ 589794 w 3392773"/>
              <a:gd name="connsiteY86" fmla="*/ 4850712 h 4999620"/>
              <a:gd name="connsiteX87" fmla="*/ 589794 w 3392773"/>
              <a:gd name="connsiteY87" fmla="*/ 4850712 h 4999620"/>
              <a:gd name="connsiteX88" fmla="*/ 435046 w 3392773"/>
              <a:gd name="connsiteY88" fmla="*/ 4851685 h 4999620"/>
              <a:gd name="connsiteX89" fmla="*/ 177133 w 3392773"/>
              <a:gd name="connsiteY89" fmla="*/ 4584040 h 4999620"/>
              <a:gd name="connsiteX90" fmla="*/ 122630 w 3392773"/>
              <a:gd name="connsiteY90" fmla="*/ 4547056 h 4999620"/>
              <a:gd name="connsiteX91" fmla="*/ 114844 w 3392773"/>
              <a:gd name="connsiteY91" fmla="*/ 4551922 h 4999620"/>
              <a:gd name="connsiteX92" fmla="*/ 114844 w 3392773"/>
              <a:gd name="connsiteY92" fmla="*/ 4851685 h 4999620"/>
              <a:gd name="connsiteX93" fmla="*/ 0 w 3392773"/>
              <a:gd name="connsiteY93" fmla="*/ 4851685 h 4999620"/>
              <a:gd name="connsiteX94" fmla="*/ 0 w 3392773"/>
              <a:gd name="connsiteY94" fmla="*/ 4681366 h 4999620"/>
              <a:gd name="connsiteX95" fmla="*/ 99272 w 3392773"/>
              <a:gd name="connsiteY95" fmla="*/ 4537324 h 4999620"/>
              <a:gd name="connsiteX96" fmla="*/ 0 w 3392773"/>
              <a:gd name="connsiteY96" fmla="*/ 4394255 h 4999620"/>
              <a:gd name="connsiteX97" fmla="*/ 0 w 3392773"/>
              <a:gd name="connsiteY97" fmla="*/ 4224908 h 4999620"/>
              <a:gd name="connsiteX98" fmla="*/ 115818 w 3392773"/>
              <a:gd name="connsiteY98" fmla="*/ 4224908 h 4999620"/>
              <a:gd name="connsiteX99" fmla="*/ 115818 w 3392773"/>
              <a:gd name="connsiteY99" fmla="*/ 4524671 h 4999620"/>
              <a:gd name="connsiteX100" fmla="*/ 123604 w 3392773"/>
              <a:gd name="connsiteY100" fmla="*/ 4529537 h 4999620"/>
              <a:gd name="connsiteX101" fmla="*/ 178106 w 3392773"/>
              <a:gd name="connsiteY101" fmla="*/ 4492554 h 4999620"/>
              <a:gd name="connsiteX102" fmla="*/ 436019 w 3392773"/>
              <a:gd name="connsiteY102" fmla="*/ 4224908 h 4999620"/>
              <a:gd name="connsiteX103" fmla="*/ 590767 w 3392773"/>
              <a:gd name="connsiteY103" fmla="*/ 4224908 h 4999620"/>
              <a:gd name="connsiteX104" fmla="*/ 589794 w 3392773"/>
              <a:gd name="connsiteY104" fmla="*/ 4225881 h 4999620"/>
              <a:gd name="connsiteX105" fmla="*/ 326041 w 3392773"/>
              <a:gd name="connsiteY105" fmla="*/ 4485741 h 4999620"/>
              <a:gd name="connsiteX106" fmla="*/ 141122 w 3392773"/>
              <a:gd name="connsiteY106" fmla="*/ 4538297 h 4999620"/>
              <a:gd name="connsiteX107" fmla="*/ 326041 w 3392773"/>
              <a:gd name="connsiteY107" fmla="*/ 4590853 h 4999620"/>
              <a:gd name="connsiteX108" fmla="*/ 589794 w 3392773"/>
              <a:gd name="connsiteY108" fmla="*/ 4850712 h 4999620"/>
              <a:gd name="connsiteX109" fmla="*/ 3387907 w 3392773"/>
              <a:gd name="connsiteY109" fmla="*/ 3594237 h 4999620"/>
              <a:gd name="connsiteX110" fmla="*/ 3392773 w 3392773"/>
              <a:gd name="connsiteY110" fmla="*/ 3598131 h 4999620"/>
              <a:gd name="connsiteX111" fmla="*/ 2501270 w 3392773"/>
              <a:gd name="connsiteY111" fmla="*/ 3598131 h 4999620"/>
              <a:gd name="connsiteX112" fmla="*/ 1019000 w 3392773"/>
              <a:gd name="connsiteY112" fmla="*/ 2060385 h 4999620"/>
              <a:gd name="connsiteX113" fmla="*/ 708531 w 3392773"/>
              <a:gd name="connsiteY113" fmla="*/ 1845295 h 4999620"/>
              <a:gd name="connsiteX114" fmla="*/ 664734 w 3392773"/>
              <a:gd name="connsiteY114" fmla="*/ 1874493 h 4999620"/>
              <a:gd name="connsiteX115" fmla="*/ 664734 w 3392773"/>
              <a:gd name="connsiteY115" fmla="*/ 3598131 h 4999620"/>
              <a:gd name="connsiteX116" fmla="*/ 0 w 3392773"/>
              <a:gd name="connsiteY116" fmla="*/ 3598131 h 4999620"/>
              <a:gd name="connsiteX117" fmla="*/ 0 w 3392773"/>
              <a:gd name="connsiteY117" fmla="*/ 2624874 h 4999620"/>
              <a:gd name="connsiteX118" fmla="*/ 573248 w 3392773"/>
              <a:gd name="connsiteY118" fmla="*/ 1798579 h 4999620"/>
              <a:gd name="connsiteX119" fmla="*/ 0 w 3392773"/>
              <a:gd name="connsiteY119" fmla="*/ 973257 h 4999620"/>
              <a:gd name="connsiteX120" fmla="*/ 0 w 3392773"/>
              <a:gd name="connsiteY120" fmla="*/ 0 h 4999620"/>
              <a:gd name="connsiteX121" fmla="*/ 664734 w 3392773"/>
              <a:gd name="connsiteY121" fmla="*/ 0 h 4999620"/>
              <a:gd name="connsiteX122" fmla="*/ 664734 w 3392773"/>
              <a:gd name="connsiteY122" fmla="*/ 1723638 h 4999620"/>
              <a:gd name="connsiteX123" fmla="*/ 708531 w 3392773"/>
              <a:gd name="connsiteY123" fmla="*/ 1752836 h 4999620"/>
              <a:gd name="connsiteX124" fmla="*/ 1019000 w 3392773"/>
              <a:gd name="connsiteY124" fmla="*/ 1537746 h 4999620"/>
              <a:gd name="connsiteX125" fmla="*/ 2500297 w 3392773"/>
              <a:gd name="connsiteY125" fmla="*/ 0 h 4999620"/>
              <a:gd name="connsiteX126" fmla="*/ 3391800 w 3392773"/>
              <a:gd name="connsiteY126" fmla="*/ 0 h 4999620"/>
              <a:gd name="connsiteX127" fmla="*/ 3386934 w 3392773"/>
              <a:gd name="connsiteY127" fmla="*/ 3893 h 4999620"/>
              <a:gd name="connsiteX128" fmla="*/ 1872546 w 3392773"/>
              <a:gd name="connsiteY128" fmla="*/ 1495896 h 4999620"/>
              <a:gd name="connsiteX129" fmla="*/ 809750 w 3392773"/>
              <a:gd name="connsiteY129" fmla="*/ 1798579 h 4999620"/>
              <a:gd name="connsiteX130" fmla="*/ 1872546 w 3392773"/>
              <a:gd name="connsiteY130" fmla="*/ 2101262 h 4999620"/>
              <a:gd name="connsiteX131" fmla="*/ 3387907 w 3392773"/>
              <a:gd name="connsiteY131" fmla="*/ 3594237 h 499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392773" h="4999620">
                <a:moveTo>
                  <a:pt x="1389811" y="4363110"/>
                </a:moveTo>
                <a:cubicBezTo>
                  <a:pt x="1308057" y="4363110"/>
                  <a:pt x="1246742" y="4403014"/>
                  <a:pt x="1211705" y="4475035"/>
                </a:cubicBezTo>
                <a:cubicBezTo>
                  <a:pt x="1208785" y="4480875"/>
                  <a:pt x="1200026" y="4478928"/>
                  <a:pt x="1200026" y="4473089"/>
                </a:cubicBezTo>
                <a:lnTo>
                  <a:pt x="1198079" y="4372843"/>
                </a:lnTo>
                <a:lnTo>
                  <a:pt x="1097834" y="4372843"/>
                </a:lnTo>
                <a:lnTo>
                  <a:pt x="1097834" y="4999621"/>
                </a:lnTo>
                <a:lnTo>
                  <a:pt x="1203919" y="4999621"/>
                </a:lnTo>
                <a:lnTo>
                  <a:pt x="1203919" y="4763119"/>
                </a:lnTo>
                <a:cubicBezTo>
                  <a:pt x="1203919" y="4757279"/>
                  <a:pt x="1212678" y="4755333"/>
                  <a:pt x="1215598" y="4760199"/>
                </a:cubicBezTo>
                <a:cubicBezTo>
                  <a:pt x="1250635" y="4825407"/>
                  <a:pt x="1310977" y="4862391"/>
                  <a:pt x="1389811" y="4862391"/>
                </a:cubicBezTo>
                <a:cubicBezTo>
                  <a:pt x="1517307" y="4862391"/>
                  <a:pt x="1599061" y="4769932"/>
                  <a:pt x="1599061" y="4613238"/>
                </a:cubicBezTo>
                <a:cubicBezTo>
                  <a:pt x="1599061" y="4453623"/>
                  <a:pt x="1517307" y="4363110"/>
                  <a:pt x="1389811" y="4363110"/>
                </a:cubicBezTo>
                <a:close/>
                <a:moveTo>
                  <a:pt x="1350880" y="4779665"/>
                </a:moveTo>
                <a:cubicBezTo>
                  <a:pt x="1288592" y="4779665"/>
                  <a:pt x="1200999" y="4733921"/>
                  <a:pt x="1200999" y="4623943"/>
                </a:cubicBezTo>
                <a:lnTo>
                  <a:pt x="1200999" y="4602532"/>
                </a:lnTo>
                <a:cubicBezTo>
                  <a:pt x="1200999" y="4486714"/>
                  <a:pt x="1288592" y="4442918"/>
                  <a:pt x="1350880" y="4442918"/>
                </a:cubicBezTo>
                <a:cubicBezTo>
                  <a:pt x="1437500" y="4442918"/>
                  <a:pt x="1496869" y="4506179"/>
                  <a:pt x="1496869" y="4612264"/>
                </a:cubicBezTo>
                <a:cubicBezTo>
                  <a:pt x="1495896" y="4719322"/>
                  <a:pt x="1437500" y="4779665"/>
                  <a:pt x="1350880" y="4779665"/>
                </a:cubicBezTo>
                <a:close/>
                <a:moveTo>
                  <a:pt x="3392773" y="4771878"/>
                </a:moveTo>
                <a:lnTo>
                  <a:pt x="3392773" y="4850712"/>
                </a:lnTo>
                <a:cubicBezTo>
                  <a:pt x="3392773" y="4850712"/>
                  <a:pt x="3391800" y="4850712"/>
                  <a:pt x="3351896" y="4850712"/>
                </a:cubicBezTo>
                <a:cubicBezTo>
                  <a:pt x="3197148" y="4850712"/>
                  <a:pt x="3127074" y="4745601"/>
                  <a:pt x="3127074" y="4600585"/>
                </a:cubicBezTo>
                <a:lnTo>
                  <a:pt x="3127074" y="4223935"/>
                </a:lnTo>
                <a:lnTo>
                  <a:pt x="3224400" y="4223935"/>
                </a:lnTo>
                <a:lnTo>
                  <a:pt x="3224400" y="4372843"/>
                </a:lnTo>
                <a:lnTo>
                  <a:pt x="3392773" y="4372843"/>
                </a:lnTo>
                <a:lnTo>
                  <a:pt x="3392773" y="4452650"/>
                </a:lnTo>
                <a:lnTo>
                  <a:pt x="3224400" y="4452650"/>
                </a:lnTo>
                <a:lnTo>
                  <a:pt x="3224400" y="4610318"/>
                </a:lnTo>
                <a:cubicBezTo>
                  <a:pt x="3224400" y="4699857"/>
                  <a:pt x="3254571" y="4770905"/>
                  <a:pt x="3382067" y="4770905"/>
                </a:cubicBezTo>
                <a:cubicBezTo>
                  <a:pt x="3388880" y="4771878"/>
                  <a:pt x="3392773" y="4771878"/>
                  <a:pt x="3392773" y="4771878"/>
                </a:cubicBezTo>
                <a:moveTo>
                  <a:pt x="3079384" y="4367977"/>
                </a:moveTo>
                <a:lnTo>
                  <a:pt x="3079384" y="4452650"/>
                </a:lnTo>
                <a:lnTo>
                  <a:pt x="2926583" y="4452650"/>
                </a:lnTo>
                <a:cubicBezTo>
                  <a:pt x="2889599" y="4452650"/>
                  <a:pt x="2854562" y="4466276"/>
                  <a:pt x="2854562" y="4509099"/>
                </a:cubicBezTo>
                <a:lnTo>
                  <a:pt x="2854562" y="4850712"/>
                </a:lnTo>
                <a:lnTo>
                  <a:pt x="2752370" y="4850712"/>
                </a:lnTo>
                <a:lnTo>
                  <a:pt x="2752370" y="4372843"/>
                </a:lnTo>
                <a:lnTo>
                  <a:pt x="2854562" y="4372843"/>
                </a:lnTo>
                <a:lnTo>
                  <a:pt x="2854562" y="4436105"/>
                </a:lnTo>
                <a:cubicBezTo>
                  <a:pt x="2854562" y="4439025"/>
                  <a:pt x="2856509" y="4441944"/>
                  <a:pt x="2859428" y="4442918"/>
                </a:cubicBezTo>
                <a:cubicBezTo>
                  <a:pt x="2864295" y="4443891"/>
                  <a:pt x="2867215" y="4440971"/>
                  <a:pt x="2868188" y="4439998"/>
                </a:cubicBezTo>
                <a:cubicBezTo>
                  <a:pt x="2914904" y="4397174"/>
                  <a:pt x="2956754" y="4368950"/>
                  <a:pt x="3045320" y="4368950"/>
                </a:cubicBezTo>
                <a:lnTo>
                  <a:pt x="3079384" y="4368950"/>
                </a:lnTo>
                <a:close/>
                <a:moveTo>
                  <a:pt x="2687162" y="4636596"/>
                </a:moveTo>
                <a:cubicBezTo>
                  <a:pt x="2707600" y="4468222"/>
                  <a:pt x="2640446" y="4362137"/>
                  <a:pt x="2458447" y="4362137"/>
                </a:cubicBezTo>
                <a:cubicBezTo>
                  <a:pt x="2308565" y="4362137"/>
                  <a:pt x="2212213" y="4451677"/>
                  <a:pt x="2212213" y="4612264"/>
                </a:cubicBezTo>
                <a:cubicBezTo>
                  <a:pt x="2212213" y="4765066"/>
                  <a:pt x="2302726" y="4860445"/>
                  <a:pt x="2467206" y="4860445"/>
                </a:cubicBezTo>
                <a:cubicBezTo>
                  <a:pt x="2575238" y="4860445"/>
                  <a:pt x="2669643" y="4813728"/>
                  <a:pt x="2684242" y="4697911"/>
                </a:cubicBezTo>
                <a:lnTo>
                  <a:pt x="2595676" y="4697911"/>
                </a:lnTo>
                <a:cubicBezTo>
                  <a:pt x="2581077" y="4757279"/>
                  <a:pt x="2534361" y="4785504"/>
                  <a:pt x="2464286" y="4785504"/>
                </a:cubicBezTo>
                <a:cubicBezTo>
                  <a:pt x="2373773" y="4785504"/>
                  <a:pt x="2326084" y="4733921"/>
                  <a:pt x="2319271" y="4636596"/>
                </a:cubicBezTo>
                <a:lnTo>
                  <a:pt x="2518788" y="4636596"/>
                </a:lnTo>
                <a:lnTo>
                  <a:pt x="2687162" y="4636596"/>
                </a:lnTo>
                <a:close/>
                <a:moveTo>
                  <a:pt x="2462340" y="4435132"/>
                </a:moveTo>
                <a:cubicBezTo>
                  <a:pt x="2552852" y="4435132"/>
                  <a:pt x="2589836" y="4490607"/>
                  <a:pt x="2594703" y="4569441"/>
                </a:cubicBezTo>
                <a:lnTo>
                  <a:pt x="2320244" y="4569441"/>
                </a:lnTo>
                <a:cubicBezTo>
                  <a:pt x="2320244" y="4569441"/>
                  <a:pt x="2322191" y="4435132"/>
                  <a:pt x="2462340" y="4435132"/>
                </a:cubicBezTo>
                <a:close/>
                <a:moveTo>
                  <a:pt x="1950406" y="4363110"/>
                </a:moveTo>
                <a:cubicBezTo>
                  <a:pt x="1868653" y="4363110"/>
                  <a:pt x="1807338" y="4403014"/>
                  <a:pt x="1772301" y="4475035"/>
                </a:cubicBezTo>
                <a:cubicBezTo>
                  <a:pt x="1769381" y="4480875"/>
                  <a:pt x="1760621" y="4478928"/>
                  <a:pt x="1760621" y="4473089"/>
                </a:cubicBezTo>
                <a:lnTo>
                  <a:pt x="1758675" y="4372843"/>
                </a:lnTo>
                <a:lnTo>
                  <a:pt x="1658429" y="4372843"/>
                </a:lnTo>
                <a:lnTo>
                  <a:pt x="1658429" y="4999621"/>
                </a:lnTo>
                <a:lnTo>
                  <a:pt x="1764515" y="4999621"/>
                </a:lnTo>
                <a:lnTo>
                  <a:pt x="1764515" y="4763119"/>
                </a:lnTo>
                <a:cubicBezTo>
                  <a:pt x="1764515" y="4757279"/>
                  <a:pt x="1773274" y="4755333"/>
                  <a:pt x="1776194" y="4760199"/>
                </a:cubicBezTo>
                <a:cubicBezTo>
                  <a:pt x="1811231" y="4825407"/>
                  <a:pt x="1871573" y="4862391"/>
                  <a:pt x="1950406" y="4862391"/>
                </a:cubicBezTo>
                <a:cubicBezTo>
                  <a:pt x="2077903" y="4862391"/>
                  <a:pt x="2159657" y="4769932"/>
                  <a:pt x="2159657" y="4613238"/>
                </a:cubicBezTo>
                <a:cubicBezTo>
                  <a:pt x="2159657" y="4453623"/>
                  <a:pt x="2077903" y="4363110"/>
                  <a:pt x="1950406" y="4363110"/>
                </a:cubicBezTo>
                <a:close/>
                <a:moveTo>
                  <a:pt x="1911476" y="4779665"/>
                </a:moveTo>
                <a:cubicBezTo>
                  <a:pt x="1849188" y="4779665"/>
                  <a:pt x="1761595" y="4733921"/>
                  <a:pt x="1761595" y="4623943"/>
                </a:cubicBezTo>
                <a:lnTo>
                  <a:pt x="1761595" y="4602532"/>
                </a:lnTo>
                <a:cubicBezTo>
                  <a:pt x="1761595" y="4486714"/>
                  <a:pt x="1849188" y="4442918"/>
                  <a:pt x="1911476" y="4442918"/>
                </a:cubicBezTo>
                <a:cubicBezTo>
                  <a:pt x="1998096" y="4442918"/>
                  <a:pt x="2057465" y="4506179"/>
                  <a:pt x="2057465" y="4612264"/>
                </a:cubicBezTo>
                <a:cubicBezTo>
                  <a:pt x="2056492" y="4719322"/>
                  <a:pt x="1998096" y="4779665"/>
                  <a:pt x="1911476" y="4779665"/>
                </a:cubicBezTo>
                <a:close/>
                <a:moveTo>
                  <a:pt x="786392" y="4362137"/>
                </a:moveTo>
                <a:cubicBezTo>
                  <a:pt x="635537" y="4362137"/>
                  <a:pt x="532371" y="4461409"/>
                  <a:pt x="532371" y="4612264"/>
                </a:cubicBezTo>
                <a:cubicBezTo>
                  <a:pt x="532371" y="4761173"/>
                  <a:pt x="635537" y="4860445"/>
                  <a:pt x="786392" y="4860445"/>
                </a:cubicBezTo>
                <a:cubicBezTo>
                  <a:pt x="935300" y="4860445"/>
                  <a:pt x="1038465" y="4761173"/>
                  <a:pt x="1038465" y="4612264"/>
                </a:cubicBezTo>
                <a:cubicBezTo>
                  <a:pt x="1038465" y="4461409"/>
                  <a:pt x="935300" y="4362137"/>
                  <a:pt x="786392" y="4362137"/>
                </a:cubicBezTo>
                <a:close/>
                <a:moveTo>
                  <a:pt x="786392" y="4781611"/>
                </a:moveTo>
                <a:cubicBezTo>
                  <a:pt x="691012" y="4781611"/>
                  <a:pt x="633590" y="4715429"/>
                  <a:pt x="633590" y="4612264"/>
                </a:cubicBezTo>
                <a:cubicBezTo>
                  <a:pt x="633590" y="4506179"/>
                  <a:pt x="691986" y="4441944"/>
                  <a:pt x="786392" y="4441944"/>
                </a:cubicBezTo>
                <a:cubicBezTo>
                  <a:pt x="880797" y="4441944"/>
                  <a:pt x="937246" y="4509099"/>
                  <a:pt x="937246" y="4612264"/>
                </a:cubicBezTo>
                <a:cubicBezTo>
                  <a:pt x="937246" y="4716403"/>
                  <a:pt x="880797" y="4781611"/>
                  <a:pt x="786392" y="4781611"/>
                </a:cubicBezTo>
                <a:close/>
                <a:moveTo>
                  <a:pt x="589794" y="4850712"/>
                </a:moveTo>
                <a:lnTo>
                  <a:pt x="589794" y="4850712"/>
                </a:lnTo>
                <a:lnTo>
                  <a:pt x="435046" y="4851685"/>
                </a:lnTo>
                <a:lnTo>
                  <a:pt x="177133" y="4584040"/>
                </a:lnTo>
                <a:cubicBezTo>
                  <a:pt x="154748" y="4561655"/>
                  <a:pt x="131390" y="4549976"/>
                  <a:pt x="122630" y="4547056"/>
                </a:cubicBezTo>
                <a:cubicBezTo>
                  <a:pt x="118737" y="4545110"/>
                  <a:pt x="114844" y="4548029"/>
                  <a:pt x="114844" y="4551922"/>
                </a:cubicBezTo>
                <a:lnTo>
                  <a:pt x="114844" y="4851685"/>
                </a:lnTo>
                <a:lnTo>
                  <a:pt x="0" y="4851685"/>
                </a:lnTo>
                <a:lnTo>
                  <a:pt x="0" y="4681366"/>
                </a:lnTo>
                <a:cubicBezTo>
                  <a:pt x="0" y="4573334"/>
                  <a:pt x="69101" y="4540243"/>
                  <a:pt x="99272" y="4537324"/>
                </a:cubicBezTo>
                <a:cubicBezTo>
                  <a:pt x="69101" y="4535377"/>
                  <a:pt x="0" y="4502286"/>
                  <a:pt x="0" y="4394255"/>
                </a:cubicBezTo>
                <a:lnTo>
                  <a:pt x="0" y="4224908"/>
                </a:lnTo>
                <a:lnTo>
                  <a:pt x="115818" y="4224908"/>
                </a:lnTo>
                <a:lnTo>
                  <a:pt x="115818" y="4524671"/>
                </a:lnTo>
                <a:cubicBezTo>
                  <a:pt x="115818" y="4528564"/>
                  <a:pt x="119711" y="4531484"/>
                  <a:pt x="123604" y="4529537"/>
                </a:cubicBezTo>
                <a:cubicBezTo>
                  <a:pt x="132363" y="4525644"/>
                  <a:pt x="154748" y="4514939"/>
                  <a:pt x="178106" y="4492554"/>
                </a:cubicBezTo>
                <a:lnTo>
                  <a:pt x="436019" y="4224908"/>
                </a:lnTo>
                <a:lnTo>
                  <a:pt x="590767" y="4224908"/>
                </a:lnTo>
                <a:lnTo>
                  <a:pt x="589794" y="4225881"/>
                </a:lnTo>
                <a:cubicBezTo>
                  <a:pt x="587847" y="4227828"/>
                  <a:pt x="400982" y="4435132"/>
                  <a:pt x="326041" y="4485741"/>
                </a:cubicBezTo>
                <a:cubicBezTo>
                  <a:pt x="263753" y="4527591"/>
                  <a:pt x="170320" y="4536350"/>
                  <a:pt x="141122" y="4538297"/>
                </a:cubicBezTo>
                <a:cubicBezTo>
                  <a:pt x="170320" y="4540243"/>
                  <a:pt x="263753" y="4549003"/>
                  <a:pt x="326041" y="4590853"/>
                </a:cubicBezTo>
                <a:cubicBezTo>
                  <a:pt x="400982" y="4641462"/>
                  <a:pt x="586874" y="4847792"/>
                  <a:pt x="589794" y="4850712"/>
                </a:cubicBezTo>
                <a:close/>
                <a:moveTo>
                  <a:pt x="3387907" y="3594237"/>
                </a:moveTo>
                <a:lnTo>
                  <a:pt x="3392773" y="3598131"/>
                </a:lnTo>
                <a:lnTo>
                  <a:pt x="2501270" y="3598131"/>
                </a:lnTo>
                <a:lnTo>
                  <a:pt x="1019000" y="2060385"/>
                </a:lnTo>
                <a:cubicBezTo>
                  <a:pt x="889557" y="1930942"/>
                  <a:pt x="758167" y="1867680"/>
                  <a:pt x="708531" y="1845295"/>
                </a:cubicBezTo>
                <a:cubicBezTo>
                  <a:pt x="685173" y="1835562"/>
                  <a:pt x="664734" y="1849188"/>
                  <a:pt x="664734" y="1874493"/>
                </a:cubicBezTo>
                <a:lnTo>
                  <a:pt x="664734" y="3598131"/>
                </a:lnTo>
                <a:lnTo>
                  <a:pt x="0" y="3598131"/>
                </a:lnTo>
                <a:lnTo>
                  <a:pt x="0" y="2624874"/>
                </a:lnTo>
                <a:cubicBezTo>
                  <a:pt x="0" y="2002963"/>
                  <a:pt x="396116" y="1813178"/>
                  <a:pt x="573248" y="1798579"/>
                </a:cubicBezTo>
                <a:cubicBezTo>
                  <a:pt x="396116" y="1784953"/>
                  <a:pt x="0" y="1594195"/>
                  <a:pt x="0" y="973257"/>
                </a:cubicBezTo>
                <a:lnTo>
                  <a:pt x="0" y="0"/>
                </a:lnTo>
                <a:lnTo>
                  <a:pt x="664734" y="0"/>
                </a:lnTo>
                <a:lnTo>
                  <a:pt x="664734" y="1723638"/>
                </a:lnTo>
                <a:cubicBezTo>
                  <a:pt x="664734" y="1747969"/>
                  <a:pt x="685173" y="1762568"/>
                  <a:pt x="708531" y="1752836"/>
                </a:cubicBezTo>
                <a:cubicBezTo>
                  <a:pt x="758167" y="1731424"/>
                  <a:pt x="890530" y="1667189"/>
                  <a:pt x="1019000" y="1537746"/>
                </a:cubicBezTo>
                <a:lnTo>
                  <a:pt x="2500297" y="0"/>
                </a:lnTo>
                <a:lnTo>
                  <a:pt x="3391800" y="0"/>
                </a:lnTo>
                <a:lnTo>
                  <a:pt x="3386934" y="3893"/>
                </a:lnTo>
                <a:cubicBezTo>
                  <a:pt x="3373308" y="15572"/>
                  <a:pt x="2304672" y="1203919"/>
                  <a:pt x="1872546" y="1495896"/>
                </a:cubicBezTo>
                <a:cubicBezTo>
                  <a:pt x="1515361" y="1737263"/>
                  <a:pt x="979096" y="1788846"/>
                  <a:pt x="809750" y="1798579"/>
                </a:cubicBezTo>
                <a:cubicBezTo>
                  <a:pt x="979096" y="1809284"/>
                  <a:pt x="1515361" y="1859894"/>
                  <a:pt x="1872546" y="2101262"/>
                </a:cubicBezTo>
                <a:cubicBezTo>
                  <a:pt x="2304672" y="2394212"/>
                  <a:pt x="3374281" y="3582558"/>
                  <a:pt x="3387907" y="3594237"/>
                </a:cubicBezTo>
                <a:close/>
              </a:path>
            </a:pathLst>
          </a:custGeom>
          <a:solidFill>
            <a:schemeClr val="accent1"/>
          </a:solidFill>
          <a:ln w="9716" cap="flat">
            <a:noFill/>
            <a:prstDash val="solid"/>
            <a:miter/>
          </a:ln>
        </p:spPr>
        <p:txBody>
          <a:bodyPr rtlCol="0" anchor="ctr"/>
          <a:lstStyle/>
          <a:p>
            <a:endParaRPr lang="en-GB" dirty="0"/>
          </a:p>
        </p:txBody>
      </p:sp>
      <p:pic>
        <p:nvPicPr>
          <p:cNvPr id="7" name="Afbeelding 6" hidden="1">
            <a:extLst>
              <a:ext uri="{FF2B5EF4-FFF2-40B4-BE49-F238E27FC236}">
                <a16:creationId xmlns:a16="http://schemas.microsoft.com/office/drawing/2014/main" id="{D7490690-BEF5-4DE3-BAA1-9FF1DF0A146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599"/>
            <a:ext cx="12192000" cy="6852802"/>
          </a:xfrm>
          <a:prstGeom prst="rect">
            <a:avLst/>
          </a:prstGeom>
        </p:spPr>
      </p:pic>
      <p:grpSp>
        <p:nvGrpSpPr>
          <p:cNvPr id="153" name="INSTRUCTION">
            <a:extLst>
              <a:ext uri="{FF2B5EF4-FFF2-40B4-BE49-F238E27FC236}">
                <a16:creationId xmlns:a16="http://schemas.microsoft.com/office/drawing/2014/main" id="{E0828A11-80F7-40B0-956E-BCDBD6D564D6}"/>
              </a:ext>
            </a:extLst>
          </p:cNvPr>
          <p:cNvGrpSpPr/>
          <p:nvPr userDrawn="1"/>
        </p:nvGrpSpPr>
        <p:grpSpPr>
          <a:xfrm>
            <a:off x="12377595" y="0"/>
            <a:ext cx="3693386" cy="6669007"/>
            <a:chOff x="-3786437" y="0"/>
            <a:chExt cx="3693386" cy="6669007"/>
          </a:xfrm>
        </p:grpSpPr>
        <p:sp>
          <p:nvSpPr>
            <p:cNvPr id="154" name="Rechthoek 153">
              <a:extLst>
                <a:ext uri="{FF2B5EF4-FFF2-40B4-BE49-F238E27FC236}">
                  <a16:creationId xmlns:a16="http://schemas.microsoft.com/office/drawing/2014/main" id="{8D960FBA-1C7E-4FD0-A1DD-0D6E8430B012}"/>
                </a:ext>
              </a:extLst>
            </p:cNvPr>
            <p:cNvSpPr/>
            <p:nvPr userDrawn="1"/>
          </p:nvSpPr>
          <p:spPr>
            <a:xfrm>
              <a:off x="-3786165" y="0"/>
              <a:ext cx="3593091" cy="5936776"/>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55" name="Rechthoek 154">
              <a:extLst>
                <a:ext uri="{FF2B5EF4-FFF2-40B4-BE49-F238E27FC236}">
                  <a16:creationId xmlns:a16="http://schemas.microsoft.com/office/drawing/2014/main" id="{7A4DC8CE-D02D-4ECE-BE39-27FFAC11F93F}"/>
                </a:ext>
              </a:extLst>
            </p:cNvPr>
            <p:cNvSpPr/>
            <p:nvPr userDrawn="1"/>
          </p:nvSpPr>
          <p:spPr>
            <a:xfrm>
              <a:off x="-3786437" y="584100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156" name="Ovaal 155">
              <a:extLst>
                <a:ext uri="{FF2B5EF4-FFF2-40B4-BE49-F238E27FC236}">
                  <a16:creationId xmlns:a16="http://schemas.microsoft.com/office/drawing/2014/main" id="{0A9F77FE-C5D6-4F60-8196-D13D46512A7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AFD4B1C0-1EBD-401D-9DDE-0BDBC062152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8" name="Groep 157">
              <a:extLst>
                <a:ext uri="{FF2B5EF4-FFF2-40B4-BE49-F238E27FC236}">
                  <a16:creationId xmlns:a16="http://schemas.microsoft.com/office/drawing/2014/main" id="{93E22688-A9DC-439F-8C73-D38AC4832FE9}"/>
                </a:ext>
              </a:extLst>
            </p:cNvPr>
            <p:cNvGrpSpPr/>
            <p:nvPr userDrawn="1"/>
          </p:nvGrpSpPr>
          <p:grpSpPr>
            <a:xfrm>
              <a:off x="-3316179" y="1231351"/>
              <a:ext cx="294789" cy="318834"/>
              <a:chOff x="14466489" y="1001522"/>
              <a:chExt cx="290627" cy="314333"/>
            </a:xfrm>
          </p:grpSpPr>
          <p:sp>
            <p:nvSpPr>
              <p:cNvPr id="281" name="Rechthoek 280">
                <a:extLst>
                  <a:ext uri="{FF2B5EF4-FFF2-40B4-BE49-F238E27FC236}">
                    <a16:creationId xmlns:a16="http://schemas.microsoft.com/office/drawing/2014/main" id="{42FB1842-DDE9-4390-8F1A-EE84B59AFF8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82" name="Ovaal 281">
                <a:extLst>
                  <a:ext uri="{FF2B5EF4-FFF2-40B4-BE49-F238E27FC236}">
                    <a16:creationId xmlns:a16="http://schemas.microsoft.com/office/drawing/2014/main" id="{D9DAA119-EFE4-4834-B997-67D58DFCB363}"/>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283" name="Vrije vorm: vorm 282">
                <a:extLst>
                  <a:ext uri="{FF2B5EF4-FFF2-40B4-BE49-F238E27FC236}">
                    <a16:creationId xmlns:a16="http://schemas.microsoft.com/office/drawing/2014/main" id="{A4CEAF05-82D6-4DBF-9B7B-9DFEB69A17C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284" name="Rechthoek: afgeronde hoeken 283">
                <a:extLst>
                  <a:ext uri="{FF2B5EF4-FFF2-40B4-BE49-F238E27FC236}">
                    <a16:creationId xmlns:a16="http://schemas.microsoft.com/office/drawing/2014/main" id="{F0B73A45-6841-4D6E-94B9-5BAFAF30632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285" name="Rechte verbindingslijn 284">
                <a:extLst>
                  <a:ext uri="{FF2B5EF4-FFF2-40B4-BE49-F238E27FC236}">
                    <a16:creationId xmlns:a16="http://schemas.microsoft.com/office/drawing/2014/main" id="{15B1418E-F56E-4D38-9415-41E5349B6EC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86" name="Rechte verbindingslijn 285">
                <a:extLst>
                  <a:ext uri="{FF2B5EF4-FFF2-40B4-BE49-F238E27FC236}">
                    <a16:creationId xmlns:a16="http://schemas.microsoft.com/office/drawing/2014/main" id="{2E2C9E8B-ABCC-4ED7-80C6-F47238186DE6}"/>
                  </a:ext>
                </a:extLst>
              </p:cNvPr>
              <p:cNvCxnSpPr>
                <a:cxnSpLocks/>
                <a:stCxn id="28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9" name="Ovaal 158">
              <a:extLst>
                <a:ext uri="{FF2B5EF4-FFF2-40B4-BE49-F238E27FC236}">
                  <a16:creationId xmlns:a16="http://schemas.microsoft.com/office/drawing/2014/main" id="{D8FDBCED-AD04-4167-AE97-3650B94D299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0" name="Rechthoek 159">
              <a:extLst>
                <a:ext uri="{FF2B5EF4-FFF2-40B4-BE49-F238E27FC236}">
                  <a16:creationId xmlns:a16="http://schemas.microsoft.com/office/drawing/2014/main" id="{73D2CC7D-532B-46D8-88AC-FEEFF6533909}"/>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0BB65CC4-FBEE-4E3F-8215-08F21211661A}"/>
                </a:ext>
              </a:extLst>
            </p:cNvPr>
            <p:cNvGrpSpPr/>
            <p:nvPr userDrawn="1"/>
          </p:nvGrpSpPr>
          <p:grpSpPr>
            <a:xfrm>
              <a:off x="-3311319" y="2164285"/>
              <a:ext cx="825500" cy="209550"/>
              <a:chOff x="13504624" y="2482850"/>
              <a:chExt cx="825500" cy="209550"/>
            </a:xfrm>
          </p:grpSpPr>
          <p:sp>
            <p:nvSpPr>
              <p:cNvPr id="278" name="Rechthoek 277">
                <a:extLst>
                  <a:ext uri="{FF2B5EF4-FFF2-40B4-BE49-F238E27FC236}">
                    <a16:creationId xmlns:a16="http://schemas.microsoft.com/office/drawing/2014/main" id="{E476B979-4E01-4062-A4C2-2864D22BD504}"/>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279" name="Rechte verbindingslijn 278">
                <a:extLst>
                  <a:ext uri="{FF2B5EF4-FFF2-40B4-BE49-F238E27FC236}">
                    <a16:creationId xmlns:a16="http://schemas.microsoft.com/office/drawing/2014/main" id="{57C0A6EA-69B6-416F-AC95-90E147E2E52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80" name="Gelijkbenige driehoek 279">
                <a:extLst>
                  <a:ext uri="{FF2B5EF4-FFF2-40B4-BE49-F238E27FC236}">
                    <a16:creationId xmlns:a16="http://schemas.microsoft.com/office/drawing/2014/main" id="{FACD59E5-8435-4B45-91F0-E253CF76E8D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62" name="Ovaal 161">
              <a:extLst>
                <a:ext uri="{FF2B5EF4-FFF2-40B4-BE49-F238E27FC236}">
                  <a16:creationId xmlns:a16="http://schemas.microsoft.com/office/drawing/2014/main" id="{812C2F67-EC61-4D68-90E0-991EF4E2DE4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3" name="Rechthoek 162">
              <a:extLst>
                <a:ext uri="{FF2B5EF4-FFF2-40B4-BE49-F238E27FC236}">
                  <a16:creationId xmlns:a16="http://schemas.microsoft.com/office/drawing/2014/main" id="{EF6794C2-F493-44CB-9CC7-A8DFAA7E08C7}"/>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4" name="ICOON_info">
              <a:extLst>
                <a:ext uri="{FF2B5EF4-FFF2-40B4-BE49-F238E27FC236}">
                  <a16:creationId xmlns:a16="http://schemas.microsoft.com/office/drawing/2014/main" id="{5AE566F8-9CAD-4520-9FED-5436025AA0C0}"/>
                </a:ext>
              </a:extLst>
            </p:cNvPr>
            <p:cNvGrpSpPr/>
            <p:nvPr userDrawn="1"/>
          </p:nvGrpSpPr>
          <p:grpSpPr>
            <a:xfrm>
              <a:off x="-376736" y="5705292"/>
              <a:ext cx="283685" cy="283685"/>
              <a:chOff x="-510741" y="5913713"/>
              <a:chExt cx="267555" cy="267555"/>
            </a:xfrm>
          </p:grpSpPr>
          <p:sp>
            <p:nvSpPr>
              <p:cNvPr id="276" name="Ovaal 275">
                <a:extLst>
                  <a:ext uri="{FF2B5EF4-FFF2-40B4-BE49-F238E27FC236}">
                    <a16:creationId xmlns:a16="http://schemas.microsoft.com/office/drawing/2014/main" id="{26D41AFD-C7CD-46E3-B0C2-575F8CC7BC5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77" name="Graphic 163" descr="Informatie">
                <a:extLst>
                  <a:ext uri="{FF2B5EF4-FFF2-40B4-BE49-F238E27FC236}">
                    <a16:creationId xmlns:a16="http://schemas.microsoft.com/office/drawing/2014/main" id="{A896AC64-5C56-49BA-B8FA-8186A6C5EB7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sp>
          <p:nvSpPr>
            <p:cNvPr id="165" name="Ovaal 164">
              <a:extLst>
                <a:ext uri="{FF2B5EF4-FFF2-40B4-BE49-F238E27FC236}">
                  <a16:creationId xmlns:a16="http://schemas.microsoft.com/office/drawing/2014/main" id="{845E9549-1A56-4FDB-9634-A02E548A5ED8}"/>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6" name="Rechthoek 165">
              <a:extLst>
                <a:ext uri="{FF2B5EF4-FFF2-40B4-BE49-F238E27FC236}">
                  <a16:creationId xmlns:a16="http://schemas.microsoft.com/office/drawing/2014/main" id="{35C6CC68-9241-4516-B568-6820567140F2}"/>
                </a:ext>
              </a:extLst>
            </p:cNvPr>
            <p:cNvSpPr/>
            <p:nvPr userDrawn="1"/>
          </p:nvSpPr>
          <p:spPr>
            <a:xfrm>
              <a:off x="-3319415" y="4145790"/>
              <a:ext cx="2944682" cy="79470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67" name="Groep 166">
              <a:extLst>
                <a:ext uri="{FF2B5EF4-FFF2-40B4-BE49-F238E27FC236}">
                  <a16:creationId xmlns:a16="http://schemas.microsoft.com/office/drawing/2014/main" id="{DD81A7B5-72CE-4611-A5F4-5F4D387B12C6}"/>
                </a:ext>
              </a:extLst>
            </p:cNvPr>
            <p:cNvGrpSpPr/>
            <p:nvPr userDrawn="1"/>
          </p:nvGrpSpPr>
          <p:grpSpPr>
            <a:xfrm>
              <a:off x="-3449237" y="5047414"/>
              <a:ext cx="622283" cy="612919"/>
              <a:chOff x="12617641" y="3403239"/>
              <a:chExt cx="752963" cy="741634"/>
            </a:xfrm>
          </p:grpSpPr>
          <p:grpSp>
            <p:nvGrpSpPr>
              <p:cNvPr id="260" name="Groep 259">
                <a:extLst>
                  <a:ext uri="{FF2B5EF4-FFF2-40B4-BE49-F238E27FC236}">
                    <a16:creationId xmlns:a16="http://schemas.microsoft.com/office/drawing/2014/main" id="{DBFE8A7A-FDB9-4DEB-972A-1F90DE14EA05}"/>
                  </a:ext>
                </a:extLst>
              </p:cNvPr>
              <p:cNvGrpSpPr/>
              <p:nvPr userDrawn="1"/>
            </p:nvGrpSpPr>
            <p:grpSpPr>
              <a:xfrm>
                <a:off x="12771550" y="3403239"/>
                <a:ext cx="467156" cy="448491"/>
                <a:chOff x="12782177" y="3403239"/>
                <a:chExt cx="467156" cy="448491"/>
              </a:xfrm>
            </p:grpSpPr>
            <p:grpSp>
              <p:nvGrpSpPr>
                <p:cNvPr id="263" name="Groep 262">
                  <a:extLst>
                    <a:ext uri="{FF2B5EF4-FFF2-40B4-BE49-F238E27FC236}">
                      <a16:creationId xmlns:a16="http://schemas.microsoft.com/office/drawing/2014/main" id="{1444789E-DE3C-4286-A6EF-D70D780CE1AA}"/>
                    </a:ext>
                  </a:extLst>
                </p:cNvPr>
                <p:cNvGrpSpPr/>
                <p:nvPr userDrawn="1"/>
              </p:nvGrpSpPr>
              <p:grpSpPr>
                <a:xfrm>
                  <a:off x="12782177" y="3403239"/>
                  <a:ext cx="412972" cy="396132"/>
                  <a:chOff x="13554906" y="3320109"/>
                  <a:chExt cx="443912" cy="425811"/>
                </a:xfrm>
              </p:grpSpPr>
              <p:grpSp>
                <p:nvGrpSpPr>
                  <p:cNvPr id="270" name="Groep 269">
                    <a:extLst>
                      <a:ext uri="{FF2B5EF4-FFF2-40B4-BE49-F238E27FC236}">
                        <a16:creationId xmlns:a16="http://schemas.microsoft.com/office/drawing/2014/main" id="{7035846E-A3B2-4FBC-A28D-337D579D07C4}"/>
                      </a:ext>
                    </a:extLst>
                  </p:cNvPr>
                  <p:cNvGrpSpPr/>
                  <p:nvPr userDrawn="1"/>
                </p:nvGrpSpPr>
                <p:grpSpPr>
                  <a:xfrm>
                    <a:off x="13554906" y="3320109"/>
                    <a:ext cx="443912" cy="425811"/>
                    <a:chOff x="12909684" y="1276143"/>
                    <a:chExt cx="443912" cy="425811"/>
                  </a:xfrm>
                </p:grpSpPr>
                <p:sp>
                  <p:nvSpPr>
                    <p:cNvPr id="273" name="Rechthoek 272">
                      <a:extLst>
                        <a:ext uri="{FF2B5EF4-FFF2-40B4-BE49-F238E27FC236}">
                          <a16:creationId xmlns:a16="http://schemas.microsoft.com/office/drawing/2014/main" id="{5AF276D1-A03F-4FEE-A612-9DA8090F824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F005B7F4-6626-497C-95C6-B605A5553CE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75" name="Ovaal 274">
                      <a:extLst>
                        <a:ext uri="{FF2B5EF4-FFF2-40B4-BE49-F238E27FC236}">
                          <a16:creationId xmlns:a16="http://schemas.microsoft.com/office/drawing/2014/main" id="{3D94EDF9-CA65-4352-B044-BED589DC032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271" name="Afbeelding 270">
                    <a:extLst>
                      <a:ext uri="{FF2B5EF4-FFF2-40B4-BE49-F238E27FC236}">
                        <a16:creationId xmlns:a16="http://schemas.microsoft.com/office/drawing/2014/main" id="{32D572EB-567E-40EE-97A8-708AC0193A14}"/>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272" name="Afbeelding 271">
                    <a:extLst>
                      <a:ext uri="{FF2B5EF4-FFF2-40B4-BE49-F238E27FC236}">
                        <a16:creationId xmlns:a16="http://schemas.microsoft.com/office/drawing/2014/main" id="{02190914-05C8-4338-B574-4FE88FFEC1A0}"/>
                      </a:ext>
                    </a:extLst>
                  </p:cNvPr>
                  <p:cNvPicPr>
                    <a:picLocks noChangeAspect="1"/>
                  </p:cNvPicPr>
                  <p:nvPr userDrawn="1"/>
                </p:nvPicPr>
                <p:blipFill>
                  <a:blip r:embed="rId3" cstate="print">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264" name="Groep 263">
                  <a:extLst>
                    <a:ext uri="{FF2B5EF4-FFF2-40B4-BE49-F238E27FC236}">
                      <a16:creationId xmlns:a16="http://schemas.microsoft.com/office/drawing/2014/main" id="{420EE101-C354-4FCD-8DA9-8D9E5AC61229}"/>
                    </a:ext>
                  </a:extLst>
                </p:cNvPr>
                <p:cNvGrpSpPr/>
                <p:nvPr userDrawn="1"/>
              </p:nvGrpSpPr>
              <p:grpSpPr>
                <a:xfrm>
                  <a:off x="13103513" y="3705268"/>
                  <a:ext cx="145820" cy="146462"/>
                  <a:chOff x="13096169" y="3602278"/>
                  <a:chExt cx="145820" cy="146462"/>
                </a:xfrm>
              </p:grpSpPr>
              <p:sp>
                <p:nvSpPr>
                  <p:cNvPr id="268" name="Rechthoek 267">
                    <a:extLst>
                      <a:ext uri="{FF2B5EF4-FFF2-40B4-BE49-F238E27FC236}">
                        <a16:creationId xmlns:a16="http://schemas.microsoft.com/office/drawing/2014/main" id="{0CC9D5DC-FBD9-409D-9E2F-7F6ACD68D3F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27BD4F0B-53B1-4BCC-8E93-60EC4A9DA5F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65" name="Groep 264">
                  <a:extLst>
                    <a:ext uri="{FF2B5EF4-FFF2-40B4-BE49-F238E27FC236}">
                      <a16:creationId xmlns:a16="http://schemas.microsoft.com/office/drawing/2014/main" id="{31E62003-3C70-420A-8C0F-6D733EB699BA}"/>
                    </a:ext>
                  </a:extLst>
                </p:cNvPr>
                <p:cNvGrpSpPr/>
                <p:nvPr userDrawn="1"/>
              </p:nvGrpSpPr>
              <p:grpSpPr>
                <a:xfrm rot="10800000">
                  <a:off x="13061402" y="3665637"/>
                  <a:ext cx="145820" cy="146462"/>
                  <a:chOff x="13096169" y="3602278"/>
                  <a:chExt cx="145820" cy="146462"/>
                </a:xfrm>
              </p:grpSpPr>
              <p:sp>
                <p:nvSpPr>
                  <p:cNvPr id="266" name="Rechthoek 265">
                    <a:extLst>
                      <a:ext uri="{FF2B5EF4-FFF2-40B4-BE49-F238E27FC236}">
                        <a16:creationId xmlns:a16="http://schemas.microsoft.com/office/drawing/2014/main" id="{E56CCE3F-19CD-436F-97A5-5E28B8F6834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67" name="Rechthoek 266">
                    <a:extLst>
                      <a:ext uri="{FF2B5EF4-FFF2-40B4-BE49-F238E27FC236}">
                        <a16:creationId xmlns:a16="http://schemas.microsoft.com/office/drawing/2014/main" id="{DFA18466-1211-4D4A-BAF2-AF3772A68AB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261" name="Rechthoek 260">
                <a:extLst>
                  <a:ext uri="{FF2B5EF4-FFF2-40B4-BE49-F238E27FC236}">
                    <a16:creationId xmlns:a16="http://schemas.microsoft.com/office/drawing/2014/main" id="{FF373225-1D1A-4023-9C6F-BA731680AA3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262" name="Gelijkbenige driehoek 261">
                <a:extLst>
                  <a:ext uri="{FF2B5EF4-FFF2-40B4-BE49-F238E27FC236}">
                    <a16:creationId xmlns:a16="http://schemas.microsoft.com/office/drawing/2014/main" id="{AD82AF61-5A29-4A2B-AFFA-B7D4FB71C05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68" name="Rechthoek 167">
              <a:extLst>
                <a:ext uri="{FF2B5EF4-FFF2-40B4-BE49-F238E27FC236}">
                  <a16:creationId xmlns:a16="http://schemas.microsoft.com/office/drawing/2014/main" id="{3A77C109-DCDD-4756-8563-A80EF72CC7B9}"/>
                </a:ext>
              </a:extLst>
            </p:cNvPr>
            <p:cNvSpPr/>
            <p:nvPr userDrawn="1"/>
          </p:nvSpPr>
          <p:spPr>
            <a:xfrm>
              <a:off x="-3316836" y="3119689"/>
              <a:ext cx="1239216" cy="719917"/>
            </a:xfrm>
            <a:prstGeom prst="rect">
              <a:avLst/>
            </a:prstGeom>
            <a:blipFill>
              <a:blip r:embed="rId5" cstate="print">
                <a:extLst>
                  <a:ext uri="{28A0092B-C50C-407E-A947-70E740481C1C}">
                    <a14:useLocalDpi xmlns:a14="http://schemas.microsoft.com/office/drawing/2010/main"/>
                  </a:ext>
                </a:extLst>
              </a:blip>
              <a:stretch>
                <a:fillRect/>
              </a:stretch>
            </a:blip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lvl="0"/>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69" name="Groep 168">
              <a:extLst>
                <a:ext uri="{FF2B5EF4-FFF2-40B4-BE49-F238E27FC236}">
                  <a16:creationId xmlns:a16="http://schemas.microsoft.com/office/drawing/2014/main" id="{72075295-F6BD-4052-8D00-E99ADF3189E9}"/>
                </a:ext>
              </a:extLst>
            </p:cNvPr>
            <p:cNvGrpSpPr/>
            <p:nvPr userDrawn="1"/>
          </p:nvGrpSpPr>
          <p:grpSpPr>
            <a:xfrm>
              <a:off x="-2485819" y="3399207"/>
              <a:ext cx="1222990" cy="563933"/>
              <a:chOff x="-2485819" y="3399207"/>
              <a:chExt cx="1222990" cy="563933"/>
            </a:xfrm>
          </p:grpSpPr>
          <p:sp>
            <p:nvSpPr>
              <p:cNvPr id="170" name="Rechthoek 169">
                <a:extLst>
                  <a:ext uri="{FF2B5EF4-FFF2-40B4-BE49-F238E27FC236}">
                    <a16:creationId xmlns:a16="http://schemas.microsoft.com/office/drawing/2014/main" id="{8B17CBCD-8AFE-4540-9E3F-AD971620AC82}"/>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71" name="Rechthoek 170">
                <a:extLst>
                  <a:ext uri="{FF2B5EF4-FFF2-40B4-BE49-F238E27FC236}">
                    <a16:creationId xmlns:a16="http://schemas.microsoft.com/office/drawing/2014/main" id="{A304B193-E37F-4644-BF9D-797C446FB37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72" name="Groep 171">
                <a:extLst>
                  <a:ext uri="{FF2B5EF4-FFF2-40B4-BE49-F238E27FC236}">
                    <a16:creationId xmlns:a16="http://schemas.microsoft.com/office/drawing/2014/main" id="{D042FBD2-E8DE-4021-92BB-A551C7081F23}"/>
                  </a:ext>
                </a:extLst>
              </p:cNvPr>
              <p:cNvGrpSpPr/>
              <p:nvPr userDrawn="1"/>
            </p:nvGrpSpPr>
            <p:grpSpPr>
              <a:xfrm>
                <a:off x="-2403869" y="3460544"/>
                <a:ext cx="155951" cy="131922"/>
                <a:chOff x="12968836" y="3354170"/>
                <a:chExt cx="404806" cy="342433"/>
              </a:xfrm>
            </p:grpSpPr>
            <p:sp>
              <p:nvSpPr>
                <p:cNvPr id="185" name="Rechthoek: afgeronde hoeken 184">
                  <a:extLst>
                    <a:ext uri="{FF2B5EF4-FFF2-40B4-BE49-F238E27FC236}">
                      <a16:creationId xmlns:a16="http://schemas.microsoft.com/office/drawing/2014/main" id="{3BC2C478-60E0-4932-80BA-A8DE64F4521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55" name="Rechthoek 254">
                  <a:extLst>
                    <a:ext uri="{FF2B5EF4-FFF2-40B4-BE49-F238E27FC236}">
                      <a16:creationId xmlns:a16="http://schemas.microsoft.com/office/drawing/2014/main" id="{DFDB0E1A-F7EA-4110-ACC5-DCFF1A6AFC8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56" name="Rechthoek 255">
                  <a:extLst>
                    <a:ext uri="{FF2B5EF4-FFF2-40B4-BE49-F238E27FC236}">
                      <a16:creationId xmlns:a16="http://schemas.microsoft.com/office/drawing/2014/main" id="{6939F235-D2C1-456D-AED3-E4F9BE79C0A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57" name="Rechthoek 256">
                  <a:extLst>
                    <a:ext uri="{FF2B5EF4-FFF2-40B4-BE49-F238E27FC236}">
                      <a16:creationId xmlns:a16="http://schemas.microsoft.com/office/drawing/2014/main" id="{98D96378-6B4C-4306-AA8C-59F945868A0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58" name="Rechthoek 257">
                  <a:extLst>
                    <a:ext uri="{FF2B5EF4-FFF2-40B4-BE49-F238E27FC236}">
                      <a16:creationId xmlns:a16="http://schemas.microsoft.com/office/drawing/2014/main" id="{146EAD41-2FC1-4D72-84F7-FBB2E4C5B13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76E84D46-0A0E-4C1A-8B14-04A86819E0C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FEF679D4-22DA-41FD-9F04-42ADC88EB6F3}"/>
                  </a:ext>
                </a:extLst>
              </p:cNvPr>
              <p:cNvGrpSpPr/>
              <p:nvPr userDrawn="1"/>
            </p:nvGrpSpPr>
            <p:grpSpPr>
              <a:xfrm>
                <a:off x="-2423424" y="3690208"/>
                <a:ext cx="166739" cy="218963"/>
                <a:chOff x="12940828" y="3950597"/>
                <a:chExt cx="432813" cy="568367"/>
              </a:xfrm>
            </p:grpSpPr>
            <p:grpSp>
              <p:nvGrpSpPr>
                <p:cNvPr id="177" name="Groep 176">
                  <a:extLst>
                    <a:ext uri="{FF2B5EF4-FFF2-40B4-BE49-F238E27FC236}">
                      <a16:creationId xmlns:a16="http://schemas.microsoft.com/office/drawing/2014/main" id="{A4936FDB-7DDD-408E-8884-5AAC17FE19D3}"/>
                    </a:ext>
                  </a:extLst>
                </p:cNvPr>
                <p:cNvGrpSpPr/>
                <p:nvPr userDrawn="1"/>
              </p:nvGrpSpPr>
              <p:grpSpPr>
                <a:xfrm>
                  <a:off x="13000382" y="4006891"/>
                  <a:ext cx="373259" cy="315747"/>
                  <a:chOff x="12968836" y="3354170"/>
                  <a:chExt cx="404806" cy="342433"/>
                </a:xfrm>
              </p:grpSpPr>
              <p:sp>
                <p:nvSpPr>
                  <p:cNvPr id="179" name="Rechthoek: afgeronde hoeken 178">
                    <a:extLst>
                      <a:ext uri="{FF2B5EF4-FFF2-40B4-BE49-F238E27FC236}">
                        <a16:creationId xmlns:a16="http://schemas.microsoft.com/office/drawing/2014/main" id="{054D068E-1FD4-41E8-9A07-93921A90930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4D8BE007-7C94-4994-A4D2-04FBB3E682B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4F0D4AE3-E2F1-4898-9528-BD4DDE88B74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8A01235-9912-41F2-8618-4808001CFD0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86E58FC1-2E94-4B5F-8025-AF882C998E6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4745EB4E-6CCE-498A-8BDA-D76B31025E9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78" name="Boog 177">
                  <a:extLst>
                    <a:ext uri="{FF2B5EF4-FFF2-40B4-BE49-F238E27FC236}">
                      <a16:creationId xmlns:a16="http://schemas.microsoft.com/office/drawing/2014/main" id="{87899CF5-0951-428E-9302-43482C5AF4FF}"/>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74" name="Tekstvak 173">
                <a:extLst>
                  <a:ext uri="{FF2B5EF4-FFF2-40B4-BE49-F238E27FC236}">
                    <a16:creationId xmlns:a16="http://schemas.microsoft.com/office/drawing/2014/main" id="{DEF75AD5-A331-4952-B234-FAEE02D3EB94}"/>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75" name="Tekstvak 174">
                <a:extLst>
                  <a:ext uri="{FF2B5EF4-FFF2-40B4-BE49-F238E27FC236}">
                    <a16:creationId xmlns:a16="http://schemas.microsoft.com/office/drawing/2014/main" id="{182900C6-D815-4369-AA38-ED1E901408F4}"/>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76" name="Vrije vorm: vorm 175">
                <a:extLst>
                  <a:ext uri="{FF2B5EF4-FFF2-40B4-BE49-F238E27FC236}">
                    <a16:creationId xmlns:a16="http://schemas.microsoft.com/office/drawing/2014/main" id="{F082E9D4-06A0-486E-8995-04B24C4AC2B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9476114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TRO | CLOSURE | VIDEO">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C5506EA0-EF11-4EB3-B74C-AD4621645F3D}"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68" name="Ondertitel 2"/>
          <p:cNvSpPr>
            <a:spLocks noGrp="1"/>
          </p:cNvSpPr>
          <p:nvPr>
            <p:ph type="subTitle" idx="1" hasCustomPrompt="1"/>
          </p:nvPr>
        </p:nvSpPr>
        <p:spPr>
          <a:xfrm>
            <a:off x="455536" y="393700"/>
            <a:ext cx="3752927" cy="216000"/>
          </a:xfrm>
        </p:spPr>
        <p:txBody>
          <a:bodyPr lIns="0" tIns="0" rIns="0" bIns="0" anchor="t"/>
          <a:lstStyle>
            <a:lvl1pPr marL="0" indent="0" algn="l">
              <a:buNone/>
              <a:defRPr sz="1400" b="0" i="0" cap="none" baseline="0">
                <a:solidFill>
                  <a:schemeClr val="accent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Add a subtitle here</a:t>
            </a:r>
          </a:p>
        </p:txBody>
      </p:sp>
      <p:sp>
        <p:nvSpPr>
          <p:cNvPr id="86" name="Tekstvak 85">
            <a:extLst>
              <a:ext uri="{FF2B5EF4-FFF2-40B4-BE49-F238E27FC236}">
                <a16:creationId xmlns:a16="http://schemas.microsoft.com/office/drawing/2014/main" id="{53B5FC4E-D190-4C91-A20C-7EC837898EF8}"/>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algn="ctr"/>
            <a:r>
              <a:rPr lang="en-GB" sz="2400" b="0" spc="50" baseline="0" dirty="0">
                <a:solidFill>
                  <a:schemeClr val="accent1"/>
                </a:solidFill>
                <a:latin typeface="Arial" panose="020B0604020202020204" pitchFamily="34" charset="0"/>
                <a:cs typeface="Arial" panose="020B0604020202020204" pitchFamily="34" charset="0"/>
              </a:rPr>
              <a:t>INTRO | CLOSURE | VIDEO</a:t>
            </a:r>
          </a:p>
        </p:txBody>
      </p:sp>
      <p:sp>
        <p:nvSpPr>
          <p:cNvPr id="2" name="Titel 1">
            <a:extLst>
              <a:ext uri="{FF2B5EF4-FFF2-40B4-BE49-F238E27FC236}">
                <a16:creationId xmlns:a16="http://schemas.microsoft.com/office/drawing/2014/main" id="{DF542B8C-9A8A-447E-935A-2EA6E3BB53B1}"/>
              </a:ext>
            </a:extLst>
          </p:cNvPr>
          <p:cNvSpPr>
            <a:spLocks noGrp="1"/>
          </p:cNvSpPr>
          <p:nvPr>
            <p:ph type="title" hasCustomPrompt="1"/>
          </p:nvPr>
        </p:nvSpPr>
        <p:spPr>
          <a:xfrm>
            <a:off x="414338" y="796107"/>
            <a:ext cx="4273776" cy="2490018"/>
          </a:xfrm>
        </p:spPr>
        <p:txBody>
          <a:bodyPr/>
          <a:lstStyle>
            <a:lvl1pPr>
              <a:defRPr sz="4800">
                <a:solidFill>
                  <a:schemeClr val="tx2"/>
                </a:solidFill>
              </a:defRPr>
            </a:lvl1pPr>
          </a:lstStyle>
          <a:p>
            <a:r>
              <a:rPr lang="en-GB" dirty="0"/>
              <a:t>Add your </a:t>
            </a:r>
            <a:br>
              <a:rPr lang="en-GB" dirty="0"/>
            </a:br>
            <a:r>
              <a:rPr lang="en-GB" dirty="0"/>
              <a:t>title here</a:t>
            </a:r>
          </a:p>
        </p:txBody>
      </p:sp>
      <p:sp>
        <p:nvSpPr>
          <p:cNvPr id="79" name="Graphic 4">
            <a:extLst>
              <a:ext uri="{FF2B5EF4-FFF2-40B4-BE49-F238E27FC236}">
                <a16:creationId xmlns:a16="http://schemas.microsoft.com/office/drawing/2014/main" id="{583E78CE-6FC7-43F2-9320-7BD5A9F01722}"/>
              </a:ext>
            </a:extLst>
          </p:cNvPr>
          <p:cNvSpPr/>
          <p:nvPr userDrawn="1"/>
        </p:nvSpPr>
        <p:spPr>
          <a:xfrm>
            <a:off x="452439" y="4427306"/>
            <a:ext cx="1361848" cy="2006831"/>
          </a:xfrm>
          <a:custGeom>
            <a:avLst/>
            <a:gdLst>
              <a:gd name="connsiteX0" fmla="*/ 1389811 w 3392773"/>
              <a:gd name="connsiteY0" fmla="*/ 4363110 h 4999620"/>
              <a:gd name="connsiteX1" fmla="*/ 1211705 w 3392773"/>
              <a:gd name="connsiteY1" fmla="*/ 4475035 h 4999620"/>
              <a:gd name="connsiteX2" fmla="*/ 1200026 w 3392773"/>
              <a:gd name="connsiteY2" fmla="*/ 4473089 h 4999620"/>
              <a:gd name="connsiteX3" fmla="*/ 1198079 w 3392773"/>
              <a:gd name="connsiteY3" fmla="*/ 4372843 h 4999620"/>
              <a:gd name="connsiteX4" fmla="*/ 1097834 w 3392773"/>
              <a:gd name="connsiteY4" fmla="*/ 4372843 h 4999620"/>
              <a:gd name="connsiteX5" fmla="*/ 1097834 w 3392773"/>
              <a:gd name="connsiteY5" fmla="*/ 4999621 h 4999620"/>
              <a:gd name="connsiteX6" fmla="*/ 1203919 w 3392773"/>
              <a:gd name="connsiteY6" fmla="*/ 4999621 h 4999620"/>
              <a:gd name="connsiteX7" fmla="*/ 1203919 w 3392773"/>
              <a:gd name="connsiteY7" fmla="*/ 4763119 h 4999620"/>
              <a:gd name="connsiteX8" fmla="*/ 1215598 w 3392773"/>
              <a:gd name="connsiteY8" fmla="*/ 4760199 h 4999620"/>
              <a:gd name="connsiteX9" fmla="*/ 1389811 w 3392773"/>
              <a:gd name="connsiteY9" fmla="*/ 4862391 h 4999620"/>
              <a:gd name="connsiteX10" fmla="*/ 1599061 w 3392773"/>
              <a:gd name="connsiteY10" fmla="*/ 4613238 h 4999620"/>
              <a:gd name="connsiteX11" fmla="*/ 1389811 w 3392773"/>
              <a:gd name="connsiteY11" fmla="*/ 4363110 h 4999620"/>
              <a:gd name="connsiteX12" fmla="*/ 1350880 w 3392773"/>
              <a:gd name="connsiteY12" fmla="*/ 4779665 h 4999620"/>
              <a:gd name="connsiteX13" fmla="*/ 1200999 w 3392773"/>
              <a:gd name="connsiteY13" fmla="*/ 4623943 h 4999620"/>
              <a:gd name="connsiteX14" fmla="*/ 1200999 w 3392773"/>
              <a:gd name="connsiteY14" fmla="*/ 4602532 h 4999620"/>
              <a:gd name="connsiteX15" fmla="*/ 1350880 w 3392773"/>
              <a:gd name="connsiteY15" fmla="*/ 4442918 h 4999620"/>
              <a:gd name="connsiteX16" fmla="*/ 1496869 w 3392773"/>
              <a:gd name="connsiteY16" fmla="*/ 4612264 h 4999620"/>
              <a:gd name="connsiteX17" fmla="*/ 1350880 w 3392773"/>
              <a:gd name="connsiteY17" fmla="*/ 4779665 h 4999620"/>
              <a:gd name="connsiteX18" fmla="*/ 3392773 w 3392773"/>
              <a:gd name="connsiteY18" fmla="*/ 4771878 h 4999620"/>
              <a:gd name="connsiteX19" fmla="*/ 3392773 w 3392773"/>
              <a:gd name="connsiteY19" fmla="*/ 4850712 h 4999620"/>
              <a:gd name="connsiteX20" fmla="*/ 3351896 w 3392773"/>
              <a:gd name="connsiteY20" fmla="*/ 4850712 h 4999620"/>
              <a:gd name="connsiteX21" fmla="*/ 3127074 w 3392773"/>
              <a:gd name="connsiteY21" fmla="*/ 4600585 h 4999620"/>
              <a:gd name="connsiteX22" fmla="*/ 3127074 w 3392773"/>
              <a:gd name="connsiteY22" fmla="*/ 4223935 h 4999620"/>
              <a:gd name="connsiteX23" fmla="*/ 3224400 w 3392773"/>
              <a:gd name="connsiteY23" fmla="*/ 4223935 h 4999620"/>
              <a:gd name="connsiteX24" fmla="*/ 3224400 w 3392773"/>
              <a:gd name="connsiteY24" fmla="*/ 4372843 h 4999620"/>
              <a:gd name="connsiteX25" fmla="*/ 3392773 w 3392773"/>
              <a:gd name="connsiteY25" fmla="*/ 4372843 h 4999620"/>
              <a:gd name="connsiteX26" fmla="*/ 3392773 w 3392773"/>
              <a:gd name="connsiteY26" fmla="*/ 4452650 h 4999620"/>
              <a:gd name="connsiteX27" fmla="*/ 3224400 w 3392773"/>
              <a:gd name="connsiteY27" fmla="*/ 4452650 h 4999620"/>
              <a:gd name="connsiteX28" fmla="*/ 3224400 w 3392773"/>
              <a:gd name="connsiteY28" fmla="*/ 4610318 h 4999620"/>
              <a:gd name="connsiteX29" fmla="*/ 3382067 w 3392773"/>
              <a:gd name="connsiteY29" fmla="*/ 4770905 h 4999620"/>
              <a:gd name="connsiteX30" fmla="*/ 3392773 w 3392773"/>
              <a:gd name="connsiteY30" fmla="*/ 4771878 h 4999620"/>
              <a:gd name="connsiteX31" fmla="*/ 3079384 w 3392773"/>
              <a:gd name="connsiteY31" fmla="*/ 4367977 h 4999620"/>
              <a:gd name="connsiteX32" fmla="*/ 3079384 w 3392773"/>
              <a:gd name="connsiteY32" fmla="*/ 4452650 h 4999620"/>
              <a:gd name="connsiteX33" fmla="*/ 2926583 w 3392773"/>
              <a:gd name="connsiteY33" fmla="*/ 4452650 h 4999620"/>
              <a:gd name="connsiteX34" fmla="*/ 2854562 w 3392773"/>
              <a:gd name="connsiteY34" fmla="*/ 4509099 h 4999620"/>
              <a:gd name="connsiteX35" fmla="*/ 2854562 w 3392773"/>
              <a:gd name="connsiteY35" fmla="*/ 4850712 h 4999620"/>
              <a:gd name="connsiteX36" fmla="*/ 2752370 w 3392773"/>
              <a:gd name="connsiteY36" fmla="*/ 4850712 h 4999620"/>
              <a:gd name="connsiteX37" fmla="*/ 2752370 w 3392773"/>
              <a:gd name="connsiteY37" fmla="*/ 4372843 h 4999620"/>
              <a:gd name="connsiteX38" fmla="*/ 2854562 w 3392773"/>
              <a:gd name="connsiteY38" fmla="*/ 4372843 h 4999620"/>
              <a:gd name="connsiteX39" fmla="*/ 2854562 w 3392773"/>
              <a:gd name="connsiteY39" fmla="*/ 4436105 h 4999620"/>
              <a:gd name="connsiteX40" fmla="*/ 2859428 w 3392773"/>
              <a:gd name="connsiteY40" fmla="*/ 4442918 h 4999620"/>
              <a:gd name="connsiteX41" fmla="*/ 2868188 w 3392773"/>
              <a:gd name="connsiteY41" fmla="*/ 4439998 h 4999620"/>
              <a:gd name="connsiteX42" fmla="*/ 3045320 w 3392773"/>
              <a:gd name="connsiteY42" fmla="*/ 4368950 h 4999620"/>
              <a:gd name="connsiteX43" fmla="*/ 3079384 w 3392773"/>
              <a:gd name="connsiteY43" fmla="*/ 4368950 h 4999620"/>
              <a:gd name="connsiteX44" fmla="*/ 2687162 w 3392773"/>
              <a:gd name="connsiteY44" fmla="*/ 4636596 h 4999620"/>
              <a:gd name="connsiteX45" fmla="*/ 2458447 w 3392773"/>
              <a:gd name="connsiteY45" fmla="*/ 4362137 h 4999620"/>
              <a:gd name="connsiteX46" fmla="*/ 2212213 w 3392773"/>
              <a:gd name="connsiteY46" fmla="*/ 4612264 h 4999620"/>
              <a:gd name="connsiteX47" fmla="*/ 2467206 w 3392773"/>
              <a:gd name="connsiteY47" fmla="*/ 4860445 h 4999620"/>
              <a:gd name="connsiteX48" fmla="*/ 2684242 w 3392773"/>
              <a:gd name="connsiteY48" fmla="*/ 4697911 h 4999620"/>
              <a:gd name="connsiteX49" fmla="*/ 2595676 w 3392773"/>
              <a:gd name="connsiteY49" fmla="*/ 4697911 h 4999620"/>
              <a:gd name="connsiteX50" fmla="*/ 2464286 w 3392773"/>
              <a:gd name="connsiteY50" fmla="*/ 4785504 h 4999620"/>
              <a:gd name="connsiteX51" fmla="*/ 2319271 w 3392773"/>
              <a:gd name="connsiteY51" fmla="*/ 4636596 h 4999620"/>
              <a:gd name="connsiteX52" fmla="*/ 2518788 w 3392773"/>
              <a:gd name="connsiteY52" fmla="*/ 4636596 h 4999620"/>
              <a:gd name="connsiteX53" fmla="*/ 2687162 w 3392773"/>
              <a:gd name="connsiteY53" fmla="*/ 4636596 h 4999620"/>
              <a:gd name="connsiteX54" fmla="*/ 2462340 w 3392773"/>
              <a:gd name="connsiteY54" fmla="*/ 4435132 h 4999620"/>
              <a:gd name="connsiteX55" fmla="*/ 2594703 w 3392773"/>
              <a:gd name="connsiteY55" fmla="*/ 4569441 h 4999620"/>
              <a:gd name="connsiteX56" fmla="*/ 2320244 w 3392773"/>
              <a:gd name="connsiteY56" fmla="*/ 4569441 h 4999620"/>
              <a:gd name="connsiteX57" fmla="*/ 2462340 w 3392773"/>
              <a:gd name="connsiteY57" fmla="*/ 4435132 h 4999620"/>
              <a:gd name="connsiteX58" fmla="*/ 1950406 w 3392773"/>
              <a:gd name="connsiteY58" fmla="*/ 4363110 h 4999620"/>
              <a:gd name="connsiteX59" fmla="*/ 1772301 w 3392773"/>
              <a:gd name="connsiteY59" fmla="*/ 4475035 h 4999620"/>
              <a:gd name="connsiteX60" fmla="*/ 1760621 w 3392773"/>
              <a:gd name="connsiteY60" fmla="*/ 4473089 h 4999620"/>
              <a:gd name="connsiteX61" fmla="*/ 1758675 w 3392773"/>
              <a:gd name="connsiteY61" fmla="*/ 4372843 h 4999620"/>
              <a:gd name="connsiteX62" fmla="*/ 1658429 w 3392773"/>
              <a:gd name="connsiteY62" fmla="*/ 4372843 h 4999620"/>
              <a:gd name="connsiteX63" fmla="*/ 1658429 w 3392773"/>
              <a:gd name="connsiteY63" fmla="*/ 4999621 h 4999620"/>
              <a:gd name="connsiteX64" fmla="*/ 1764515 w 3392773"/>
              <a:gd name="connsiteY64" fmla="*/ 4999621 h 4999620"/>
              <a:gd name="connsiteX65" fmla="*/ 1764515 w 3392773"/>
              <a:gd name="connsiteY65" fmla="*/ 4763119 h 4999620"/>
              <a:gd name="connsiteX66" fmla="*/ 1776194 w 3392773"/>
              <a:gd name="connsiteY66" fmla="*/ 4760199 h 4999620"/>
              <a:gd name="connsiteX67" fmla="*/ 1950406 w 3392773"/>
              <a:gd name="connsiteY67" fmla="*/ 4862391 h 4999620"/>
              <a:gd name="connsiteX68" fmla="*/ 2159657 w 3392773"/>
              <a:gd name="connsiteY68" fmla="*/ 4613238 h 4999620"/>
              <a:gd name="connsiteX69" fmla="*/ 1950406 w 3392773"/>
              <a:gd name="connsiteY69" fmla="*/ 4363110 h 4999620"/>
              <a:gd name="connsiteX70" fmla="*/ 1911476 w 3392773"/>
              <a:gd name="connsiteY70" fmla="*/ 4779665 h 4999620"/>
              <a:gd name="connsiteX71" fmla="*/ 1761595 w 3392773"/>
              <a:gd name="connsiteY71" fmla="*/ 4623943 h 4999620"/>
              <a:gd name="connsiteX72" fmla="*/ 1761595 w 3392773"/>
              <a:gd name="connsiteY72" fmla="*/ 4602532 h 4999620"/>
              <a:gd name="connsiteX73" fmla="*/ 1911476 w 3392773"/>
              <a:gd name="connsiteY73" fmla="*/ 4442918 h 4999620"/>
              <a:gd name="connsiteX74" fmla="*/ 2057465 w 3392773"/>
              <a:gd name="connsiteY74" fmla="*/ 4612264 h 4999620"/>
              <a:gd name="connsiteX75" fmla="*/ 1911476 w 3392773"/>
              <a:gd name="connsiteY75" fmla="*/ 4779665 h 4999620"/>
              <a:gd name="connsiteX76" fmla="*/ 786392 w 3392773"/>
              <a:gd name="connsiteY76" fmla="*/ 4362137 h 4999620"/>
              <a:gd name="connsiteX77" fmla="*/ 532371 w 3392773"/>
              <a:gd name="connsiteY77" fmla="*/ 4612264 h 4999620"/>
              <a:gd name="connsiteX78" fmla="*/ 786392 w 3392773"/>
              <a:gd name="connsiteY78" fmla="*/ 4860445 h 4999620"/>
              <a:gd name="connsiteX79" fmla="*/ 1038465 w 3392773"/>
              <a:gd name="connsiteY79" fmla="*/ 4612264 h 4999620"/>
              <a:gd name="connsiteX80" fmla="*/ 786392 w 3392773"/>
              <a:gd name="connsiteY80" fmla="*/ 4362137 h 4999620"/>
              <a:gd name="connsiteX81" fmla="*/ 786392 w 3392773"/>
              <a:gd name="connsiteY81" fmla="*/ 4781611 h 4999620"/>
              <a:gd name="connsiteX82" fmla="*/ 633590 w 3392773"/>
              <a:gd name="connsiteY82" fmla="*/ 4612264 h 4999620"/>
              <a:gd name="connsiteX83" fmla="*/ 786392 w 3392773"/>
              <a:gd name="connsiteY83" fmla="*/ 4441944 h 4999620"/>
              <a:gd name="connsiteX84" fmla="*/ 937246 w 3392773"/>
              <a:gd name="connsiteY84" fmla="*/ 4612264 h 4999620"/>
              <a:gd name="connsiteX85" fmla="*/ 786392 w 3392773"/>
              <a:gd name="connsiteY85" fmla="*/ 4781611 h 4999620"/>
              <a:gd name="connsiteX86" fmla="*/ 589794 w 3392773"/>
              <a:gd name="connsiteY86" fmla="*/ 4850712 h 4999620"/>
              <a:gd name="connsiteX87" fmla="*/ 589794 w 3392773"/>
              <a:gd name="connsiteY87" fmla="*/ 4850712 h 4999620"/>
              <a:gd name="connsiteX88" fmla="*/ 435046 w 3392773"/>
              <a:gd name="connsiteY88" fmla="*/ 4851685 h 4999620"/>
              <a:gd name="connsiteX89" fmla="*/ 177133 w 3392773"/>
              <a:gd name="connsiteY89" fmla="*/ 4584040 h 4999620"/>
              <a:gd name="connsiteX90" fmla="*/ 122630 w 3392773"/>
              <a:gd name="connsiteY90" fmla="*/ 4547056 h 4999620"/>
              <a:gd name="connsiteX91" fmla="*/ 114844 w 3392773"/>
              <a:gd name="connsiteY91" fmla="*/ 4551922 h 4999620"/>
              <a:gd name="connsiteX92" fmla="*/ 114844 w 3392773"/>
              <a:gd name="connsiteY92" fmla="*/ 4851685 h 4999620"/>
              <a:gd name="connsiteX93" fmla="*/ 0 w 3392773"/>
              <a:gd name="connsiteY93" fmla="*/ 4851685 h 4999620"/>
              <a:gd name="connsiteX94" fmla="*/ 0 w 3392773"/>
              <a:gd name="connsiteY94" fmla="*/ 4681366 h 4999620"/>
              <a:gd name="connsiteX95" fmla="*/ 99272 w 3392773"/>
              <a:gd name="connsiteY95" fmla="*/ 4537324 h 4999620"/>
              <a:gd name="connsiteX96" fmla="*/ 0 w 3392773"/>
              <a:gd name="connsiteY96" fmla="*/ 4394255 h 4999620"/>
              <a:gd name="connsiteX97" fmla="*/ 0 w 3392773"/>
              <a:gd name="connsiteY97" fmla="*/ 4224908 h 4999620"/>
              <a:gd name="connsiteX98" fmla="*/ 115818 w 3392773"/>
              <a:gd name="connsiteY98" fmla="*/ 4224908 h 4999620"/>
              <a:gd name="connsiteX99" fmla="*/ 115818 w 3392773"/>
              <a:gd name="connsiteY99" fmla="*/ 4524671 h 4999620"/>
              <a:gd name="connsiteX100" fmla="*/ 123604 w 3392773"/>
              <a:gd name="connsiteY100" fmla="*/ 4529537 h 4999620"/>
              <a:gd name="connsiteX101" fmla="*/ 178106 w 3392773"/>
              <a:gd name="connsiteY101" fmla="*/ 4492554 h 4999620"/>
              <a:gd name="connsiteX102" fmla="*/ 436019 w 3392773"/>
              <a:gd name="connsiteY102" fmla="*/ 4224908 h 4999620"/>
              <a:gd name="connsiteX103" fmla="*/ 590767 w 3392773"/>
              <a:gd name="connsiteY103" fmla="*/ 4224908 h 4999620"/>
              <a:gd name="connsiteX104" fmla="*/ 589794 w 3392773"/>
              <a:gd name="connsiteY104" fmla="*/ 4225881 h 4999620"/>
              <a:gd name="connsiteX105" fmla="*/ 326041 w 3392773"/>
              <a:gd name="connsiteY105" fmla="*/ 4485741 h 4999620"/>
              <a:gd name="connsiteX106" fmla="*/ 141122 w 3392773"/>
              <a:gd name="connsiteY106" fmla="*/ 4538297 h 4999620"/>
              <a:gd name="connsiteX107" fmla="*/ 326041 w 3392773"/>
              <a:gd name="connsiteY107" fmla="*/ 4590853 h 4999620"/>
              <a:gd name="connsiteX108" fmla="*/ 589794 w 3392773"/>
              <a:gd name="connsiteY108" fmla="*/ 4850712 h 4999620"/>
              <a:gd name="connsiteX109" fmla="*/ 3387907 w 3392773"/>
              <a:gd name="connsiteY109" fmla="*/ 3594237 h 4999620"/>
              <a:gd name="connsiteX110" fmla="*/ 3392773 w 3392773"/>
              <a:gd name="connsiteY110" fmla="*/ 3598131 h 4999620"/>
              <a:gd name="connsiteX111" fmla="*/ 2501270 w 3392773"/>
              <a:gd name="connsiteY111" fmla="*/ 3598131 h 4999620"/>
              <a:gd name="connsiteX112" fmla="*/ 1019000 w 3392773"/>
              <a:gd name="connsiteY112" fmla="*/ 2060385 h 4999620"/>
              <a:gd name="connsiteX113" fmla="*/ 708531 w 3392773"/>
              <a:gd name="connsiteY113" fmla="*/ 1845295 h 4999620"/>
              <a:gd name="connsiteX114" fmla="*/ 664734 w 3392773"/>
              <a:gd name="connsiteY114" fmla="*/ 1874493 h 4999620"/>
              <a:gd name="connsiteX115" fmla="*/ 664734 w 3392773"/>
              <a:gd name="connsiteY115" fmla="*/ 3598131 h 4999620"/>
              <a:gd name="connsiteX116" fmla="*/ 0 w 3392773"/>
              <a:gd name="connsiteY116" fmla="*/ 3598131 h 4999620"/>
              <a:gd name="connsiteX117" fmla="*/ 0 w 3392773"/>
              <a:gd name="connsiteY117" fmla="*/ 2624874 h 4999620"/>
              <a:gd name="connsiteX118" fmla="*/ 573248 w 3392773"/>
              <a:gd name="connsiteY118" fmla="*/ 1798579 h 4999620"/>
              <a:gd name="connsiteX119" fmla="*/ 0 w 3392773"/>
              <a:gd name="connsiteY119" fmla="*/ 973257 h 4999620"/>
              <a:gd name="connsiteX120" fmla="*/ 0 w 3392773"/>
              <a:gd name="connsiteY120" fmla="*/ 0 h 4999620"/>
              <a:gd name="connsiteX121" fmla="*/ 664734 w 3392773"/>
              <a:gd name="connsiteY121" fmla="*/ 0 h 4999620"/>
              <a:gd name="connsiteX122" fmla="*/ 664734 w 3392773"/>
              <a:gd name="connsiteY122" fmla="*/ 1723638 h 4999620"/>
              <a:gd name="connsiteX123" fmla="*/ 708531 w 3392773"/>
              <a:gd name="connsiteY123" fmla="*/ 1752836 h 4999620"/>
              <a:gd name="connsiteX124" fmla="*/ 1019000 w 3392773"/>
              <a:gd name="connsiteY124" fmla="*/ 1537746 h 4999620"/>
              <a:gd name="connsiteX125" fmla="*/ 2500297 w 3392773"/>
              <a:gd name="connsiteY125" fmla="*/ 0 h 4999620"/>
              <a:gd name="connsiteX126" fmla="*/ 3391800 w 3392773"/>
              <a:gd name="connsiteY126" fmla="*/ 0 h 4999620"/>
              <a:gd name="connsiteX127" fmla="*/ 3386934 w 3392773"/>
              <a:gd name="connsiteY127" fmla="*/ 3893 h 4999620"/>
              <a:gd name="connsiteX128" fmla="*/ 1872546 w 3392773"/>
              <a:gd name="connsiteY128" fmla="*/ 1495896 h 4999620"/>
              <a:gd name="connsiteX129" fmla="*/ 809750 w 3392773"/>
              <a:gd name="connsiteY129" fmla="*/ 1798579 h 4999620"/>
              <a:gd name="connsiteX130" fmla="*/ 1872546 w 3392773"/>
              <a:gd name="connsiteY130" fmla="*/ 2101262 h 4999620"/>
              <a:gd name="connsiteX131" fmla="*/ 3387907 w 3392773"/>
              <a:gd name="connsiteY131" fmla="*/ 3594237 h 499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392773" h="4999620">
                <a:moveTo>
                  <a:pt x="1389811" y="4363110"/>
                </a:moveTo>
                <a:cubicBezTo>
                  <a:pt x="1308057" y="4363110"/>
                  <a:pt x="1246742" y="4403014"/>
                  <a:pt x="1211705" y="4475035"/>
                </a:cubicBezTo>
                <a:cubicBezTo>
                  <a:pt x="1208785" y="4480875"/>
                  <a:pt x="1200026" y="4478928"/>
                  <a:pt x="1200026" y="4473089"/>
                </a:cubicBezTo>
                <a:lnTo>
                  <a:pt x="1198079" y="4372843"/>
                </a:lnTo>
                <a:lnTo>
                  <a:pt x="1097834" y="4372843"/>
                </a:lnTo>
                <a:lnTo>
                  <a:pt x="1097834" y="4999621"/>
                </a:lnTo>
                <a:lnTo>
                  <a:pt x="1203919" y="4999621"/>
                </a:lnTo>
                <a:lnTo>
                  <a:pt x="1203919" y="4763119"/>
                </a:lnTo>
                <a:cubicBezTo>
                  <a:pt x="1203919" y="4757279"/>
                  <a:pt x="1212678" y="4755333"/>
                  <a:pt x="1215598" y="4760199"/>
                </a:cubicBezTo>
                <a:cubicBezTo>
                  <a:pt x="1250635" y="4825407"/>
                  <a:pt x="1310977" y="4862391"/>
                  <a:pt x="1389811" y="4862391"/>
                </a:cubicBezTo>
                <a:cubicBezTo>
                  <a:pt x="1517307" y="4862391"/>
                  <a:pt x="1599061" y="4769932"/>
                  <a:pt x="1599061" y="4613238"/>
                </a:cubicBezTo>
                <a:cubicBezTo>
                  <a:pt x="1599061" y="4453623"/>
                  <a:pt x="1517307" y="4363110"/>
                  <a:pt x="1389811" y="4363110"/>
                </a:cubicBezTo>
                <a:close/>
                <a:moveTo>
                  <a:pt x="1350880" y="4779665"/>
                </a:moveTo>
                <a:cubicBezTo>
                  <a:pt x="1288592" y="4779665"/>
                  <a:pt x="1200999" y="4733921"/>
                  <a:pt x="1200999" y="4623943"/>
                </a:cubicBezTo>
                <a:lnTo>
                  <a:pt x="1200999" y="4602532"/>
                </a:lnTo>
                <a:cubicBezTo>
                  <a:pt x="1200999" y="4486714"/>
                  <a:pt x="1288592" y="4442918"/>
                  <a:pt x="1350880" y="4442918"/>
                </a:cubicBezTo>
                <a:cubicBezTo>
                  <a:pt x="1437500" y="4442918"/>
                  <a:pt x="1496869" y="4506179"/>
                  <a:pt x="1496869" y="4612264"/>
                </a:cubicBezTo>
                <a:cubicBezTo>
                  <a:pt x="1495896" y="4719322"/>
                  <a:pt x="1437500" y="4779665"/>
                  <a:pt x="1350880" y="4779665"/>
                </a:cubicBezTo>
                <a:close/>
                <a:moveTo>
                  <a:pt x="3392773" y="4771878"/>
                </a:moveTo>
                <a:lnTo>
                  <a:pt x="3392773" y="4850712"/>
                </a:lnTo>
                <a:cubicBezTo>
                  <a:pt x="3392773" y="4850712"/>
                  <a:pt x="3391800" y="4850712"/>
                  <a:pt x="3351896" y="4850712"/>
                </a:cubicBezTo>
                <a:cubicBezTo>
                  <a:pt x="3197148" y="4850712"/>
                  <a:pt x="3127074" y="4745601"/>
                  <a:pt x="3127074" y="4600585"/>
                </a:cubicBezTo>
                <a:lnTo>
                  <a:pt x="3127074" y="4223935"/>
                </a:lnTo>
                <a:lnTo>
                  <a:pt x="3224400" y="4223935"/>
                </a:lnTo>
                <a:lnTo>
                  <a:pt x="3224400" y="4372843"/>
                </a:lnTo>
                <a:lnTo>
                  <a:pt x="3392773" y="4372843"/>
                </a:lnTo>
                <a:lnTo>
                  <a:pt x="3392773" y="4452650"/>
                </a:lnTo>
                <a:lnTo>
                  <a:pt x="3224400" y="4452650"/>
                </a:lnTo>
                <a:lnTo>
                  <a:pt x="3224400" y="4610318"/>
                </a:lnTo>
                <a:cubicBezTo>
                  <a:pt x="3224400" y="4699857"/>
                  <a:pt x="3254571" y="4770905"/>
                  <a:pt x="3382067" y="4770905"/>
                </a:cubicBezTo>
                <a:cubicBezTo>
                  <a:pt x="3388880" y="4771878"/>
                  <a:pt x="3392773" y="4771878"/>
                  <a:pt x="3392773" y="4771878"/>
                </a:cubicBezTo>
                <a:moveTo>
                  <a:pt x="3079384" y="4367977"/>
                </a:moveTo>
                <a:lnTo>
                  <a:pt x="3079384" y="4452650"/>
                </a:lnTo>
                <a:lnTo>
                  <a:pt x="2926583" y="4452650"/>
                </a:lnTo>
                <a:cubicBezTo>
                  <a:pt x="2889599" y="4452650"/>
                  <a:pt x="2854562" y="4466276"/>
                  <a:pt x="2854562" y="4509099"/>
                </a:cubicBezTo>
                <a:lnTo>
                  <a:pt x="2854562" y="4850712"/>
                </a:lnTo>
                <a:lnTo>
                  <a:pt x="2752370" y="4850712"/>
                </a:lnTo>
                <a:lnTo>
                  <a:pt x="2752370" y="4372843"/>
                </a:lnTo>
                <a:lnTo>
                  <a:pt x="2854562" y="4372843"/>
                </a:lnTo>
                <a:lnTo>
                  <a:pt x="2854562" y="4436105"/>
                </a:lnTo>
                <a:cubicBezTo>
                  <a:pt x="2854562" y="4439025"/>
                  <a:pt x="2856509" y="4441944"/>
                  <a:pt x="2859428" y="4442918"/>
                </a:cubicBezTo>
                <a:cubicBezTo>
                  <a:pt x="2864295" y="4443891"/>
                  <a:pt x="2867215" y="4440971"/>
                  <a:pt x="2868188" y="4439998"/>
                </a:cubicBezTo>
                <a:cubicBezTo>
                  <a:pt x="2914904" y="4397174"/>
                  <a:pt x="2956754" y="4368950"/>
                  <a:pt x="3045320" y="4368950"/>
                </a:cubicBezTo>
                <a:lnTo>
                  <a:pt x="3079384" y="4368950"/>
                </a:lnTo>
                <a:close/>
                <a:moveTo>
                  <a:pt x="2687162" y="4636596"/>
                </a:moveTo>
                <a:cubicBezTo>
                  <a:pt x="2707600" y="4468222"/>
                  <a:pt x="2640446" y="4362137"/>
                  <a:pt x="2458447" y="4362137"/>
                </a:cubicBezTo>
                <a:cubicBezTo>
                  <a:pt x="2308565" y="4362137"/>
                  <a:pt x="2212213" y="4451677"/>
                  <a:pt x="2212213" y="4612264"/>
                </a:cubicBezTo>
                <a:cubicBezTo>
                  <a:pt x="2212213" y="4765066"/>
                  <a:pt x="2302726" y="4860445"/>
                  <a:pt x="2467206" y="4860445"/>
                </a:cubicBezTo>
                <a:cubicBezTo>
                  <a:pt x="2575238" y="4860445"/>
                  <a:pt x="2669643" y="4813728"/>
                  <a:pt x="2684242" y="4697911"/>
                </a:cubicBezTo>
                <a:lnTo>
                  <a:pt x="2595676" y="4697911"/>
                </a:lnTo>
                <a:cubicBezTo>
                  <a:pt x="2581077" y="4757279"/>
                  <a:pt x="2534361" y="4785504"/>
                  <a:pt x="2464286" y="4785504"/>
                </a:cubicBezTo>
                <a:cubicBezTo>
                  <a:pt x="2373773" y="4785504"/>
                  <a:pt x="2326084" y="4733921"/>
                  <a:pt x="2319271" y="4636596"/>
                </a:cubicBezTo>
                <a:lnTo>
                  <a:pt x="2518788" y="4636596"/>
                </a:lnTo>
                <a:lnTo>
                  <a:pt x="2687162" y="4636596"/>
                </a:lnTo>
                <a:close/>
                <a:moveTo>
                  <a:pt x="2462340" y="4435132"/>
                </a:moveTo>
                <a:cubicBezTo>
                  <a:pt x="2552852" y="4435132"/>
                  <a:pt x="2589836" y="4490607"/>
                  <a:pt x="2594703" y="4569441"/>
                </a:cubicBezTo>
                <a:lnTo>
                  <a:pt x="2320244" y="4569441"/>
                </a:lnTo>
                <a:cubicBezTo>
                  <a:pt x="2320244" y="4569441"/>
                  <a:pt x="2322191" y="4435132"/>
                  <a:pt x="2462340" y="4435132"/>
                </a:cubicBezTo>
                <a:close/>
                <a:moveTo>
                  <a:pt x="1950406" y="4363110"/>
                </a:moveTo>
                <a:cubicBezTo>
                  <a:pt x="1868653" y="4363110"/>
                  <a:pt x="1807338" y="4403014"/>
                  <a:pt x="1772301" y="4475035"/>
                </a:cubicBezTo>
                <a:cubicBezTo>
                  <a:pt x="1769381" y="4480875"/>
                  <a:pt x="1760621" y="4478928"/>
                  <a:pt x="1760621" y="4473089"/>
                </a:cubicBezTo>
                <a:lnTo>
                  <a:pt x="1758675" y="4372843"/>
                </a:lnTo>
                <a:lnTo>
                  <a:pt x="1658429" y="4372843"/>
                </a:lnTo>
                <a:lnTo>
                  <a:pt x="1658429" y="4999621"/>
                </a:lnTo>
                <a:lnTo>
                  <a:pt x="1764515" y="4999621"/>
                </a:lnTo>
                <a:lnTo>
                  <a:pt x="1764515" y="4763119"/>
                </a:lnTo>
                <a:cubicBezTo>
                  <a:pt x="1764515" y="4757279"/>
                  <a:pt x="1773274" y="4755333"/>
                  <a:pt x="1776194" y="4760199"/>
                </a:cubicBezTo>
                <a:cubicBezTo>
                  <a:pt x="1811231" y="4825407"/>
                  <a:pt x="1871573" y="4862391"/>
                  <a:pt x="1950406" y="4862391"/>
                </a:cubicBezTo>
                <a:cubicBezTo>
                  <a:pt x="2077903" y="4862391"/>
                  <a:pt x="2159657" y="4769932"/>
                  <a:pt x="2159657" y="4613238"/>
                </a:cubicBezTo>
                <a:cubicBezTo>
                  <a:pt x="2159657" y="4453623"/>
                  <a:pt x="2077903" y="4363110"/>
                  <a:pt x="1950406" y="4363110"/>
                </a:cubicBezTo>
                <a:close/>
                <a:moveTo>
                  <a:pt x="1911476" y="4779665"/>
                </a:moveTo>
                <a:cubicBezTo>
                  <a:pt x="1849188" y="4779665"/>
                  <a:pt x="1761595" y="4733921"/>
                  <a:pt x="1761595" y="4623943"/>
                </a:cubicBezTo>
                <a:lnTo>
                  <a:pt x="1761595" y="4602532"/>
                </a:lnTo>
                <a:cubicBezTo>
                  <a:pt x="1761595" y="4486714"/>
                  <a:pt x="1849188" y="4442918"/>
                  <a:pt x="1911476" y="4442918"/>
                </a:cubicBezTo>
                <a:cubicBezTo>
                  <a:pt x="1998096" y="4442918"/>
                  <a:pt x="2057465" y="4506179"/>
                  <a:pt x="2057465" y="4612264"/>
                </a:cubicBezTo>
                <a:cubicBezTo>
                  <a:pt x="2056492" y="4719322"/>
                  <a:pt x="1998096" y="4779665"/>
                  <a:pt x="1911476" y="4779665"/>
                </a:cubicBezTo>
                <a:close/>
                <a:moveTo>
                  <a:pt x="786392" y="4362137"/>
                </a:moveTo>
                <a:cubicBezTo>
                  <a:pt x="635537" y="4362137"/>
                  <a:pt x="532371" y="4461409"/>
                  <a:pt x="532371" y="4612264"/>
                </a:cubicBezTo>
                <a:cubicBezTo>
                  <a:pt x="532371" y="4761173"/>
                  <a:pt x="635537" y="4860445"/>
                  <a:pt x="786392" y="4860445"/>
                </a:cubicBezTo>
                <a:cubicBezTo>
                  <a:pt x="935300" y="4860445"/>
                  <a:pt x="1038465" y="4761173"/>
                  <a:pt x="1038465" y="4612264"/>
                </a:cubicBezTo>
                <a:cubicBezTo>
                  <a:pt x="1038465" y="4461409"/>
                  <a:pt x="935300" y="4362137"/>
                  <a:pt x="786392" y="4362137"/>
                </a:cubicBezTo>
                <a:close/>
                <a:moveTo>
                  <a:pt x="786392" y="4781611"/>
                </a:moveTo>
                <a:cubicBezTo>
                  <a:pt x="691012" y="4781611"/>
                  <a:pt x="633590" y="4715429"/>
                  <a:pt x="633590" y="4612264"/>
                </a:cubicBezTo>
                <a:cubicBezTo>
                  <a:pt x="633590" y="4506179"/>
                  <a:pt x="691986" y="4441944"/>
                  <a:pt x="786392" y="4441944"/>
                </a:cubicBezTo>
                <a:cubicBezTo>
                  <a:pt x="880797" y="4441944"/>
                  <a:pt x="937246" y="4509099"/>
                  <a:pt x="937246" y="4612264"/>
                </a:cubicBezTo>
                <a:cubicBezTo>
                  <a:pt x="937246" y="4716403"/>
                  <a:pt x="880797" y="4781611"/>
                  <a:pt x="786392" y="4781611"/>
                </a:cubicBezTo>
                <a:close/>
                <a:moveTo>
                  <a:pt x="589794" y="4850712"/>
                </a:moveTo>
                <a:lnTo>
                  <a:pt x="589794" y="4850712"/>
                </a:lnTo>
                <a:lnTo>
                  <a:pt x="435046" y="4851685"/>
                </a:lnTo>
                <a:lnTo>
                  <a:pt x="177133" y="4584040"/>
                </a:lnTo>
                <a:cubicBezTo>
                  <a:pt x="154748" y="4561655"/>
                  <a:pt x="131390" y="4549976"/>
                  <a:pt x="122630" y="4547056"/>
                </a:cubicBezTo>
                <a:cubicBezTo>
                  <a:pt x="118737" y="4545110"/>
                  <a:pt x="114844" y="4548029"/>
                  <a:pt x="114844" y="4551922"/>
                </a:cubicBezTo>
                <a:lnTo>
                  <a:pt x="114844" y="4851685"/>
                </a:lnTo>
                <a:lnTo>
                  <a:pt x="0" y="4851685"/>
                </a:lnTo>
                <a:lnTo>
                  <a:pt x="0" y="4681366"/>
                </a:lnTo>
                <a:cubicBezTo>
                  <a:pt x="0" y="4573334"/>
                  <a:pt x="69101" y="4540243"/>
                  <a:pt x="99272" y="4537324"/>
                </a:cubicBezTo>
                <a:cubicBezTo>
                  <a:pt x="69101" y="4535377"/>
                  <a:pt x="0" y="4502286"/>
                  <a:pt x="0" y="4394255"/>
                </a:cubicBezTo>
                <a:lnTo>
                  <a:pt x="0" y="4224908"/>
                </a:lnTo>
                <a:lnTo>
                  <a:pt x="115818" y="4224908"/>
                </a:lnTo>
                <a:lnTo>
                  <a:pt x="115818" y="4524671"/>
                </a:lnTo>
                <a:cubicBezTo>
                  <a:pt x="115818" y="4528564"/>
                  <a:pt x="119711" y="4531484"/>
                  <a:pt x="123604" y="4529537"/>
                </a:cubicBezTo>
                <a:cubicBezTo>
                  <a:pt x="132363" y="4525644"/>
                  <a:pt x="154748" y="4514939"/>
                  <a:pt x="178106" y="4492554"/>
                </a:cubicBezTo>
                <a:lnTo>
                  <a:pt x="436019" y="4224908"/>
                </a:lnTo>
                <a:lnTo>
                  <a:pt x="590767" y="4224908"/>
                </a:lnTo>
                <a:lnTo>
                  <a:pt x="589794" y="4225881"/>
                </a:lnTo>
                <a:cubicBezTo>
                  <a:pt x="587847" y="4227828"/>
                  <a:pt x="400982" y="4435132"/>
                  <a:pt x="326041" y="4485741"/>
                </a:cubicBezTo>
                <a:cubicBezTo>
                  <a:pt x="263753" y="4527591"/>
                  <a:pt x="170320" y="4536350"/>
                  <a:pt x="141122" y="4538297"/>
                </a:cubicBezTo>
                <a:cubicBezTo>
                  <a:pt x="170320" y="4540243"/>
                  <a:pt x="263753" y="4549003"/>
                  <a:pt x="326041" y="4590853"/>
                </a:cubicBezTo>
                <a:cubicBezTo>
                  <a:pt x="400982" y="4641462"/>
                  <a:pt x="586874" y="4847792"/>
                  <a:pt x="589794" y="4850712"/>
                </a:cubicBezTo>
                <a:close/>
                <a:moveTo>
                  <a:pt x="3387907" y="3594237"/>
                </a:moveTo>
                <a:lnTo>
                  <a:pt x="3392773" y="3598131"/>
                </a:lnTo>
                <a:lnTo>
                  <a:pt x="2501270" y="3598131"/>
                </a:lnTo>
                <a:lnTo>
                  <a:pt x="1019000" y="2060385"/>
                </a:lnTo>
                <a:cubicBezTo>
                  <a:pt x="889557" y="1930942"/>
                  <a:pt x="758167" y="1867680"/>
                  <a:pt x="708531" y="1845295"/>
                </a:cubicBezTo>
                <a:cubicBezTo>
                  <a:pt x="685173" y="1835562"/>
                  <a:pt x="664734" y="1849188"/>
                  <a:pt x="664734" y="1874493"/>
                </a:cubicBezTo>
                <a:lnTo>
                  <a:pt x="664734" y="3598131"/>
                </a:lnTo>
                <a:lnTo>
                  <a:pt x="0" y="3598131"/>
                </a:lnTo>
                <a:lnTo>
                  <a:pt x="0" y="2624874"/>
                </a:lnTo>
                <a:cubicBezTo>
                  <a:pt x="0" y="2002963"/>
                  <a:pt x="396116" y="1813178"/>
                  <a:pt x="573248" y="1798579"/>
                </a:cubicBezTo>
                <a:cubicBezTo>
                  <a:pt x="396116" y="1784953"/>
                  <a:pt x="0" y="1594195"/>
                  <a:pt x="0" y="973257"/>
                </a:cubicBezTo>
                <a:lnTo>
                  <a:pt x="0" y="0"/>
                </a:lnTo>
                <a:lnTo>
                  <a:pt x="664734" y="0"/>
                </a:lnTo>
                <a:lnTo>
                  <a:pt x="664734" y="1723638"/>
                </a:lnTo>
                <a:cubicBezTo>
                  <a:pt x="664734" y="1747969"/>
                  <a:pt x="685173" y="1762568"/>
                  <a:pt x="708531" y="1752836"/>
                </a:cubicBezTo>
                <a:cubicBezTo>
                  <a:pt x="758167" y="1731424"/>
                  <a:pt x="890530" y="1667189"/>
                  <a:pt x="1019000" y="1537746"/>
                </a:cubicBezTo>
                <a:lnTo>
                  <a:pt x="2500297" y="0"/>
                </a:lnTo>
                <a:lnTo>
                  <a:pt x="3391800" y="0"/>
                </a:lnTo>
                <a:lnTo>
                  <a:pt x="3386934" y="3893"/>
                </a:lnTo>
                <a:cubicBezTo>
                  <a:pt x="3373308" y="15572"/>
                  <a:pt x="2304672" y="1203919"/>
                  <a:pt x="1872546" y="1495896"/>
                </a:cubicBezTo>
                <a:cubicBezTo>
                  <a:pt x="1515361" y="1737263"/>
                  <a:pt x="979096" y="1788846"/>
                  <a:pt x="809750" y="1798579"/>
                </a:cubicBezTo>
                <a:cubicBezTo>
                  <a:pt x="979096" y="1809284"/>
                  <a:pt x="1515361" y="1859894"/>
                  <a:pt x="1872546" y="2101262"/>
                </a:cubicBezTo>
                <a:cubicBezTo>
                  <a:pt x="2304672" y="2394212"/>
                  <a:pt x="3374281" y="3582558"/>
                  <a:pt x="3387907" y="3594237"/>
                </a:cubicBezTo>
                <a:close/>
              </a:path>
            </a:pathLst>
          </a:custGeom>
          <a:solidFill>
            <a:schemeClr val="accent1"/>
          </a:solidFill>
          <a:ln w="9716" cap="flat">
            <a:noFill/>
            <a:prstDash val="solid"/>
            <a:miter/>
          </a:ln>
        </p:spPr>
        <p:txBody>
          <a:bodyPr rtlCol="0" anchor="ctr"/>
          <a:lstStyle/>
          <a:p>
            <a:endParaRPr lang="en-GB" dirty="0"/>
          </a:p>
        </p:txBody>
      </p:sp>
      <p:pic>
        <p:nvPicPr>
          <p:cNvPr id="7" name="Afbeelding 6" hidden="1">
            <a:extLst>
              <a:ext uri="{FF2B5EF4-FFF2-40B4-BE49-F238E27FC236}">
                <a16:creationId xmlns:a16="http://schemas.microsoft.com/office/drawing/2014/main" id="{D7490690-BEF5-4DE3-BAA1-9FF1DF0A146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599"/>
            <a:ext cx="12192000" cy="6852802"/>
          </a:xfrm>
          <a:prstGeom prst="rect">
            <a:avLst/>
          </a:prstGeom>
        </p:spPr>
      </p:pic>
      <p:sp>
        <p:nvSpPr>
          <p:cNvPr id="80" name="Tijdelijke aanduiding voor media 36">
            <a:extLst>
              <a:ext uri="{FF2B5EF4-FFF2-40B4-BE49-F238E27FC236}">
                <a16:creationId xmlns:a16="http://schemas.microsoft.com/office/drawing/2014/main" id="{7361E988-43C0-4639-A7DE-BFB001ADA148}"/>
              </a:ext>
            </a:extLst>
          </p:cNvPr>
          <p:cNvSpPr>
            <a:spLocks noGrp="1"/>
          </p:cNvSpPr>
          <p:nvPr>
            <p:ph type="media" sz="quarter" idx="17" hasCustomPrompt="1"/>
          </p:nvPr>
        </p:nvSpPr>
        <p:spPr>
          <a:xfrm>
            <a:off x="5153025" y="422275"/>
            <a:ext cx="6593049" cy="6011863"/>
          </a:xfrm>
          <a:prstGeom prst="rect">
            <a:avLst/>
          </a:prstGeom>
          <a:solidFill>
            <a:schemeClr val="bg1">
              <a:lumMod val="95000"/>
            </a:schemeClr>
          </a:solidFill>
          <a:ln w="3175">
            <a:noFill/>
          </a:ln>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 video</a:t>
            </a:r>
          </a:p>
        </p:txBody>
      </p:sp>
      <p:grpSp>
        <p:nvGrpSpPr>
          <p:cNvPr id="132" name="INSTRUCTION">
            <a:extLst>
              <a:ext uri="{FF2B5EF4-FFF2-40B4-BE49-F238E27FC236}">
                <a16:creationId xmlns:a16="http://schemas.microsoft.com/office/drawing/2014/main" id="{C9FF48F0-0BB8-448A-8E50-5542E10EE974}"/>
              </a:ext>
            </a:extLst>
          </p:cNvPr>
          <p:cNvGrpSpPr/>
          <p:nvPr userDrawn="1"/>
        </p:nvGrpSpPr>
        <p:grpSpPr>
          <a:xfrm>
            <a:off x="12377595" y="1"/>
            <a:ext cx="3693386" cy="5084661"/>
            <a:chOff x="-3786437" y="1"/>
            <a:chExt cx="3693386" cy="5084661"/>
          </a:xfrm>
        </p:grpSpPr>
        <p:grpSp>
          <p:nvGrpSpPr>
            <p:cNvPr id="133" name="INSTRUCTION">
              <a:extLst>
                <a:ext uri="{FF2B5EF4-FFF2-40B4-BE49-F238E27FC236}">
                  <a16:creationId xmlns:a16="http://schemas.microsoft.com/office/drawing/2014/main" id="{F2E90B2A-DD0F-422C-8459-5FAE024DB433}"/>
                </a:ext>
              </a:extLst>
            </p:cNvPr>
            <p:cNvGrpSpPr/>
            <p:nvPr userDrawn="1"/>
          </p:nvGrpSpPr>
          <p:grpSpPr>
            <a:xfrm>
              <a:off x="-3786437" y="1"/>
              <a:ext cx="3693386" cy="5084661"/>
              <a:chOff x="-3786437" y="1"/>
              <a:chExt cx="3693386" cy="5084661"/>
            </a:xfrm>
          </p:grpSpPr>
          <p:sp>
            <p:nvSpPr>
              <p:cNvPr id="138" name="Rechthoek 137">
                <a:extLst>
                  <a:ext uri="{FF2B5EF4-FFF2-40B4-BE49-F238E27FC236}">
                    <a16:creationId xmlns:a16="http://schemas.microsoft.com/office/drawing/2014/main" id="{B643593C-095F-4004-B953-3D1E6677A48E}"/>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 video</a:t>
                </a:r>
              </a:p>
            </p:txBody>
          </p:sp>
          <p:sp>
            <p:nvSpPr>
              <p:cNvPr id="139" name="Rechthoek 138">
                <a:extLst>
                  <a:ext uri="{FF2B5EF4-FFF2-40B4-BE49-F238E27FC236}">
                    <a16:creationId xmlns:a16="http://schemas.microsoft.com/office/drawing/2014/main" id="{2563006F-9105-40BC-AA57-B4FA0C10A2B5}"/>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140" name="Ovaal 139">
                <a:extLst>
                  <a:ext uri="{FF2B5EF4-FFF2-40B4-BE49-F238E27FC236}">
                    <a16:creationId xmlns:a16="http://schemas.microsoft.com/office/drawing/2014/main" id="{A93CFFFF-BC66-440E-B9EA-9C1D81F767B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1" name="Rechthoek 140">
                <a:extLst>
                  <a:ext uri="{FF2B5EF4-FFF2-40B4-BE49-F238E27FC236}">
                    <a16:creationId xmlns:a16="http://schemas.microsoft.com/office/drawing/2014/main" id="{8E182129-ABED-4741-9683-2AAD223C19E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2" name="Groep 141">
                <a:extLst>
                  <a:ext uri="{FF2B5EF4-FFF2-40B4-BE49-F238E27FC236}">
                    <a16:creationId xmlns:a16="http://schemas.microsoft.com/office/drawing/2014/main" id="{88730A27-5B2B-40E7-A657-362ED86CB4D3}"/>
                  </a:ext>
                </a:extLst>
              </p:cNvPr>
              <p:cNvGrpSpPr/>
              <p:nvPr userDrawn="1"/>
            </p:nvGrpSpPr>
            <p:grpSpPr>
              <a:xfrm>
                <a:off x="-3316179" y="1231351"/>
                <a:ext cx="294789" cy="318834"/>
                <a:chOff x="14466489" y="1001522"/>
                <a:chExt cx="290627" cy="314333"/>
              </a:xfrm>
            </p:grpSpPr>
            <p:sp>
              <p:nvSpPr>
                <p:cNvPr id="171" name="Rechthoek 170">
                  <a:extLst>
                    <a:ext uri="{FF2B5EF4-FFF2-40B4-BE49-F238E27FC236}">
                      <a16:creationId xmlns:a16="http://schemas.microsoft.com/office/drawing/2014/main" id="{88AAD0EE-13FC-485D-B674-12835BE3809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72" name="Ovaal 171">
                  <a:extLst>
                    <a:ext uri="{FF2B5EF4-FFF2-40B4-BE49-F238E27FC236}">
                      <a16:creationId xmlns:a16="http://schemas.microsoft.com/office/drawing/2014/main" id="{BAC15C58-421E-4152-9F1D-89E55E7E4D53}"/>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73" name="Vrije vorm: vorm 172">
                  <a:extLst>
                    <a:ext uri="{FF2B5EF4-FFF2-40B4-BE49-F238E27FC236}">
                      <a16:creationId xmlns:a16="http://schemas.microsoft.com/office/drawing/2014/main" id="{6AE10081-BF57-4ECE-B26F-A41E593100A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74" name="Rechthoek: afgeronde hoeken 173">
                  <a:extLst>
                    <a:ext uri="{FF2B5EF4-FFF2-40B4-BE49-F238E27FC236}">
                      <a16:creationId xmlns:a16="http://schemas.microsoft.com/office/drawing/2014/main" id="{635A3C2C-2185-4C74-9CB3-0EEA60938D3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175" name="Rechte verbindingslijn 174">
                  <a:extLst>
                    <a:ext uri="{FF2B5EF4-FFF2-40B4-BE49-F238E27FC236}">
                      <a16:creationId xmlns:a16="http://schemas.microsoft.com/office/drawing/2014/main" id="{644E957B-2373-4E59-99AE-C271C632877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6" name="Rechte verbindingslijn 175">
                  <a:extLst>
                    <a:ext uri="{FF2B5EF4-FFF2-40B4-BE49-F238E27FC236}">
                      <a16:creationId xmlns:a16="http://schemas.microsoft.com/office/drawing/2014/main" id="{729FA467-1CE1-4E67-9320-B996ED5E07D8}"/>
                    </a:ext>
                  </a:extLst>
                </p:cNvPr>
                <p:cNvCxnSpPr>
                  <a:cxnSpLocks/>
                  <a:stCxn id="17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3" name="Ovaal 142">
                <a:extLst>
                  <a:ext uri="{FF2B5EF4-FFF2-40B4-BE49-F238E27FC236}">
                    <a16:creationId xmlns:a16="http://schemas.microsoft.com/office/drawing/2014/main" id="{1B63F91B-9537-4E95-9992-F558D098E4CD}"/>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4" name="Rechthoek 143">
                <a:extLst>
                  <a:ext uri="{FF2B5EF4-FFF2-40B4-BE49-F238E27FC236}">
                    <a16:creationId xmlns:a16="http://schemas.microsoft.com/office/drawing/2014/main" id="{D4D7A2E2-AC81-48C6-8DD2-058992382EC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5" name="Groep 144">
                <a:extLst>
                  <a:ext uri="{FF2B5EF4-FFF2-40B4-BE49-F238E27FC236}">
                    <a16:creationId xmlns:a16="http://schemas.microsoft.com/office/drawing/2014/main" id="{EDCD3C53-F113-4586-9D5B-7E0A1EA9CCF3}"/>
                  </a:ext>
                </a:extLst>
              </p:cNvPr>
              <p:cNvGrpSpPr/>
              <p:nvPr userDrawn="1"/>
            </p:nvGrpSpPr>
            <p:grpSpPr>
              <a:xfrm>
                <a:off x="-3311319" y="2164285"/>
                <a:ext cx="825500" cy="209550"/>
                <a:chOff x="13504624" y="2482850"/>
                <a:chExt cx="825500" cy="209550"/>
              </a:xfrm>
            </p:grpSpPr>
            <p:sp>
              <p:nvSpPr>
                <p:cNvPr id="168" name="Rechthoek 167">
                  <a:extLst>
                    <a:ext uri="{FF2B5EF4-FFF2-40B4-BE49-F238E27FC236}">
                      <a16:creationId xmlns:a16="http://schemas.microsoft.com/office/drawing/2014/main" id="{942E4DF8-6262-424F-913D-C6047057F9A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69" name="Rechte verbindingslijn 168">
                  <a:extLst>
                    <a:ext uri="{FF2B5EF4-FFF2-40B4-BE49-F238E27FC236}">
                      <a16:creationId xmlns:a16="http://schemas.microsoft.com/office/drawing/2014/main" id="{381E6467-8AD1-4886-8F54-5ABB6F7B24F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0" name="Gelijkbenige driehoek 169">
                  <a:extLst>
                    <a:ext uri="{FF2B5EF4-FFF2-40B4-BE49-F238E27FC236}">
                      <a16:creationId xmlns:a16="http://schemas.microsoft.com/office/drawing/2014/main" id="{5B7D03FE-48CD-43D3-86F7-49DCE420D5B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46" name="Ovaal 145">
                <a:extLst>
                  <a:ext uri="{FF2B5EF4-FFF2-40B4-BE49-F238E27FC236}">
                    <a16:creationId xmlns:a16="http://schemas.microsoft.com/office/drawing/2014/main" id="{6C9243D1-4CB6-4893-A9EF-42E704BADAA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7" name="Rechthoek 146">
                <a:extLst>
                  <a:ext uri="{FF2B5EF4-FFF2-40B4-BE49-F238E27FC236}">
                    <a16:creationId xmlns:a16="http://schemas.microsoft.com/office/drawing/2014/main" id="{F010A3B9-262B-4B31-A337-3A92F6CF2499}"/>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video, go to the tab</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‘Video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video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video frame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brackets.</a:t>
                </a:r>
              </a:p>
            </p:txBody>
          </p:sp>
          <p:grpSp>
            <p:nvGrpSpPr>
              <p:cNvPr id="148" name="Groep 147">
                <a:extLst>
                  <a:ext uri="{FF2B5EF4-FFF2-40B4-BE49-F238E27FC236}">
                    <a16:creationId xmlns:a16="http://schemas.microsoft.com/office/drawing/2014/main" id="{386379EC-B82C-4E2C-B796-AA33AC57B24E}"/>
                  </a:ext>
                </a:extLst>
              </p:cNvPr>
              <p:cNvGrpSpPr/>
              <p:nvPr userDrawn="1"/>
            </p:nvGrpSpPr>
            <p:grpSpPr>
              <a:xfrm>
                <a:off x="-3441613" y="3457758"/>
                <a:ext cx="622283" cy="612920"/>
                <a:chOff x="12617641" y="3403239"/>
                <a:chExt cx="752963" cy="741634"/>
              </a:xfrm>
            </p:grpSpPr>
            <p:grpSp>
              <p:nvGrpSpPr>
                <p:cNvPr id="152" name="Groep 151">
                  <a:extLst>
                    <a:ext uri="{FF2B5EF4-FFF2-40B4-BE49-F238E27FC236}">
                      <a16:creationId xmlns:a16="http://schemas.microsoft.com/office/drawing/2014/main" id="{D0B06CD6-9130-44E7-96C2-C4CFFA3AFA09}"/>
                    </a:ext>
                  </a:extLst>
                </p:cNvPr>
                <p:cNvGrpSpPr/>
                <p:nvPr userDrawn="1"/>
              </p:nvGrpSpPr>
              <p:grpSpPr>
                <a:xfrm>
                  <a:off x="12771530" y="3403239"/>
                  <a:ext cx="467176" cy="448491"/>
                  <a:chOff x="12782157" y="3403239"/>
                  <a:chExt cx="467176" cy="448491"/>
                </a:xfrm>
              </p:grpSpPr>
              <p:grpSp>
                <p:nvGrpSpPr>
                  <p:cNvPr id="155" name="Groep 154">
                    <a:extLst>
                      <a:ext uri="{FF2B5EF4-FFF2-40B4-BE49-F238E27FC236}">
                        <a16:creationId xmlns:a16="http://schemas.microsoft.com/office/drawing/2014/main" id="{C608CBC7-4711-4C4F-90A6-C630ACBD0597}"/>
                      </a:ext>
                    </a:extLst>
                  </p:cNvPr>
                  <p:cNvGrpSpPr/>
                  <p:nvPr userDrawn="1"/>
                </p:nvGrpSpPr>
                <p:grpSpPr>
                  <a:xfrm>
                    <a:off x="12782157" y="3403239"/>
                    <a:ext cx="412976" cy="396132"/>
                    <a:chOff x="13554906" y="3320109"/>
                    <a:chExt cx="443917" cy="425811"/>
                  </a:xfrm>
                </p:grpSpPr>
                <p:grpSp>
                  <p:nvGrpSpPr>
                    <p:cNvPr id="162" name="Groep 161">
                      <a:extLst>
                        <a:ext uri="{FF2B5EF4-FFF2-40B4-BE49-F238E27FC236}">
                          <a16:creationId xmlns:a16="http://schemas.microsoft.com/office/drawing/2014/main" id="{BD247AC5-8AD8-44CD-A97F-D5C1AF2EC8F4}"/>
                        </a:ext>
                      </a:extLst>
                    </p:cNvPr>
                    <p:cNvGrpSpPr/>
                    <p:nvPr userDrawn="1"/>
                  </p:nvGrpSpPr>
                  <p:grpSpPr>
                    <a:xfrm>
                      <a:off x="13554906" y="3320109"/>
                      <a:ext cx="443917" cy="425811"/>
                      <a:chOff x="12909684" y="1276143"/>
                      <a:chExt cx="443917" cy="425811"/>
                    </a:xfrm>
                  </p:grpSpPr>
                  <p:sp>
                    <p:nvSpPr>
                      <p:cNvPr id="165" name="Rechthoek 164">
                        <a:extLst>
                          <a:ext uri="{FF2B5EF4-FFF2-40B4-BE49-F238E27FC236}">
                            <a16:creationId xmlns:a16="http://schemas.microsoft.com/office/drawing/2014/main" id="{EB9CE3A2-2CE6-4AD7-84F2-AF40C33E102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66" name="Rechthoek 165">
                        <a:extLst>
                          <a:ext uri="{FF2B5EF4-FFF2-40B4-BE49-F238E27FC236}">
                            <a16:creationId xmlns:a16="http://schemas.microsoft.com/office/drawing/2014/main" id="{B3116B72-3BC4-4C20-A726-E01AD6867B7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67" name="Ovaal 166">
                        <a:extLst>
                          <a:ext uri="{FF2B5EF4-FFF2-40B4-BE49-F238E27FC236}">
                            <a16:creationId xmlns:a16="http://schemas.microsoft.com/office/drawing/2014/main" id="{DEBA16FE-EED8-4733-A7D0-499AC49EA18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63" name="Afbeelding 162">
                      <a:extLst>
                        <a:ext uri="{FF2B5EF4-FFF2-40B4-BE49-F238E27FC236}">
                          <a16:creationId xmlns:a16="http://schemas.microsoft.com/office/drawing/2014/main" id="{0D95BD45-1E08-4A0C-8FFD-9706BDF9AC5B}"/>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64" name="Afbeelding 163">
                      <a:extLst>
                        <a:ext uri="{FF2B5EF4-FFF2-40B4-BE49-F238E27FC236}">
                          <a16:creationId xmlns:a16="http://schemas.microsoft.com/office/drawing/2014/main" id="{83A06D53-AE24-43B8-9294-28A1D0A7E5C0}"/>
                        </a:ext>
                      </a:extLst>
                    </p:cNvPr>
                    <p:cNvPicPr>
                      <a:picLocks noChangeAspect="1"/>
                    </p:cNvPicPr>
                    <p:nvPr userDrawn="1"/>
                  </p:nvPicPr>
                  <p:blipFill>
                    <a:blip r:embed="rId3" cstate="print">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56" name="Groep 155">
                    <a:extLst>
                      <a:ext uri="{FF2B5EF4-FFF2-40B4-BE49-F238E27FC236}">
                        <a16:creationId xmlns:a16="http://schemas.microsoft.com/office/drawing/2014/main" id="{38BAB301-CAAE-4F84-81D0-6F352059AECD}"/>
                      </a:ext>
                    </a:extLst>
                  </p:cNvPr>
                  <p:cNvGrpSpPr/>
                  <p:nvPr userDrawn="1"/>
                </p:nvGrpSpPr>
                <p:grpSpPr>
                  <a:xfrm>
                    <a:off x="13103513" y="3705268"/>
                    <a:ext cx="145820" cy="146462"/>
                    <a:chOff x="13096169" y="3602278"/>
                    <a:chExt cx="145820" cy="146462"/>
                  </a:xfrm>
                </p:grpSpPr>
                <p:sp>
                  <p:nvSpPr>
                    <p:cNvPr id="160" name="Rechthoek 159">
                      <a:extLst>
                        <a:ext uri="{FF2B5EF4-FFF2-40B4-BE49-F238E27FC236}">
                          <a16:creationId xmlns:a16="http://schemas.microsoft.com/office/drawing/2014/main" id="{D5E31846-D593-4E60-884C-F9CD89E05FC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61" name="Rechthoek 160">
                      <a:extLst>
                        <a:ext uri="{FF2B5EF4-FFF2-40B4-BE49-F238E27FC236}">
                          <a16:creationId xmlns:a16="http://schemas.microsoft.com/office/drawing/2014/main" id="{6458B831-9307-40B2-866D-19C7452C2F2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57" name="Groep 156">
                    <a:extLst>
                      <a:ext uri="{FF2B5EF4-FFF2-40B4-BE49-F238E27FC236}">
                        <a16:creationId xmlns:a16="http://schemas.microsoft.com/office/drawing/2014/main" id="{1EA6D4EF-DE94-4520-90CE-64A70CB70AD0}"/>
                      </a:ext>
                    </a:extLst>
                  </p:cNvPr>
                  <p:cNvGrpSpPr/>
                  <p:nvPr userDrawn="1"/>
                </p:nvGrpSpPr>
                <p:grpSpPr>
                  <a:xfrm rot="10800000">
                    <a:off x="13061402" y="3665637"/>
                    <a:ext cx="145820" cy="146462"/>
                    <a:chOff x="13096169" y="3602278"/>
                    <a:chExt cx="145820" cy="146462"/>
                  </a:xfrm>
                </p:grpSpPr>
                <p:sp>
                  <p:nvSpPr>
                    <p:cNvPr id="158" name="Rechthoek 157">
                      <a:extLst>
                        <a:ext uri="{FF2B5EF4-FFF2-40B4-BE49-F238E27FC236}">
                          <a16:creationId xmlns:a16="http://schemas.microsoft.com/office/drawing/2014/main" id="{B6776EF5-EB09-41C4-A49B-B55CF291FF1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9" name="Rechthoek 158">
                      <a:extLst>
                        <a:ext uri="{FF2B5EF4-FFF2-40B4-BE49-F238E27FC236}">
                          <a16:creationId xmlns:a16="http://schemas.microsoft.com/office/drawing/2014/main" id="{D02D2B1D-71C2-4FCA-8BF3-207739C0147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53" name="Rechthoek 152">
                  <a:extLst>
                    <a:ext uri="{FF2B5EF4-FFF2-40B4-BE49-F238E27FC236}">
                      <a16:creationId xmlns:a16="http://schemas.microsoft.com/office/drawing/2014/main" id="{E787E8E9-89DA-4165-B880-FBAF3E6BCA1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54" name="Gelijkbenige driehoek 153">
                  <a:extLst>
                    <a:ext uri="{FF2B5EF4-FFF2-40B4-BE49-F238E27FC236}">
                      <a16:creationId xmlns:a16="http://schemas.microsoft.com/office/drawing/2014/main" id="{185FEA55-3430-4232-A4B3-47B5BAE1680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49" name="ICOON_info">
                <a:extLst>
                  <a:ext uri="{FF2B5EF4-FFF2-40B4-BE49-F238E27FC236}">
                    <a16:creationId xmlns:a16="http://schemas.microsoft.com/office/drawing/2014/main" id="{2485BE79-2458-4EA6-A407-148F111E6B8C}"/>
                  </a:ext>
                </a:extLst>
              </p:cNvPr>
              <p:cNvGrpSpPr/>
              <p:nvPr userDrawn="1"/>
            </p:nvGrpSpPr>
            <p:grpSpPr>
              <a:xfrm>
                <a:off x="-376736" y="4085613"/>
                <a:ext cx="283685" cy="283685"/>
                <a:chOff x="-510741" y="5913713"/>
                <a:chExt cx="267555" cy="267555"/>
              </a:xfrm>
            </p:grpSpPr>
            <p:sp>
              <p:nvSpPr>
                <p:cNvPr id="150" name="Ovaal 149">
                  <a:extLst>
                    <a:ext uri="{FF2B5EF4-FFF2-40B4-BE49-F238E27FC236}">
                      <a16:creationId xmlns:a16="http://schemas.microsoft.com/office/drawing/2014/main" id="{D50A0C6B-D7BB-4850-B324-ED28C9CA734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51" name="Graphic 163" descr="Informatie">
                  <a:extLst>
                    <a:ext uri="{FF2B5EF4-FFF2-40B4-BE49-F238E27FC236}">
                      <a16:creationId xmlns:a16="http://schemas.microsoft.com/office/drawing/2014/main" id="{FED9D7A3-86E1-4885-BFBA-C10EA4D1300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134" name="Video icoon">
              <a:extLst>
                <a:ext uri="{FF2B5EF4-FFF2-40B4-BE49-F238E27FC236}">
                  <a16:creationId xmlns:a16="http://schemas.microsoft.com/office/drawing/2014/main" id="{AB5EED57-FDE3-45B7-852B-9988CB2EEB60}"/>
                </a:ext>
              </a:extLst>
            </p:cNvPr>
            <p:cNvGrpSpPr/>
            <p:nvPr userDrawn="1"/>
          </p:nvGrpSpPr>
          <p:grpSpPr>
            <a:xfrm>
              <a:off x="-3310781" y="1231352"/>
              <a:ext cx="311450" cy="313414"/>
              <a:chOff x="8066315" y="1676399"/>
              <a:chExt cx="1371600" cy="1380253"/>
            </a:xfrm>
          </p:grpSpPr>
          <p:sp>
            <p:nvSpPr>
              <p:cNvPr id="135" name="Rechthoek 134">
                <a:extLst>
                  <a:ext uri="{FF2B5EF4-FFF2-40B4-BE49-F238E27FC236}">
                    <a16:creationId xmlns:a16="http://schemas.microsoft.com/office/drawing/2014/main" id="{268E2AA2-E444-409F-9A51-4CC10C70C5FB}"/>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36" name="Vrije vorm 112">
                <a:extLst>
                  <a:ext uri="{FF2B5EF4-FFF2-40B4-BE49-F238E27FC236}">
                    <a16:creationId xmlns:a16="http://schemas.microsoft.com/office/drawing/2014/main" id="{3E97AF7A-34C5-4219-8E6B-F0EB9F2D2FF7}"/>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37" name="Vrije vorm 113">
                <a:extLst>
                  <a:ext uri="{FF2B5EF4-FFF2-40B4-BE49-F238E27FC236}">
                    <a16:creationId xmlns:a16="http://schemas.microsoft.com/office/drawing/2014/main" id="{D9835616-8712-4C1C-B327-0DA0EF3958C0}"/>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1686834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188C83C-7ADE-4A8A-A6B1-801CBC850656}" type="datetimeFigureOut">
              <a:rPr lang="fr-FR" smtClean="0"/>
              <a:t>29/05/2024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085E0C9-F793-42ED-B9A4-49BD85F5A3BE}" type="slidenum">
              <a:rPr lang="fr-FR" smtClean="0"/>
              <a:t>‹N°›</a:t>
            </a:fld>
            <a:endParaRPr lang="fr-FR"/>
          </a:p>
        </p:txBody>
      </p:sp>
    </p:spTree>
    <p:extLst>
      <p:ext uri="{BB962C8B-B14F-4D97-AF65-F5344CB8AC3E}">
        <p14:creationId xmlns:p14="http://schemas.microsoft.com/office/powerpoint/2010/main" val="22565408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2"/>
        </a:solidFill>
        <a:effectLst/>
      </p:bgPr>
    </p:b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4ED1AFC-D5A1-4B3F-9C92-028A6E484FB0}" type="datetime1">
              <a:rPr lang="en-GB" smtClean="0"/>
              <a:t>29/05/2024</a:t>
            </a:fld>
            <a:endParaRPr lang="en-GB" dirty="0"/>
          </a:p>
        </p:txBody>
      </p:sp>
      <p:sp>
        <p:nvSpPr>
          <p:cNvPr id="3" name="Tijdelijke aanduiding voor voettekst 2"/>
          <p:cNvSpPr>
            <a:spLocks noGrp="1"/>
          </p:cNvSpPr>
          <p:nvPr>
            <p:ph type="ftr" sz="quarter" idx="11"/>
          </p:nvPr>
        </p:nvSpPr>
        <p:spPr/>
        <p:txBody>
          <a:bodyPr/>
          <a:lstStyle/>
          <a:p>
            <a:r>
              <a:rPr lang="en-GB" dirty="0"/>
              <a:t>Footer</a:t>
            </a:r>
          </a:p>
        </p:txBody>
      </p:sp>
      <p:sp>
        <p:nvSpPr>
          <p:cNvPr id="4" name="Tijdelijke aanduiding voor dianummer 3"/>
          <p:cNvSpPr>
            <a:spLocks noGrp="1"/>
          </p:cNvSpPr>
          <p:nvPr>
            <p:ph type="sldNum" sz="quarter" idx="12"/>
          </p:nvPr>
        </p:nvSpPr>
        <p:spPr>
          <a:xfrm>
            <a:off x="-18783" y="7971518"/>
            <a:ext cx="552784" cy="348183"/>
          </a:xfrm>
        </p:spPr>
        <p:txBody>
          <a:bodyPr/>
          <a:lstStyle/>
          <a:p>
            <a:fld id="{B502C9A5-716F-45E6-800B-D4D02CE26F90}" type="slidenum">
              <a:rPr lang="en-GB" smtClean="0"/>
              <a:t>‹N°›</a:t>
            </a:fld>
            <a:endParaRPr lang="en-GB" dirty="0"/>
          </a:p>
        </p:txBody>
      </p:sp>
      <p:sp>
        <p:nvSpPr>
          <p:cNvPr id="79" name="Tekstvak 78">
            <a:extLst>
              <a:ext uri="{FF2B5EF4-FFF2-40B4-BE49-F238E27FC236}">
                <a16:creationId xmlns:a16="http://schemas.microsoft.com/office/drawing/2014/main" id="{C2F64666-DC25-4814-878D-F4D306FF7080}"/>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algn="ctr"/>
            <a:r>
              <a:rPr lang="en-GB" sz="2400" b="0" spc="50" baseline="0" dirty="0">
                <a:solidFill>
                  <a:schemeClr val="accent1"/>
                </a:solidFill>
                <a:latin typeface="Arial" panose="020B0604020202020204" pitchFamily="34" charset="0"/>
                <a:cs typeface="Arial" panose="020B0604020202020204" pitchFamily="34" charset="0"/>
              </a:rPr>
              <a:t>CHAPTER</a:t>
            </a:r>
          </a:p>
        </p:txBody>
      </p:sp>
      <p:sp>
        <p:nvSpPr>
          <p:cNvPr id="5" name="Titel 4">
            <a:extLst>
              <a:ext uri="{FF2B5EF4-FFF2-40B4-BE49-F238E27FC236}">
                <a16:creationId xmlns:a16="http://schemas.microsoft.com/office/drawing/2014/main" id="{FEE29533-AC2F-4528-876C-67D0AA9C1621}"/>
              </a:ext>
            </a:extLst>
          </p:cNvPr>
          <p:cNvSpPr>
            <a:spLocks noGrp="1"/>
          </p:cNvSpPr>
          <p:nvPr>
            <p:ph type="title" hasCustomPrompt="1"/>
          </p:nvPr>
        </p:nvSpPr>
        <p:spPr>
          <a:xfrm>
            <a:off x="1305902" y="2068626"/>
            <a:ext cx="9506561" cy="2389073"/>
          </a:xfrm>
        </p:spPr>
        <p:txBody>
          <a:bodyPr/>
          <a:lstStyle>
            <a:lvl1pPr>
              <a:lnSpc>
                <a:spcPct val="90000"/>
              </a:lnSpc>
              <a:defRPr sz="8800">
                <a:ln w="6350">
                  <a:solidFill>
                    <a:schemeClr val="accent1"/>
                  </a:solidFill>
                </a:ln>
                <a:solidFill>
                  <a:schemeClr val="accent1"/>
                </a:solidFill>
              </a:defRPr>
            </a:lvl1pPr>
          </a:lstStyle>
          <a:p>
            <a:r>
              <a:rPr lang="en-GB" dirty="0"/>
              <a:t>Add your </a:t>
            </a:r>
            <a:br>
              <a:rPr lang="en-GB" dirty="0"/>
            </a:br>
            <a:r>
              <a:rPr lang="en-GB" dirty="0"/>
              <a:t>title here</a:t>
            </a:r>
          </a:p>
        </p:txBody>
      </p:sp>
      <p:sp>
        <p:nvSpPr>
          <p:cNvPr id="77" name="Tijdelijke aanduiding voor tekst 84">
            <a:extLst>
              <a:ext uri="{FF2B5EF4-FFF2-40B4-BE49-F238E27FC236}">
                <a16:creationId xmlns:a16="http://schemas.microsoft.com/office/drawing/2014/main" id="{99625CE1-9C19-4205-B16A-0427C76074FE}"/>
              </a:ext>
            </a:extLst>
          </p:cNvPr>
          <p:cNvSpPr>
            <a:spLocks noGrp="1"/>
          </p:cNvSpPr>
          <p:nvPr>
            <p:ph type="body" sz="quarter" idx="14" hasCustomPrompt="1"/>
          </p:nvPr>
        </p:nvSpPr>
        <p:spPr>
          <a:xfrm>
            <a:off x="1410498" y="1581413"/>
            <a:ext cx="4680000" cy="477837"/>
          </a:xfrm>
          <a:noFill/>
        </p:spPr>
        <p:txBody>
          <a:bodyPr wrap="square" lIns="0" tIns="0" rIns="0" bIns="0" anchor="ctr">
            <a:noAutofit/>
          </a:bodyPr>
          <a:lstStyle>
            <a:lvl1pPr marL="0" indent="0">
              <a:buNone/>
              <a:defRPr sz="1400" cap="none" baseline="0">
                <a:solidFill>
                  <a:schemeClr val="bg1"/>
                </a:solidFill>
                <a:latin typeface="+mj-lt"/>
              </a:defRPr>
            </a:lvl1pPr>
          </a:lstStyle>
          <a:p>
            <a:pPr lvl="0"/>
            <a:r>
              <a:rPr lang="en-GB" dirty="0"/>
              <a:t>Chapter</a:t>
            </a:r>
          </a:p>
        </p:txBody>
      </p:sp>
    </p:spTree>
    <p:extLst>
      <p:ext uri="{BB962C8B-B14F-4D97-AF65-F5344CB8AC3E}">
        <p14:creationId xmlns:p14="http://schemas.microsoft.com/office/powerpoint/2010/main" val="2924560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OFF WHITE">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913D4C31-0BAB-40C0-9A54-81CCF3D33A12}"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OFF WHITE</a:t>
            </a:r>
          </a:p>
        </p:txBody>
      </p:sp>
      <p:sp>
        <p:nvSpPr>
          <p:cNvPr id="8" name="Titel 7">
            <a:extLst>
              <a:ext uri="{FF2B5EF4-FFF2-40B4-BE49-F238E27FC236}">
                <a16:creationId xmlns:a16="http://schemas.microsoft.com/office/drawing/2014/main" id="{B1783990-4061-4C01-A33C-5E373142FF31}"/>
              </a:ext>
            </a:extLst>
          </p:cNvPr>
          <p:cNvSpPr>
            <a:spLocks noGrp="1"/>
          </p:cNvSpPr>
          <p:nvPr>
            <p:ph type="title" hasCustomPrompt="1"/>
          </p:nvPr>
        </p:nvSpPr>
        <p:spPr/>
        <p:txBody>
          <a:bodyPr/>
          <a:lstStyle/>
          <a:p>
            <a:r>
              <a:rPr lang="en-GB" dirty="0"/>
              <a:t>Add your title here</a:t>
            </a:r>
          </a:p>
        </p:txBody>
      </p:sp>
      <p:sp>
        <p:nvSpPr>
          <p:cNvPr id="89" name="Tijdelijke aanduiding voor verticale tekst 2">
            <a:extLst>
              <a:ext uri="{FF2B5EF4-FFF2-40B4-BE49-F238E27FC236}">
                <a16:creationId xmlns:a16="http://schemas.microsoft.com/office/drawing/2014/main" id="{45B1F675-BD2C-4B95-9978-3BD4B74FB9B4}"/>
              </a:ext>
            </a:extLst>
          </p:cNvPr>
          <p:cNvSpPr>
            <a:spLocks noGrp="1"/>
          </p:cNvSpPr>
          <p:nvPr>
            <p:ph type="body" orient="vert" idx="1" hasCustomPrompt="1"/>
          </p:nvPr>
        </p:nvSpPr>
        <p:spPr>
          <a:xfrm>
            <a:off x="446087" y="1116300"/>
            <a:ext cx="11300400" cy="5310000"/>
          </a:xfrm>
        </p:spPr>
        <p:txBody>
          <a:bodyPr vert="horz"/>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a:p>
            <a:pPr lvl="5"/>
            <a:r>
              <a:rPr lang="en-GB" dirty="0"/>
              <a:t>Header #2</a:t>
            </a:r>
          </a:p>
          <a:p>
            <a:pPr lvl="6"/>
            <a:r>
              <a:rPr lang="en-GB" dirty="0"/>
              <a:t>Source</a:t>
            </a:r>
          </a:p>
          <a:p>
            <a:pPr lvl="7"/>
            <a:r>
              <a:rPr lang="en-GB" dirty="0"/>
              <a:t>Numerical bullets</a:t>
            </a:r>
          </a:p>
          <a:p>
            <a:pPr lvl="8"/>
            <a:r>
              <a:rPr lang="en-GB" dirty="0"/>
              <a:t>Header #3</a:t>
            </a:r>
          </a:p>
        </p:txBody>
      </p:sp>
      <p:grpSp>
        <p:nvGrpSpPr>
          <p:cNvPr id="2" name="INSTRUCTIONS">
            <a:extLst>
              <a:ext uri="{FF2B5EF4-FFF2-40B4-BE49-F238E27FC236}">
                <a16:creationId xmlns:a16="http://schemas.microsoft.com/office/drawing/2014/main" id="{2EAA277F-D959-4F21-A517-EFFC79A1E09F}"/>
              </a:ext>
            </a:extLst>
          </p:cNvPr>
          <p:cNvGrpSpPr/>
          <p:nvPr userDrawn="1"/>
        </p:nvGrpSpPr>
        <p:grpSpPr>
          <a:xfrm>
            <a:off x="-3786437" y="0"/>
            <a:ext cx="3693386" cy="5359349"/>
            <a:chOff x="-3786437" y="0"/>
            <a:chExt cx="3693386" cy="5359349"/>
          </a:xfrm>
        </p:grpSpPr>
        <p:sp>
          <p:nvSpPr>
            <p:cNvPr id="84" name="Rechthoek 83">
              <a:extLst>
                <a:ext uri="{FF2B5EF4-FFF2-40B4-BE49-F238E27FC236}">
                  <a16:creationId xmlns:a16="http://schemas.microsoft.com/office/drawing/2014/main" id="{8B126430-8109-403B-B5E1-65FE9945CF1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85" name="Ovaal 84">
              <a:extLst>
                <a:ext uri="{FF2B5EF4-FFF2-40B4-BE49-F238E27FC236}">
                  <a16:creationId xmlns:a16="http://schemas.microsoft.com/office/drawing/2014/main" id="{5DBFECEF-DCC4-432C-B40B-89C5400AA891}"/>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64638FC3-D162-4D2E-B68C-C872398526E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Bullets</a:t>
              </a:r>
            </a:p>
          </p:txBody>
        </p:sp>
        <p:sp>
          <p:nvSpPr>
            <p:cNvPr id="87" name="Ovaal 86">
              <a:extLst>
                <a:ext uri="{FF2B5EF4-FFF2-40B4-BE49-F238E27FC236}">
                  <a16:creationId xmlns:a16="http://schemas.microsoft.com/office/drawing/2014/main" id="{688E5032-A391-4409-BE0F-74F39399275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AF583777-7345-47C8-8362-C8830979FD63}"/>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90" name="Rechthoek 89">
              <a:extLst>
                <a:ext uri="{FF2B5EF4-FFF2-40B4-BE49-F238E27FC236}">
                  <a16:creationId xmlns:a16="http://schemas.microsoft.com/office/drawing/2014/main" id="{B432CC94-F3BC-492B-A977-28E457D02AF9}"/>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#1</a:t>
              </a:r>
            </a:p>
          </p:txBody>
        </p:sp>
        <p:sp>
          <p:nvSpPr>
            <p:cNvPr id="91" name="Ovaal 90">
              <a:extLst>
                <a:ext uri="{FF2B5EF4-FFF2-40B4-BE49-F238E27FC236}">
                  <a16:creationId xmlns:a16="http://schemas.microsoft.com/office/drawing/2014/main" id="{E7AC0A4C-AD1E-4507-8F2D-7EC30E064CA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2" name="Rechthoek 91">
              <a:extLst>
                <a:ext uri="{FF2B5EF4-FFF2-40B4-BE49-F238E27FC236}">
                  <a16:creationId xmlns:a16="http://schemas.microsoft.com/office/drawing/2014/main" id="{DE31F798-3655-4520-81DF-8D00ED07955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#2</a:t>
              </a:r>
            </a:p>
          </p:txBody>
        </p:sp>
        <p:sp>
          <p:nvSpPr>
            <p:cNvPr id="93" name="Ovaal 92">
              <a:extLst>
                <a:ext uri="{FF2B5EF4-FFF2-40B4-BE49-F238E27FC236}">
                  <a16:creationId xmlns:a16="http://schemas.microsoft.com/office/drawing/2014/main" id="{BD777E3A-2A12-4D2E-9BB3-7B2876D4637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4" name="Rechthoek 93">
              <a:extLst>
                <a:ext uri="{FF2B5EF4-FFF2-40B4-BE49-F238E27FC236}">
                  <a16:creationId xmlns:a16="http://schemas.microsoft.com/office/drawing/2014/main" id="{3E411845-5B1D-4DA6-A420-C3494DAC7EB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Default text</a:t>
              </a:r>
            </a:p>
          </p:txBody>
        </p:sp>
        <p:sp>
          <p:nvSpPr>
            <p:cNvPr id="95" name="Ovaal 94">
              <a:extLst>
                <a:ext uri="{FF2B5EF4-FFF2-40B4-BE49-F238E27FC236}">
                  <a16:creationId xmlns:a16="http://schemas.microsoft.com/office/drawing/2014/main" id="{BFF79C6D-5220-4DDB-9E2E-2AC5C41FB231}"/>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6" name="Rechthoek 95">
              <a:extLst>
                <a:ext uri="{FF2B5EF4-FFF2-40B4-BE49-F238E27FC236}">
                  <a16:creationId xmlns:a16="http://schemas.microsoft.com/office/drawing/2014/main" id="{90C0A004-B1D9-4EC2-AF10-643102B2961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rgbClr val="23B45A"/>
                  </a:solidFill>
                  <a:effectLst/>
                  <a:uLnTx/>
                  <a:uFillTx/>
                  <a:latin typeface="Arial" panose="020B0604020202020204" pitchFamily="34" charset="0"/>
                  <a:ea typeface="+mn-ea"/>
                  <a:cs typeface="Arial" panose="020B0604020202020204" pitchFamily="34" charset="0"/>
                </a:rPr>
                <a:t>Header #1</a:t>
              </a:r>
            </a:p>
          </p:txBody>
        </p:sp>
        <p:sp>
          <p:nvSpPr>
            <p:cNvPr id="97" name="Ovaal 96">
              <a:extLst>
                <a:ext uri="{FF2B5EF4-FFF2-40B4-BE49-F238E27FC236}">
                  <a16:creationId xmlns:a16="http://schemas.microsoft.com/office/drawing/2014/main" id="{DDA04C20-D86F-45B7-9A07-071A72716507}"/>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8" name="Rechthoek 97">
              <a:extLst>
                <a:ext uri="{FF2B5EF4-FFF2-40B4-BE49-F238E27FC236}">
                  <a16:creationId xmlns:a16="http://schemas.microsoft.com/office/drawing/2014/main" id="{11477D55-C36F-48CE-8E83-96D16A43A73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Source</a:t>
              </a:r>
            </a:p>
          </p:txBody>
        </p:sp>
        <p:sp>
          <p:nvSpPr>
            <p:cNvPr id="99" name="Ovaal 98">
              <a:extLst>
                <a:ext uri="{FF2B5EF4-FFF2-40B4-BE49-F238E27FC236}">
                  <a16:creationId xmlns:a16="http://schemas.microsoft.com/office/drawing/2014/main" id="{769C1536-0D2B-4414-AC8F-E2D933DE7F7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00" name="Rechthoek 99">
              <a:extLst>
                <a:ext uri="{FF2B5EF4-FFF2-40B4-BE49-F238E27FC236}">
                  <a16:creationId xmlns:a16="http://schemas.microsoft.com/office/drawing/2014/main" id="{2DA208DE-6321-44F7-A748-6C7CA6F9852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mn-cs"/>
                </a:rPr>
                <a:t>Numerical bullets</a:t>
              </a:r>
            </a:p>
          </p:txBody>
        </p:sp>
        <p:sp>
          <p:nvSpPr>
            <p:cNvPr id="101" name="Ovaal 100">
              <a:extLst>
                <a:ext uri="{FF2B5EF4-FFF2-40B4-BE49-F238E27FC236}">
                  <a16:creationId xmlns:a16="http://schemas.microsoft.com/office/drawing/2014/main" id="{5E8AC336-6075-4C55-853D-266D8F8EBB91}"/>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02" name="Rechthoek 101">
              <a:extLst>
                <a:ext uri="{FF2B5EF4-FFF2-40B4-BE49-F238E27FC236}">
                  <a16:creationId xmlns:a16="http://schemas.microsoft.com/office/drawing/2014/main" id="{BB91FE46-3A63-4DC5-A121-FA1ED5513E5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rgbClr val="23B45A"/>
                  </a:solidFill>
                  <a:effectLst/>
                  <a:uLnTx/>
                  <a:uFillTx/>
                  <a:latin typeface="Arial" panose="020B0604020202020204" pitchFamily="34" charset="0"/>
                  <a:ea typeface="+mn-ea"/>
                  <a:cs typeface="+mn-cs"/>
                </a:rPr>
                <a:t>Header #3</a:t>
              </a:r>
            </a:p>
          </p:txBody>
        </p:sp>
        <p:sp>
          <p:nvSpPr>
            <p:cNvPr id="103" name="Ovaal 102">
              <a:extLst>
                <a:ext uri="{FF2B5EF4-FFF2-40B4-BE49-F238E27FC236}">
                  <a16:creationId xmlns:a16="http://schemas.microsoft.com/office/drawing/2014/main" id="{58B892B4-2691-450B-8BDD-CF2724930268}"/>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4" name="Rechthoek 103">
              <a:extLst>
                <a:ext uri="{FF2B5EF4-FFF2-40B4-BE49-F238E27FC236}">
                  <a16:creationId xmlns:a16="http://schemas.microsoft.com/office/drawing/2014/main" id="{8AF1611B-E710-4D8D-8B7E-AF8A0743612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Header #2</a:t>
              </a:r>
            </a:p>
          </p:txBody>
        </p:sp>
        <p:grpSp>
          <p:nvGrpSpPr>
            <p:cNvPr id="107" name="VOORBEELD">
              <a:extLst>
                <a:ext uri="{FF2B5EF4-FFF2-40B4-BE49-F238E27FC236}">
                  <a16:creationId xmlns:a16="http://schemas.microsoft.com/office/drawing/2014/main" id="{2A376085-87ED-4DB2-A38F-23AB4C55B71E}"/>
                </a:ext>
              </a:extLst>
            </p:cNvPr>
            <p:cNvGrpSpPr/>
            <p:nvPr userDrawn="1"/>
          </p:nvGrpSpPr>
          <p:grpSpPr>
            <a:xfrm>
              <a:off x="-3605171" y="458674"/>
              <a:ext cx="3234311" cy="558875"/>
              <a:chOff x="-3605171" y="458674"/>
              <a:chExt cx="3234311" cy="558875"/>
            </a:xfrm>
          </p:grpSpPr>
          <p:sp>
            <p:nvSpPr>
              <p:cNvPr id="114" name="Rechthoek 113">
                <a:extLst>
                  <a:ext uri="{FF2B5EF4-FFF2-40B4-BE49-F238E27FC236}">
                    <a16:creationId xmlns:a16="http://schemas.microsoft.com/office/drawing/2014/main" id="{D8A6331E-8F2F-4CAF-B15E-289C53FA65C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115" name="Rechthoek 114">
                <a:extLst>
                  <a:ext uri="{FF2B5EF4-FFF2-40B4-BE49-F238E27FC236}">
                    <a16:creationId xmlns:a16="http://schemas.microsoft.com/office/drawing/2014/main" id="{74A350E0-09D4-4F20-82C9-76DD4E11551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16" name="Groep 115">
                <a:extLst>
                  <a:ext uri="{FF2B5EF4-FFF2-40B4-BE49-F238E27FC236}">
                    <a16:creationId xmlns:a16="http://schemas.microsoft.com/office/drawing/2014/main" id="{42A7B9B6-69E2-4756-A282-2956AFD8726C}"/>
                  </a:ext>
                </a:extLst>
              </p:cNvPr>
              <p:cNvGrpSpPr/>
              <p:nvPr userDrawn="1"/>
            </p:nvGrpSpPr>
            <p:grpSpPr>
              <a:xfrm>
                <a:off x="-3386247" y="830871"/>
                <a:ext cx="139423" cy="109566"/>
                <a:chOff x="-2866744" y="827071"/>
                <a:chExt cx="168701" cy="132575"/>
              </a:xfrm>
            </p:grpSpPr>
            <p:grpSp>
              <p:nvGrpSpPr>
                <p:cNvPr id="147" name="Groep 146">
                  <a:extLst>
                    <a:ext uri="{FF2B5EF4-FFF2-40B4-BE49-F238E27FC236}">
                      <a16:creationId xmlns:a16="http://schemas.microsoft.com/office/drawing/2014/main" id="{3408588A-3F26-422B-B7DF-4192C3ACC342}"/>
                    </a:ext>
                  </a:extLst>
                </p:cNvPr>
                <p:cNvGrpSpPr/>
                <p:nvPr userDrawn="1"/>
              </p:nvGrpSpPr>
              <p:grpSpPr>
                <a:xfrm>
                  <a:off x="-2866744" y="827071"/>
                  <a:ext cx="168701" cy="132575"/>
                  <a:chOff x="-2866744" y="827071"/>
                  <a:chExt cx="168701" cy="132575"/>
                </a:xfrm>
              </p:grpSpPr>
              <p:cxnSp>
                <p:nvCxnSpPr>
                  <p:cNvPr id="149" name="Rechte verbindingslijn 148">
                    <a:extLst>
                      <a:ext uri="{FF2B5EF4-FFF2-40B4-BE49-F238E27FC236}">
                        <a16:creationId xmlns:a16="http://schemas.microsoft.com/office/drawing/2014/main" id="{AA24F0E0-8057-4D0B-9266-97C70B7A870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F791229-0E6F-4AE3-B0F7-3741D572802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F96AE553-92E7-4D6C-ADCB-06CC686178B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A3199E25-7F58-483C-A3CB-C7859F52F0B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3" name="Rechte verbindingslijn 152">
                    <a:extLst>
                      <a:ext uri="{FF2B5EF4-FFF2-40B4-BE49-F238E27FC236}">
                        <a16:creationId xmlns:a16="http://schemas.microsoft.com/office/drawing/2014/main" id="{82C8DFBA-5EB8-462E-ADAB-C2D50499CB2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8" name="Pijl: rechts 147">
                  <a:extLst>
                    <a:ext uri="{FF2B5EF4-FFF2-40B4-BE49-F238E27FC236}">
                      <a16:creationId xmlns:a16="http://schemas.microsoft.com/office/drawing/2014/main" id="{CFC8C26C-001F-404E-A73D-2D089D3C483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7" name="Groep 116">
                <a:extLst>
                  <a:ext uri="{FF2B5EF4-FFF2-40B4-BE49-F238E27FC236}">
                    <a16:creationId xmlns:a16="http://schemas.microsoft.com/office/drawing/2014/main" id="{EFD20259-3210-453C-A85F-D4917277DC81}"/>
                  </a:ext>
                </a:extLst>
              </p:cNvPr>
              <p:cNvGrpSpPr/>
              <p:nvPr userDrawn="1"/>
            </p:nvGrpSpPr>
            <p:grpSpPr>
              <a:xfrm>
                <a:off x="-3605171" y="830871"/>
                <a:ext cx="139423" cy="109566"/>
                <a:chOff x="-2866744" y="518074"/>
                <a:chExt cx="168701" cy="132575"/>
              </a:xfrm>
            </p:grpSpPr>
            <p:grpSp>
              <p:nvGrpSpPr>
                <p:cNvPr id="140" name="Groep 139">
                  <a:extLst>
                    <a:ext uri="{FF2B5EF4-FFF2-40B4-BE49-F238E27FC236}">
                      <a16:creationId xmlns:a16="http://schemas.microsoft.com/office/drawing/2014/main" id="{C0E2104E-54C1-43CC-B864-8BC19E72FB92}"/>
                    </a:ext>
                  </a:extLst>
                </p:cNvPr>
                <p:cNvGrpSpPr/>
                <p:nvPr userDrawn="1"/>
              </p:nvGrpSpPr>
              <p:grpSpPr>
                <a:xfrm>
                  <a:off x="-2866744" y="518074"/>
                  <a:ext cx="168701" cy="132575"/>
                  <a:chOff x="-2866744" y="518074"/>
                  <a:chExt cx="168701" cy="132575"/>
                </a:xfrm>
              </p:grpSpPr>
              <p:cxnSp>
                <p:nvCxnSpPr>
                  <p:cNvPr id="142" name="Rechte verbindingslijn 141">
                    <a:extLst>
                      <a:ext uri="{FF2B5EF4-FFF2-40B4-BE49-F238E27FC236}">
                        <a16:creationId xmlns:a16="http://schemas.microsoft.com/office/drawing/2014/main" id="{DCD18B83-32BC-46CF-9D95-2201505094E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52E0CC2B-13BB-4ACC-A1CF-28B6B638CD7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67D0FF27-68C8-4E97-A4D9-EEA2DF7161D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0B247EA6-E4C3-447E-B8AE-1CB5D371186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6" name="Rechte verbindingslijn 145">
                    <a:extLst>
                      <a:ext uri="{FF2B5EF4-FFF2-40B4-BE49-F238E27FC236}">
                        <a16:creationId xmlns:a16="http://schemas.microsoft.com/office/drawing/2014/main" id="{9DF4C321-7514-4571-9DD0-73EBFE1D605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1" name="Pijl: rechts 140">
                  <a:extLst>
                    <a:ext uri="{FF2B5EF4-FFF2-40B4-BE49-F238E27FC236}">
                      <a16:creationId xmlns:a16="http://schemas.microsoft.com/office/drawing/2014/main" id="{BEE9DDD6-39EB-4853-B1B8-7BB4B9838E2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118" name="Rechte verbindingslijn 117">
                <a:extLst>
                  <a:ext uri="{FF2B5EF4-FFF2-40B4-BE49-F238E27FC236}">
                    <a16:creationId xmlns:a16="http://schemas.microsoft.com/office/drawing/2014/main" id="{58FF5C8A-7C2D-4E9D-AE25-A3B77533CC4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9" name="Rechte verbindingslijn 118">
                <a:extLst>
                  <a:ext uri="{FF2B5EF4-FFF2-40B4-BE49-F238E27FC236}">
                    <a16:creationId xmlns:a16="http://schemas.microsoft.com/office/drawing/2014/main" id="{7C26A796-A307-44D9-861C-AFC36DBF53F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0" name="Rechthoek 119">
                <a:extLst>
                  <a:ext uri="{FF2B5EF4-FFF2-40B4-BE49-F238E27FC236}">
                    <a16:creationId xmlns:a16="http://schemas.microsoft.com/office/drawing/2014/main" id="{7AD7D599-159E-4D02-8B32-20BAC270933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121" name="Rechthoek 120">
                <a:extLst>
                  <a:ext uri="{FF2B5EF4-FFF2-40B4-BE49-F238E27FC236}">
                    <a16:creationId xmlns:a16="http://schemas.microsoft.com/office/drawing/2014/main" id="{1476A1C9-92C8-4D70-8039-8C382666E4B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122" name="Groep 121">
                <a:extLst>
                  <a:ext uri="{FF2B5EF4-FFF2-40B4-BE49-F238E27FC236}">
                    <a16:creationId xmlns:a16="http://schemas.microsoft.com/office/drawing/2014/main" id="{4453AD3D-9CE3-4AAE-82B9-D46C7D02628E}"/>
                  </a:ext>
                </a:extLst>
              </p:cNvPr>
              <p:cNvGrpSpPr/>
              <p:nvPr userDrawn="1"/>
            </p:nvGrpSpPr>
            <p:grpSpPr>
              <a:xfrm>
                <a:off x="-2916763" y="769168"/>
                <a:ext cx="268738" cy="248381"/>
                <a:chOff x="-2916763" y="769168"/>
                <a:chExt cx="268738" cy="248381"/>
              </a:xfrm>
            </p:grpSpPr>
            <p:sp>
              <p:nvSpPr>
                <p:cNvPr id="132" name="Rechthoek 131">
                  <a:extLst>
                    <a:ext uri="{FF2B5EF4-FFF2-40B4-BE49-F238E27FC236}">
                      <a16:creationId xmlns:a16="http://schemas.microsoft.com/office/drawing/2014/main" id="{7FD71F17-142F-4683-8A9D-CBDEF83E8AF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D83A9825-035B-4CEF-B72F-6A8FE287D654}"/>
                    </a:ext>
                  </a:extLst>
                </p:cNvPr>
                <p:cNvGrpSpPr/>
                <p:nvPr userDrawn="1"/>
              </p:nvGrpSpPr>
              <p:grpSpPr>
                <a:xfrm>
                  <a:off x="-2866744" y="827071"/>
                  <a:ext cx="168701" cy="132575"/>
                  <a:chOff x="-2866744" y="827071"/>
                  <a:chExt cx="168701" cy="132575"/>
                </a:xfrm>
              </p:grpSpPr>
              <p:cxnSp>
                <p:nvCxnSpPr>
                  <p:cNvPr id="135" name="Rechte verbindingslijn 134">
                    <a:extLst>
                      <a:ext uri="{FF2B5EF4-FFF2-40B4-BE49-F238E27FC236}">
                        <a16:creationId xmlns:a16="http://schemas.microsoft.com/office/drawing/2014/main" id="{08DA9FC8-ED20-4E1D-B1E5-24B4EDBB472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3F680F13-B751-4E56-8F79-91D06E2AF4C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B185AFFA-7C06-4FE7-8B33-5DF964FF476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C4726950-2885-4840-940A-4A44C90E7A3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9" name="Rechte verbindingslijn 138">
                    <a:extLst>
                      <a:ext uri="{FF2B5EF4-FFF2-40B4-BE49-F238E27FC236}">
                        <a16:creationId xmlns:a16="http://schemas.microsoft.com/office/drawing/2014/main" id="{4020B4F2-C5B1-4CA6-8F19-6D5D2DEDAC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4" name="Pijl: rechts 133">
                  <a:extLst>
                    <a:ext uri="{FF2B5EF4-FFF2-40B4-BE49-F238E27FC236}">
                      <a16:creationId xmlns:a16="http://schemas.microsoft.com/office/drawing/2014/main" id="{47778256-0F4A-4912-A3E8-EA3C739EFD9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A7BE34AA-8B34-4885-AB4A-6183ECB2A55C}"/>
                  </a:ext>
                </a:extLst>
              </p:cNvPr>
              <p:cNvGrpSpPr/>
              <p:nvPr userDrawn="1"/>
            </p:nvGrpSpPr>
            <p:grpSpPr>
              <a:xfrm>
                <a:off x="-2916763" y="460171"/>
                <a:ext cx="268738" cy="248381"/>
                <a:chOff x="-2916763" y="460171"/>
                <a:chExt cx="268738" cy="248381"/>
              </a:xfrm>
            </p:grpSpPr>
            <p:sp>
              <p:nvSpPr>
                <p:cNvPr id="124" name="Rechthoek 123">
                  <a:extLst>
                    <a:ext uri="{FF2B5EF4-FFF2-40B4-BE49-F238E27FC236}">
                      <a16:creationId xmlns:a16="http://schemas.microsoft.com/office/drawing/2014/main" id="{F29B3290-D296-4F81-A030-7E7D5DBE6BF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25" name="Groep 124">
                  <a:extLst>
                    <a:ext uri="{FF2B5EF4-FFF2-40B4-BE49-F238E27FC236}">
                      <a16:creationId xmlns:a16="http://schemas.microsoft.com/office/drawing/2014/main" id="{2AB1A39F-1491-4789-BC51-A0FFE41CF635}"/>
                    </a:ext>
                  </a:extLst>
                </p:cNvPr>
                <p:cNvGrpSpPr/>
                <p:nvPr userDrawn="1"/>
              </p:nvGrpSpPr>
              <p:grpSpPr>
                <a:xfrm>
                  <a:off x="-2866744" y="518074"/>
                  <a:ext cx="168701" cy="132575"/>
                  <a:chOff x="-2866744" y="518074"/>
                  <a:chExt cx="168701" cy="132575"/>
                </a:xfrm>
              </p:grpSpPr>
              <p:cxnSp>
                <p:nvCxnSpPr>
                  <p:cNvPr id="127" name="Rechte verbindingslijn 126">
                    <a:extLst>
                      <a:ext uri="{FF2B5EF4-FFF2-40B4-BE49-F238E27FC236}">
                        <a16:creationId xmlns:a16="http://schemas.microsoft.com/office/drawing/2014/main" id="{41935513-A4E1-4889-A09D-39C6C2295E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B7DCE828-DC7C-491C-86FC-0A70E178B02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F3CA9870-2292-41B8-9452-5E9309B1327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449F2F14-7E2F-44ED-94A6-E580307EF70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3205B307-34BA-4F18-A115-33A2821A8B3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6" name="Pijl: rechts 125">
                  <a:extLst>
                    <a:ext uri="{FF2B5EF4-FFF2-40B4-BE49-F238E27FC236}">
                      <a16:creationId xmlns:a16="http://schemas.microsoft.com/office/drawing/2014/main" id="{780DA39F-AE8E-4C5B-9BA4-9A5A9FF7B3B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56" name="Rechthoek 155">
              <a:extLst>
                <a:ext uri="{FF2B5EF4-FFF2-40B4-BE49-F238E27FC236}">
                  <a16:creationId xmlns:a16="http://schemas.microsoft.com/office/drawing/2014/main" id="{65AD8AC4-E84D-402B-97DF-005786E6926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157" name="ICOON_info">
              <a:extLst>
                <a:ext uri="{FF2B5EF4-FFF2-40B4-BE49-F238E27FC236}">
                  <a16:creationId xmlns:a16="http://schemas.microsoft.com/office/drawing/2014/main" id="{1AB3302D-756D-4E0F-A326-324147A47AF2}"/>
                </a:ext>
              </a:extLst>
            </p:cNvPr>
            <p:cNvGrpSpPr/>
            <p:nvPr userDrawn="1"/>
          </p:nvGrpSpPr>
          <p:grpSpPr>
            <a:xfrm>
              <a:off x="-376736" y="4400186"/>
              <a:ext cx="283685" cy="283685"/>
              <a:chOff x="-510741" y="5913713"/>
              <a:chExt cx="267555" cy="267555"/>
            </a:xfrm>
          </p:grpSpPr>
          <p:sp>
            <p:nvSpPr>
              <p:cNvPr id="158" name="Ovaal 157">
                <a:extLst>
                  <a:ext uri="{FF2B5EF4-FFF2-40B4-BE49-F238E27FC236}">
                    <a16:creationId xmlns:a16="http://schemas.microsoft.com/office/drawing/2014/main" id="{443AF1ED-36F8-4A5C-8A04-51BE30717D9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59" name="Graphic 163" descr="Informatie">
                <a:extLst>
                  <a:ext uri="{FF2B5EF4-FFF2-40B4-BE49-F238E27FC236}">
                    <a16:creationId xmlns:a16="http://schemas.microsoft.com/office/drawing/2014/main" id="{CE3D7075-DA3D-4295-B14A-24D4026A398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5049680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GREEN">
    <p:bg>
      <p:bgPr>
        <a:solidFill>
          <a:schemeClr val="tx2"/>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3B4FBE9F-30D0-4D39-89D5-51452BAB6966}"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GREEN</a:t>
            </a:r>
          </a:p>
        </p:txBody>
      </p:sp>
      <p:sp>
        <p:nvSpPr>
          <p:cNvPr id="8" name="Titel 7">
            <a:extLst>
              <a:ext uri="{FF2B5EF4-FFF2-40B4-BE49-F238E27FC236}">
                <a16:creationId xmlns:a16="http://schemas.microsoft.com/office/drawing/2014/main" id="{5BADE44B-3C84-431F-969E-13A644851AEE}"/>
              </a:ext>
            </a:extLst>
          </p:cNvPr>
          <p:cNvSpPr>
            <a:spLocks noGrp="1"/>
          </p:cNvSpPr>
          <p:nvPr>
            <p:ph type="title" hasCustomPrompt="1"/>
          </p:nvPr>
        </p:nvSpPr>
        <p:spPr/>
        <p:txBody>
          <a:bodyPr/>
          <a:lstStyle>
            <a:lvl1pPr>
              <a:defRPr>
                <a:ln w="6350">
                  <a:solidFill>
                    <a:schemeClr val="bg1"/>
                  </a:solidFill>
                </a:ln>
                <a:solidFill>
                  <a:schemeClr val="bg1"/>
                </a:solidFill>
              </a:defRPr>
            </a:lvl1pPr>
          </a:lstStyle>
          <a:p>
            <a:r>
              <a:rPr lang="en-GB" dirty="0"/>
              <a:t>Add your title here</a:t>
            </a:r>
          </a:p>
        </p:txBody>
      </p:sp>
      <p:sp>
        <p:nvSpPr>
          <p:cNvPr id="156" name="Tijdelijke aanduiding voor verticale tekst 2">
            <a:extLst>
              <a:ext uri="{FF2B5EF4-FFF2-40B4-BE49-F238E27FC236}">
                <a16:creationId xmlns:a16="http://schemas.microsoft.com/office/drawing/2014/main" id="{95CED5F9-1E4A-4130-9358-1F423AFF9E12}"/>
              </a:ext>
            </a:extLst>
          </p:cNvPr>
          <p:cNvSpPr>
            <a:spLocks noGrp="1"/>
          </p:cNvSpPr>
          <p:nvPr>
            <p:ph type="body" orient="vert" idx="1" hasCustomPrompt="1"/>
          </p:nvPr>
        </p:nvSpPr>
        <p:spPr>
          <a:xfrm>
            <a:off x="446087" y="1116300"/>
            <a:ext cx="11300400" cy="5310000"/>
          </a:xfrm>
        </p:spPr>
        <p:txBody>
          <a:bodyPr vert="horz"/>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a:p>
            <a:pPr lvl="5"/>
            <a:r>
              <a:rPr lang="en-GB" dirty="0"/>
              <a:t>Header #2</a:t>
            </a:r>
          </a:p>
          <a:p>
            <a:pPr lvl="6"/>
            <a:r>
              <a:rPr lang="en-GB" dirty="0"/>
              <a:t>Source</a:t>
            </a:r>
          </a:p>
          <a:p>
            <a:pPr lvl="7"/>
            <a:r>
              <a:rPr lang="en-GB" dirty="0"/>
              <a:t>Numerical bullets</a:t>
            </a:r>
          </a:p>
          <a:p>
            <a:pPr lvl="8"/>
            <a:r>
              <a:rPr lang="en-GB" dirty="0"/>
              <a:t>Header #3</a:t>
            </a:r>
          </a:p>
        </p:txBody>
      </p:sp>
      <p:grpSp>
        <p:nvGrpSpPr>
          <p:cNvPr id="228" name="INSTRUCTIONS">
            <a:extLst>
              <a:ext uri="{FF2B5EF4-FFF2-40B4-BE49-F238E27FC236}">
                <a16:creationId xmlns:a16="http://schemas.microsoft.com/office/drawing/2014/main" id="{F35D42EF-0D43-449E-A513-DAE58B86C393}"/>
              </a:ext>
            </a:extLst>
          </p:cNvPr>
          <p:cNvGrpSpPr/>
          <p:nvPr userDrawn="1"/>
        </p:nvGrpSpPr>
        <p:grpSpPr>
          <a:xfrm>
            <a:off x="-3786437" y="0"/>
            <a:ext cx="3693386" cy="5359349"/>
            <a:chOff x="-3786437" y="0"/>
            <a:chExt cx="3693386" cy="5359349"/>
          </a:xfrm>
        </p:grpSpPr>
        <p:sp>
          <p:nvSpPr>
            <p:cNvPr id="229" name="Rechthoek 228">
              <a:extLst>
                <a:ext uri="{FF2B5EF4-FFF2-40B4-BE49-F238E27FC236}">
                  <a16:creationId xmlns:a16="http://schemas.microsoft.com/office/drawing/2014/main" id="{43E182A4-A01D-47A9-A030-FBD8E4FA7AAF}"/>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294" name="Rechthoek 293">
              <a:extLst>
                <a:ext uri="{FF2B5EF4-FFF2-40B4-BE49-F238E27FC236}">
                  <a16:creationId xmlns:a16="http://schemas.microsoft.com/office/drawing/2014/main" id="{5AA203BE-E1DF-4881-9173-1A57369BFFB2}"/>
                </a:ext>
              </a:extLst>
            </p:cNvPr>
            <p:cNvSpPr/>
            <p:nvPr userDrawn="1"/>
          </p:nvSpPr>
          <p:spPr>
            <a:xfrm>
              <a:off x="-3786165" y="1714499"/>
              <a:ext cx="3593091" cy="2800351"/>
            </a:xfrm>
            <a:prstGeom prst="rect">
              <a:avLst/>
            </a:prstGeom>
            <a:solidFill>
              <a:schemeClr val="tx2"/>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230" name="Ovaal 229">
              <a:extLst>
                <a:ext uri="{FF2B5EF4-FFF2-40B4-BE49-F238E27FC236}">
                  <a16:creationId xmlns:a16="http://schemas.microsoft.com/office/drawing/2014/main" id="{EF768300-85D2-4904-8D87-11A4B376B08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31" name="Rechthoek 230">
              <a:extLst>
                <a:ext uri="{FF2B5EF4-FFF2-40B4-BE49-F238E27FC236}">
                  <a16:creationId xmlns:a16="http://schemas.microsoft.com/office/drawing/2014/main" id="{832A09F4-9B57-4A72-95B2-C81A571F595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Bullets</a:t>
              </a:r>
            </a:p>
          </p:txBody>
        </p:sp>
        <p:sp>
          <p:nvSpPr>
            <p:cNvPr id="232" name="Ovaal 231">
              <a:extLst>
                <a:ext uri="{FF2B5EF4-FFF2-40B4-BE49-F238E27FC236}">
                  <a16:creationId xmlns:a16="http://schemas.microsoft.com/office/drawing/2014/main" id="{9D077CAC-66F3-4E21-9333-D595E340F4EF}"/>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3" name="Rechthoek 232">
              <a:extLst>
                <a:ext uri="{FF2B5EF4-FFF2-40B4-BE49-F238E27FC236}">
                  <a16:creationId xmlns:a16="http://schemas.microsoft.com/office/drawing/2014/main" id="{FEA21D88-B152-4915-B54E-9A1A8C4D8E2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34" name="Rechthoek 233">
              <a:extLst>
                <a:ext uri="{FF2B5EF4-FFF2-40B4-BE49-F238E27FC236}">
                  <a16:creationId xmlns:a16="http://schemas.microsoft.com/office/drawing/2014/main" id="{D5C79728-1975-47EF-A612-D7281E6ADEA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Sub-bullets #1</a:t>
              </a:r>
            </a:p>
          </p:txBody>
        </p:sp>
        <p:sp>
          <p:nvSpPr>
            <p:cNvPr id="235" name="Ovaal 234">
              <a:extLst>
                <a:ext uri="{FF2B5EF4-FFF2-40B4-BE49-F238E27FC236}">
                  <a16:creationId xmlns:a16="http://schemas.microsoft.com/office/drawing/2014/main" id="{2DA676E1-27BD-4524-8321-F3BD2EC6DCCB}"/>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6" name="Rechthoek 235">
              <a:extLst>
                <a:ext uri="{FF2B5EF4-FFF2-40B4-BE49-F238E27FC236}">
                  <a16:creationId xmlns:a16="http://schemas.microsoft.com/office/drawing/2014/main" id="{7C9A8CB6-392E-4925-B51D-91A5D926CAC0}"/>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Sub-bullets #2</a:t>
              </a:r>
            </a:p>
          </p:txBody>
        </p:sp>
        <p:sp>
          <p:nvSpPr>
            <p:cNvPr id="237" name="Ovaal 236">
              <a:extLst>
                <a:ext uri="{FF2B5EF4-FFF2-40B4-BE49-F238E27FC236}">
                  <a16:creationId xmlns:a16="http://schemas.microsoft.com/office/drawing/2014/main" id="{5C118F18-5E70-4945-A5EC-278ADABDB1A4}"/>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8" name="Rechthoek 237">
              <a:extLst>
                <a:ext uri="{FF2B5EF4-FFF2-40B4-BE49-F238E27FC236}">
                  <a16:creationId xmlns:a16="http://schemas.microsoft.com/office/drawing/2014/main" id="{C70F3652-F6C7-4D9C-8705-33EEA7BCD91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Default text</a:t>
              </a:r>
            </a:p>
          </p:txBody>
        </p:sp>
        <p:sp>
          <p:nvSpPr>
            <p:cNvPr id="239" name="Ovaal 238">
              <a:extLst>
                <a:ext uri="{FF2B5EF4-FFF2-40B4-BE49-F238E27FC236}">
                  <a16:creationId xmlns:a16="http://schemas.microsoft.com/office/drawing/2014/main" id="{C1D5A553-D785-4DA5-B12A-A3F31014AC7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0" name="Rechthoek 239">
              <a:extLst>
                <a:ext uri="{FF2B5EF4-FFF2-40B4-BE49-F238E27FC236}">
                  <a16:creationId xmlns:a16="http://schemas.microsoft.com/office/drawing/2014/main" id="{286569F1-0FEC-4C85-98C5-7435E30FF0F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Header #1</a:t>
              </a:r>
            </a:p>
          </p:txBody>
        </p:sp>
        <p:sp>
          <p:nvSpPr>
            <p:cNvPr id="241" name="Ovaal 240">
              <a:extLst>
                <a:ext uri="{FF2B5EF4-FFF2-40B4-BE49-F238E27FC236}">
                  <a16:creationId xmlns:a16="http://schemas.microsoft.com/office/drawing/2014/main" id="{46FD244F-EAD0-49B0-A1A1-DE2B3E93612E}"/>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2" name="Rechthoek 241">
              <a:extLst>
                <a:ext uri="{FF2B5EF4-FFF2-40B4-BE49-F238E27FC236}">
                  <a16:creationId xmlns:a16="http://schemas.microsoft.com/office/drawing/2014/main" id="{26253B96-554C-40EA-B87F-80C66795766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Source</a:t>
              </a:r>
            </a:p>
          </p:txBody>
        </p:sp>
        <p:sp>
          <p:nvSpPr>
            <p:cNvPr id="243" name="Ovaal 242">
              <a:extLst>
                <a:ext uri="{FF2B5EF4-FFF2-40B4-BE49-F238E27FC236}">
                  <a16:creationId xmlns:a16="http://schemas.microsoft.com/office/drawing/2014/main" id="{C0605F13-6D44-4430-BF1B-BDFC422210A5}"/>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4" name="Rechthoek 243">
              <a:extLst>
                <a:ext uri="{FF2B5EF4-FFF2-40B4-BE49-F238E27FC236}">
                  <a16:creationId xmlns:a16="http://schemas.microsoft.com/office/drawing/2014/main" id="{D7264743-B880-4D26-ADCC-CFE2A87043E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Numerical bullets</a:t>
              </a:r>
            </a:p>
          </p:txBody>
        </p:sp>
        <p:sp>
          <p:nvSpPr>
            <p:cNvPr id="245" name="Ovaal 244">
              <a:extLst>
                <a:ext uri="{FF2B5EF4-FFF2-40B4-BE49-F238E27FC236}">
                  <a16:creationId xmlns:a16="http://schemas.microsoft.com/office/drawing/2014/main" id="{AEFC3410-DC36-4442-981A-329F4D5E1C3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46" name="Rechthoek 245">
              <a:extLst>
                <a:ext uri="{FF2B5EF4-FFF2-40B4-BE49-F238E27FC236}">
                  <a16:creationId xmlns:a16="http://schemas.microsoft.com/office/drawing/2014/main" id="{E5365AAD-3B49-4821-84ED-8D83CF7FE17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Header #3</a:t>
              </a:r>
            </a:p>
          </p:txBody>
        </p:sp>
        <p:sp>
          <p:nvSpPr>
            <p:cNvPr id="247" name="Ovaal 246">
              <a:extLst>
                <a:ext uri="{FF2B5EF4-FFF2-40B4-BE49-F238E27FC236}">
                  <a16:creationId xmlns:a16="http://schemas.microsoft.com/office/drawing/2014/main" id="{68A13C88-9881-4C55-9C50-5C288F92628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48" name="Rechthoek 247">
              <a:extLst>
                <a:ext uri="{FF2B5EF4-FFF2-40B4-BE49-F238E27FC236}">
                  <a16:creationId xmlns:a16="http://schemas.microsoft.com/office/drawing/2014/main" id="{E1508AFF-B5EB-41AC-B061-E2DEF1B91E0A}"/>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Header #2</a:t>
              </a:r>
            </a:p>
          </p:txBody>
        </p:sp>
        <p:grpSp>
          <p:nvGrpSpPr>
            <p:cNvPr id="249" name="VOORBEELD">
              <a:extLst>
                <a:ext uri="{FF2B5EF4-FFF2-40B4-BE49-F238E27FC236}">
                  <a16:creationId xmlns:a16="http://schemas.microsoft.com/office/drawing/2014/main" id="{EA856C67-54AB-4FAE-A343-348787CBFFE6}"/>
                </a:ext>
              </a:extLst>
            </p:cNvPr>
            <p:cNvGrpSpPr/>
            <p:nvPr userDrawn="1"/>
          </p:nvGrpSpPr>
          <p:grpSpPr>
            <a:xfrm>
              <a:off x="-3605171" y="458674"/>
              <a:ext cx="3234311" cy="558875"/>
              <a:chOff x="-3605171" y="458674"/>
              <a:chExt cx="3234311" cy="558875"/>
            </a:xfrm>
          </p:grpSpPr>
          <p:sp>
            <p:nvSpPr>
              <p:cNvPr id="254" name="Rechthoek 253">
                <a:extLst>
                  <a:ext uri="{FF2B5EF4-FFF2-40B4-BE49-F238E27FC236}">
                    <a16:creationId xmlns:a16="http://schemas.microsoft.com/office/drawing/2014/main" id="{5E6F364D-49A3-40BB-9970-3570F5D3887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255" name="Rechthoek 254">
                <a:extLst>
                  <a:ext uri="{FF2B5EF4-FFF2-40B4-BE49-F238E27FC236}">
                    <a16:creationId xmlns:a16="http://schemas.microsoft.com/office/drawing/2014/main" id="{8752FD76-51BA-4BF4-83E5-FC8323640F8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56" name="Groep 255">
                <a:extLst>
                  <a:ext uri="{FF2B5EF4-FFF2-40B4-BE49-F238E27FC236}">
                    <a16:creationId xmlns:a16="http://schemas.microsoft.com/office/drawing/2014/main" id="{AF0D4596-B69D-4F34-8AF9-22D8DE538BE5}"/>
                  </a:ext>
                </a:extLst>
              </p:cNvPr>
              <p:cNvGrpSpPr/>
              <p:nvPr userDrawn="1"/>
            </p:nvGrpSpPr>
            <p:grpSpPr>
              <a:xfrm>
                <a:off x="-3386247" y="830871"/>
                <a:ext cx="139423" cy="109566"/>
                <a:chOff x="-2866744" y="827071"/>
                <a:chExt cx="168701" cy="132575"/>
              </a:xfrm>
            </p:grpSpPr>
            <p:grpSp>
              <p:nvGrpSpPr>
                <p:cNvPr id="287" name="Groep 286">
                  <a:extLst>
                    <a:ext uri="{FF2B5EF4-FFF2-40B4-BE49-F238E27FC236}">
                      <a16:creationId xmlns:a16="http://schemas.microsoft.com/office/drawing/2014/main" id="{1CD24D7D-93B8-48B6-AC74-15549435683D}"/>
                    </a:ext>
                  </a:extLst>
                </p:cNvPr>
                <p:cNvGrpSpPr/>
                <p:nvPr userDrawn="1"/>
              </p:nvGrpSpPr>
              <p:grpSpPr>
                <a:xfrm>
                  <a:off x="-2866744" y="827071"/>
                  <a:ext cx="168701" cy="132575"/>
                  <a:chOff x="-2866744" y="827071"/>
                  <a:chExt cx="168701" cy="132575"/>
                </a:xfrm>
              </p:grpSpPr>
              <p:cxnSp>
                <p:nvCxnSpPr>
                  <p:cNvPr id="289" name="Rechte verbindingslijn 288">
                    <a:extLst>
                      <a:ext uri="{FF2B5EF4-FFF2-40B4-BE49-F238E27FC236}">
                        <a16:creationId xmlns:a16="http://schemas.microsoft.com/office/drawing/2014/main" id="{C085D354-D812-4A96-9B1F-B56C53C4B6E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90" name="Rechte verbindingslijn 289">
                    <a:extLst>
                      <a:ext uri="{FF2B5EF4-FFF2-40B4-BE49-F238E27FC236}">
                        <a16:creationId xmlns:a16="http://schemas.microsoft.com/office/drawing/2014/main" id="{EAD84050-6415-4601-9241-D8FCAAC3676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91" name="Rechte verbindingslijn 290">
                    <a:extLst>
                      <a:ext uri="{FF2B5EF4-FFF2-40B4-BE49-F238E27FC236}">
                        <a16:creationId xmlns:a16="http://schemas.microsoft.com/office/drawing/2014/main" id="{D0B250F0-4FE2-4985-887F-370F7EC7A1F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92" name="Rechte verbindingslijn 291">
                    <a:extLst>
                      <a:ext uri="{FF2B5EF4-FFF2-40B4-BE49-F238E27FC236}">
                        <a16:creationId xmlns:a16="http://schemas.microsoft.com/office/drawing/2014/main" id="{3745E61A-CA5D-4D40-984D-798F7A782F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93" name="Rechte verbindingslijn 292">
                    <a:extLst>
                      <a:ext uri="{FF2B5EF4-FFF2-40B4-BE49-F238E27FC236}">
                        <a16:creationId xmlns:a16="http://schemas.microsoft.com/office/drawing/2014/main" id="{75B46C1C-9146-4C3A-B94C-B5771780B5E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88" name="Pijl: rechts 287">
                  <a:extLst>
                    <a:ext uri="{FF2B5EF4-FFF2-40B4-BE49-F238E27FC236}">
                      <a16:creationId xmlns:a16="http://schemas.microsoft.com/office/drawing/2014/main" id="{0F734C4F-AAC9-4C4F-8D21-D10CC6DF9F0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57" name="Groep 256">
                <a:extLst>
                  <a:ext uri="{FF2B5EF4-FFF2-40B4-BE49-F238E27FC236}">
                    <a16:creationId xmlns:a16="http://schemas.microsoft.com/office/drawing/2014/main" id="{2328564B-D6E3-4088-9FD9-D51F00C0907D}"/>
                  </a:ext>
                </a:extLst>
              </p:cNvPr>
              <p:cNvGrpSpPr/>
              <p:nvPr userDrawn="1"/>
            </p:nvGrpSpPr>
            <p:grpSpPr>
              <a:xfrm>
                <a:off x="-3605171" y="830871"/>
                <a:ext cx="139423" cy="109566"/>
                <a:chOff x="-2866744" y="518074"/>
                <a:chExt cx="168701" cy="132575"/>
              </a:xfrm>
            </p:grpSpPr>
            <p:grpSp>
              <p:nvGrpSpPr>
                <p:cNvPr id="280" name="Groep 279">
                  <a:extLst>
                    <a:ext uri="{FF2B5EF4-FFF2-40B4-BE49-F238E27FC236}">
                      <a16:creationId xmlns:a16="http://schemas.microsoft.com/office/drawing/2014/main" id="{1FB0A73F-7D4C-4AA1-B2D3-D264AB36825C}"/>
                    </a:ext>
                  </a:extLst>
                </p:cNvPr>
                <p:cNvGrpSpPr/>
                <p:nvPr userDrawn="1"/>
              </p:nvGrpSpPr>
              <p:grpSpPr>
                <a:xfrm>
                  <a:off x="-2866744" y="518074"/>
                  <a:ext cx="168701" cy="132575"/>
                  <a:chOff x="-2866744" y="518074"/>
                  <a:chExt cx="168701" cy="132575"/>
                </a:xfrm>
              </p:grpSpPr>
              <p:cxnSp>
                <p:nvCxnSpPr>
                  <p:cNvPr id="282" name="Rechte verbindingslijn 281">
                    <a:extLst>
                      <a:ext uri="{FF2B5EF4-FFF2-40B4-BE49-F238E27FC236}">
                        <a16:creationId xmlns:a16="http://schemas.microsoft.com/office/drawing/2014/main" id="{D8167D17-92B3-43B9-B34F-69AAD0AE514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83" name="Rechte verbindingslijn 282">
                    <a:extLst>
                      <a:ext uri="{FF2B5EF4-FFF2-40B4-BE49-F238E27FC236}">
                        <a16:creationId xmlns:a16="http://schemas.microsoft.com/office/drawing/2014/main" id="{B793AC25-1DB9-474A-B5A6-0698AD7E956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84" name="Rechte verbindingslijn 283">
                    <a:extLst>
                      <a:ext uri="{FF2B5EF4-FFF2-40B4-BE49-F238E27FC236}">
                        <a16:creationId xmlns:a16="http://schemas.microsoft.com/office/drawing/2014/main" id="{848127BD-F341-43B9-AA1C-5394687A855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85" name="Rechte verbindingslijn 284">
                    <a:extLst>
                      <a:ext uri="{FF2B5EF4-FFF2-40B4-BE49-F238E27FC236}">
                        <a16:creationId xmlns:a16="http://schemas.microsoft.com/office/drawing/2014/main" id="{3E28E818-F43A-4EB3-A59D-E7B20A2CC58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86" name="Rechte verbindingslijn 285">
                    <a:extLst>
                      <a:ext uri="{FF2B5EF4-FFF2-40B4-BE49-F238E27FC236}">
                        <a16:creationId xmlns:a16="http://schemas.microsoft.com/office/drawing/2014/main" id="{71A3869B-F6E4-4E93-81D3-A30B0EC72AE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81" name="Pijl: rechts 280">
                  <a:extLst>
                    <a:ext uri="{FF2B5EF4-FFF2-40B4-BE49-F238E27FC236}">
                      <a16:creationId xmlns:a16="http://schemas.microsoft.com/office/drawing/2014/main" id="{D102BABE-C627-4A72-A958-4F4012B0D63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258" name="Rechte verbindingslijn 257">
                <a:extLst>
                  <a:ext uri="{FF2B5EF4-FFF2-40B4-BE49-F238E27FC236}">
                    <a16:creationId xmlns:a16="http://schemas.microsoft.com/office/drawing/2014/main" id="{4394B5D4-A8AF-45C0-AAE0-9275F97AC58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59" name="Rechte verbindingslijn 258">
                <a:extLst>
                  <a:ext uri="{FF2B5EF4-FFF2-40B4-BE49-F238E27FC236}">
                    <a16:creationId xmlns:a16="http://schemas.microsoft.com/office/drawing/2014/main" id="{ADE49BCC-B69D-40FF-B2D5-690B9DD968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60" name="Rechthoek 259">
                <a:extLst>
                  <a:ext uri="{FF2B5EF4-FFF2-40B4-BE49-F238E27FC236}">
                    <a16:creationId xmlns:a16="http://schemas.microsoft.com/office/drawing/2014/main" id="{71CF322E-456A-4A22-8935-B1C81465649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261" name="Rechthoek 260">
                <a:extLst>
                  <a:ext uri="{FF2B5EF4-FFF2-40B4-BE49-F238E27FC236}">
                    <a16:creationId xmlns:a16="http://schemas.microsoft.com/office/drawing/2014/main" id="{0290BAC5-9A3E-4E3A-9CFB-A63356D918C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262" name="Groep 261">
                <a:extLst>
                  <a:ext uri="{FF2B5EF4-FFF2-40B4-BE49-F238E27FC236}">
                    <a16:creationId xmlns:a16="http://schemas.microsoft.com/office/drawing/2014/main" id="{5D23F965-261E-431A-A88F-AB6C8D886BE8}"/>
                  </a:ext>
                </a:extLst>
              </p:cNvPr>
              <p:cNvGrpSpPr/>
              <p:nvPr userDrawn="1"/>
            </p:nvGrpSpPr>
            <p:grpSpPr>
              <a:xfrm>
                <a:off x="-2916763" y="769168"/>
                <a:ext cx="268738" cy="248381"/>
                <a:chOff x="-2916763" y="769168"/>
                <a:chExt cx="268738" cy="248381"/>
              </a:xfrm>
            </p:grpSpPr>
            <p:sp>
              <p:nvSpPr>
                <p:cNvPr id="272" name="Rechthoek 271">
                  <a:extLst>
                    <a:ext uri="{FF2B5EF4-FFF2-40B4-BE49-F238E27FC236}">
                      <a16:creationId xmlns:a16="http://schemas.microsoft.com/office/drawing/2014/main" id="{C916F84E-4361-496D-9731-E61F911CBA1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273" name="Groep 272">
                  <a:extLst>
                    <a:ext uri="{FF2B5EF4-FFF2-40B4-BE49-F238E27FC236}">
                      <a16:creationId xmlns:a16="http://schemas.microsoft.com/office/drawing/2014/main" id="{A947D785-2B78-48D9-AE08-10B313588469}"/>
                    </a:ext>
                  </a:extLst>
                </p:cNvPr>
                <p:cNvGrpSpPr/>
                <p:nvPr userDrawn="1"/>
              </p:nvGrpSpPr>
              <p:grpSpPr>
                <a:xfrm>
                  <a:off x="-2866744" y="827071"/>
                  <a:ext cx="168701" cy="132575"/>
                  <a:chOff x="-2866744" y="827071"/>
                  <a:chExt cx="168701" cy="132575"/>
                </a:xfrm>
              </p:grpSpPr>
              <p:cxnSp>
                <p:nvCxnSpPr>
                  <p:cNvPr id="275" name="Rechte verbindingslijn 274">
                    <a:extLst>
                      <a:ext uri="{FF2B5EF4-FFF2-40B4-BE49-F238E27FC236}">
                        <a16:creationId xmlns:a16="http://schemas.microsoft.com/office/drawing/2014/main" id="{37186E9C-8B62-4498-A99F-1F4173BD6F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76" name="Rechte verbindingslijn 275">
                    <a:extLst>
                      <a:ext uri="{FF2B5EF4-FFF2-40B4-BE49-F238E27FC236}">
                        <a16:creationId xmlns:a16="http://schemas.microsoft.com/office/drawing/2014/main" id="{6850393F-0C56-4604-AFAE-D32CFC1240F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77" name="Rechte verbindingslijn 276">
                    <a:extLst>
                      <a:ext uri="{FF2B5EF4-FFF2-40B4-BE49-F238E27FC236}">
                        <a16:creationId xmlns:a16="http://schemas.microsoft.com/office/drawing/2014/main" id="{11569D87-E07C-492E-84F4-C470778CEA0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78" name="Rechte verbindingslijn 277">
                    <a:extLst>
                      <a:ext uri="{FF2B5EF4-FFF2-40B4-BE49-F238E27FC236}">
                        <a16:creationId xmlns:a16="http://schemas.microsoft.com/office/drawing/2014/main" id="{DBB3B77C-8E5F-43B5-BA14-D914CF5D315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79" name="Rechte verbindingslijn 278">
                    <a:extLst>
                      <a:ext uri="{FF2B5EF4-FFF2-40B4-BE49-F238E27FC236}">
                        <a16:creationId xmlns:a16="http://schemas.microsoft.com/office/drawing/2014/main" id="{786E0765-39E7-4268-A340-5973A99CBA8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74" name="Pijl: rechts 273">
                  <a:extLst>
                    <a:ext uri="{FF2B5EF4-FFF2-40B4-BE49-F238E27FC236}">
                      <a16:creationId xmlns:a16="http://schemas.microsoft.com/office/drawing/2014/main" id="{B6892A17-61AB-44AF-8576-57E90FDE8DB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63" name="Groep 262">
                <a:extLst>
                  <a:ext uri="{FF2B5EF4-FFF2-40B4-BE49-F238E27FC236}">
                    <a16:creationId xmlns:a16="http://schemas.microsoft.com/office/drawing/2014/main" id="{39A25EFE-CCB9-4325-9C35-C7E290A85C12}"/>
                  </a:ext>
                </a:extLst>
              </p:cNvPr>
              <p:cNvGrpSpPr/>
              <p:nvPr userDrawn="1"/>
            </p:nvGrpSpPr>
            <p:grpSpPr>
              <a:xfrm>
                <a:off x="-2916763" y="460171"/>
                <a:ext cx="268738" cy="248381"/>
                <a:chOff x="-2916763" y="460171"/>
                <a:chExt cx="268738" cy="248381"/>
              </a:xfrm>
            </p:grpSpPr>
            <p:sp>
              <p:nvSpPr>
                <p:cNvPr id="264" name="Rechthoek 263">
                  <a:extLst>
                    <a:ext uri="{FF2B5EF4-FFF2-40B4-BE49-F238E27FC236}">
                      <a16:creationId xmlns:a16="http://schemas.microsoft.com/office/drawing/2014/main" id="{2FD66E0E-FA09-41A7-A2EC-DEBFB4834CB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265" name="Groep 264">
                  <a:extLst>
                    <a:ext uri="{FF2B5EF4-FFF2-40B4-BE49-F238E27FC236}">
                      <a16:creationId xmlns:a16="http://schemas.microsoft.com/office/drawing/2014/main" id="{EEEC0AE2-8FF8-49AE-A76C-36CD9E654F97}"/>
                    </a:ext>
                  </a:extLst>
                </p:cNvPr>
                <p:cNvGrpSpPr/>
                <p:nvPr userDrawn="1"/>
              </p:nvGrpSpPr>
              <p:grpSpPr>
                <a:xfrm>
                  <a:off x="-2866744" y="518074"/>
                  <a:ext cx="168701" cy="132575"/>
                  <a:chOff x="-2866744" y="518074"/>
                  <a:chExt cx="168701" cy="132575"/>
                </a:xfrm>
              </p:grpSpPr>
              <p:cxnSp>
                <p:nvCxnSpPr>
                  <p:cNvPr id="267" name="Rechte verbindingslijn 266">
                    <a:extLst>
                      <a:ext uri="{FF2B5EF4-FFF2-40B4-BE49-F238E27FC236}">
                        <a16:creationId xmlns:a16="http://schemas.microsoft.com/office/drawing/2014/main" id="{B602672C-C48A-4B10-B445-8C8D9AAFBAD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68" name="Rechte verbindingslijn 267">
                    <a:extLst>
                      <a:ext uri="{FF2B5EF4-FFF2-40B4-BE49-F238E27FC236}">
                        <a16:creationId xmlns:a16="http://schemas.microsoft.com/office/drawing/2014/main" id="{E4C5997D-B93E-46FC-8CA3-0925CA462E8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69" name="Rechte verbindingslijn 268">
                    <a:extLst>
                      <a:ext uri="{FF2B5EF4-FFF2-40B4-BE49-F238E27FC236}">
                        <a16:creationId xmlns:a16="http://schemas.microsoft.com/office/drawing/2014/main" id="{335A91C8-E7A0-4006-A8D4-9A0674B7A1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70" name="Rechte verbindingslijn 269">
                    <a:extLst>
                      <a:ext uri="{FF2B5EF4-FFF2-40B4-BE49-F238E27FC236}">
                        <a16:creationId xmlns:a16="http://schemas.microsoft.com/office/drawing/2014/main" id="{BA184241-1522-4E5C-BD02-2E87F07DB0A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71" name="Rechte verbindingslijn 270">
                    <a:extLst>
                      <a:ext uri="{FF2B5EF4-FFF2-40B4-BE49-F238E27FC236}">
                        <a16:creationId xmlns:a16="http://schemas.microsoft.com/office/drawing/2014/main" id="{6F147493-CB7F-49D4-9F07-F5D9B99963B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66" name="Pijl: rechts 265">
                  <a:extLst>
                    <a:ext uri="{FF2B5EF4-FFF2-40B4-BE49-F238E27FC236}">
                      <a16:creationId xmlns:a16="http://schemas.microsoft.com/office/drawing/2014/main" id="{AF98E984-AB46-4C53-9519-4CAED660DBF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250" name="Rechthoek 249">
              <a:extLst>
                <a:ext uri="{FF2B5EF4-FFF2-40B4-BE49-F238E27FC236}">
                  <a16:creationId xmlns:a16="http://schemas.microsoft.com/office/drawing/2014/main" id="{C45F63F5-404E-408A-98F4-D3FFEA2C0A5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251" name="ICOON_info">
              <a:extLst>
                <a:ext uri="{FF2B5EF4-FFF2-40B4-BE49-F238E27FC236}">
                  <a16:creationId xmlns:a16="http://schemas.microsoft.com/office/drawing/2014/main" id="{7ADE5BF5-1DE0-4B0E-BB4E-303DEDDF7713}"/>
                </a:ext>
              </a:extLst>
            </p:cNvPr>
            <p:cNvGrpSpPr/>
            <p:nvPr userDrawn="1"/>
          </p:nvGrpSpPr>
          <p:grpSpPr>
            <a:xfrm>
              <a:off x="-376736" y="4400186"/>
              <a:ext cx="283685" cy="283685"/>
              <a:chOff x="-510741" y="5913713"/>
              <a:chExt cx="267555" cy="267555"/>
            </a:xfrm>
          </p:grpSpPr>
          <p:sp>
            <p:nvSpPr>
              <p:cNvPr id="252" name="Ovaal 251">
                <a:extLst>
                  <a:ext uri="{FF2B5EF4-FFF2-40B4-BE49-F238E27FC236}">
                    <a16:creationId xmlns:a16="http://schemas.microsoft.com/office/drawing/2014/main" id="{5B71A27F-B065-471F-BC5C-57B9A5E215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53" name="Graphic 163" descr="Informatie">
                <a:extLst>
                  <a:ext uri="{FF2B5EF4-FFF2-40B4-BE49-F238E27FC236}">
                    <a16:creationId xmlns:a16="http://schemas.microsoft.com/office/drawing/2014/main" id="{EAFDC06C-9673-4300-B166-52D6DA3561D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4597726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IMAGE | S">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2317110C-F9F0-4BF4-808E-3D2892085F6A}"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IMAGE | S</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2" name="Titel 1">
            <a:extLst>
              <a:ext uri="{FF2B5EF4-FFF2-40B4-BE49-F238E27FC236}">
                <a16:creationId xmlns:a16="http://schemas.microsoft.com/office/drawing/2014/main" id="{24C35DAA-6F35-4A13-9C31-9A6C88229A6A}"/>
              </a:ext>
            </a:extLst>
          </p:cNvPr>
          <p:cNvSpPr>
            <a:spLocks noGrp="1"/>
          </p:cNvSpPr>
          <p:nvPr>
            <p:ph type="title" hasCustomPrompt="1"/>
          </p:nvPr>
        </p:nvSpPr>
        <p:spPr>
          <a:xfrm>
            <a:off x="446033" y="431700"/>
            <a:ext cx="6157913" cy="576000"/>
          </a:xfrm>
        </p:spPr>
        <p:txBody>
          <a:bodyPr/>
          <a:lstStyle>
            <a:lvl1pPr>
              <a:defRPr/>
            </a:lvl1pPr>
          </a:lstStyle>
          <a:p>
            <a:r>
              <a:rPr lang="en-GB" dirty="0"/>
              <a:t>Add a title here</a:t>
            </a:r>
          </a:p>
        </p:txBody>
      </p:sp>
      <p:sp>
        <p:nvSpPr>
          <p:cNvPr id="128" name="Tijdelijke aanduiding voor verticale tekst 2">
            <a:extLst>
              <a:ext uri="{FF2B5EF4-FFF2-40B4-BE49-F238E27FC236}">
                <a16:creationId xmlns:a16="http://schemas.microsoft.com/office/drawing/2014/main" id="{CD4F7FD5-B075-4E2F-BE77-28273CEB6B15}"/>
              </a:ext>
            </a:extLst>
          </p:cNvPr>
          <p:cNvSpPr>
            <a:spLocks noGrp="1"/>
          </p:cNvSpPr>
          <p:nvPr>
            <p:ph type="body" orient="vert" idx="1" hasCustomPrompt="1"/>
          </p:nvPr>
        </p:nvSpPr>
        <p:spPr>
          <a:xfrm>
            <a:off x="446087" y="1116300"/>
            <a:ext cx="6157913" cy="5310000"/>
          </a:xfrm>
        </p:spPr>
        <p:txBody>
          <a:bodyPr vert="horz"/>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a:p>
            <a:pPr lvl="5"/>
            <a:r>
              <a:rPr lang="en-GB" dirty="0"/>
              <a:t>Header #2</a:t>
            </a:r>
          </a:p>
          <a:p>
            <a:pPr lvl="6"/>
            <a:r>
              <a:rPr lang="en-GB" dirty="0"/>
              <a:t>Source</a:t>
            </a:r>
          </a:p>
          <a:p>
            <a:pPr lvl="7"/>
            <a:r>
              <a:rPr lang="en-GB" dirty="0"/>
              <a:t>Numerical bullets</a:t>
            </a:r>
          </a:p>
          <a:p>
            <a:pPr lvl="8"/>
            <a:r>
              <a:rPr lang="en-GB" dirty="0"/>
              <a:t>Header #3</a:t>
            </a:r>
          </a:p>
        </p:txBody>
      </p:sp>
      <p:sp>
        <p:nvSpPr>
          <p:cNvPr id="316" name="Tijdelijke aanduiding voor afbeelding 8">
            <a:extLst>
              <a:ext uri="{FF2B5EF4-FFF2-40B4-BE49-F238E27FC236}">
                <a16:creationId xmlns:a16="http://schemas.microsoft.com/office/drawing/2014/main" id="{5CC09DC5-0AEC-402C-B0DF-A7E2F963AA7E}"/>
              </a:ext>
            </a:extLst>
          </p:cNvPr>
          <p:cNvSpPr>
            <a:spLocks noGrp="1"/>
          </p:cNvSpPr>
          <p:nvPr>
            <p:ph type="pic" sz="quarter" idx="13" hasCustomPrompt="1"/>
          </p:nvPr>
        </p:nvSpPr>
        <p:spPr>
          <a:xfrm>
            <a:off x="7518400" y="422275"/>
            <a:ext cx="4229100" cy="6011863"/>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grpSp>
        <p:nvGrpSpPr>
          <p:cNvPr id="317" name="INSTRUCTIONS">
            <a:extLst>
              <a:ext uri="{FF2B5EF4-FFF2-40B4-BE49-F238E27FC236}">
                <a16:creationId xmlns:a16="http://schemas.microsoft.com/office/drawing/2014/main" id="{4F49FB89-C462-4716-B014-9AA93BDCE7AF}"/>
              </a:ext>
            </a:extLst>
          </p:cNvPr>
          <p:cNvGrpSpPr/>
          <p:nvPr userDrawn="1"/>
        </p:nvGrpSpPr>
        <p:grpSpPr>
          <a:xfrm>
            <a:off x="-3786437" y="0"/>
            <a:ext cx="3693386" cy="5359349"/>
            <a:chOff x="-3786437" y="0"/>
            <a:chExt cx="3693386" cy="5359349"/>
          </a:xfrm>
        </p:grpSpPr>
        <p:sp>
          <p:nvSpPr>
            <p:cNvPr id="318" name="Rechthoek 317">
              <a:extLst>
                <a:ext uri="{FF2B5EF4-FFF2-40B4-BE49-F238E27FC236}">
                  <a16:creationId xmlns:a16="http://schemas.microsoft.com/office/drawing/2014/main" id="{6CEFEDC1-5B45-48B1-AB85-97ABB2FB58C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319" name="Ovaal 318">
              <a:extLst>
                <a:ext uri="{FF2B5EF4-FFF2-40B4-BE49-F238E27FC236}">
                  <a16:creationId xmlns:a16="http://schemas.microsoft.com/office/drawing/2014/main" id="{E5407803-E737-4C4A-B3ED-46A03E2E91F5}"/>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20" name="Rechthoek 319">
              <a:extLst>
                <a:ext uri="{FF2B5EF4-FFF2-40B4-BE49-F238E27FC236}">
                  <a16:creationId xmlns:a16="http://schemas.microsoft.com/office/drawing/2014/main" id="{DDB9BA83-25BB-4983-9B4E-77D732B7C82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Bullets</a:t>
              </a:r>
            </a:p>
          </p:txBody>
        </p:sp>
        <p:sp>
          <p:nvSpPr>
            <p:cNvPr id="321" name="Ovaal 320">
              <a:extLst>
                <a:ext uri="{FF2B5EF4-FFF2-40B4-BE49-F238E27FC236}">
                  <a16:creationId xmlns:a16="http://schemas.microsoft.com/office/drawing/2014/main" id="{2770EF35-4F6E-4401-ADB2-7E6827DA56B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22" name="Rechthoek 321">
              <a:extLst>
                <a:ext uri="{FF2B5EF4-FFF2-40B4-BE49-F238E27FC236}">
                  <a16:creationId xmlns:a16="http://schemas.microsoft.com/office/drawing/2014/main" id="{F69FEDE9-30D2-42E4-AF7F-2CCF487E6E1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23" name="Rechthoek 322">
              <a:extLst>
                <a:ext uri="{FF2B5EF4-FFF2-40B4-BE49-F238E27FC236}">
                  <a16:creationId xmlns:a16="http://schemas.microsoft.com/office/drawing/2014/main" id="{E7C0CDF6-AAB9-46CE-81C5-29EBE6D86EC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#1</a:t>
              </a:r>
            </a:p>
          </p:txBody>
        </p:sp>
        <p:sp>
          <p:nvSpPr>
            <p:cNvPr id="367" name="Ovaal 366">
              <a:extLst>
                <a:ext uri="{FF2B5EF4-FFF2-40B4-BE49-F238E27FC236}">
                  <a16:creationId xmlns:a16="http://schemas.microsoft.com/office/drawing/2014/main" id="{B919B3CE-DFD2-4FE0-B0EC-D76292A244F5}"/>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68" name="Rechthoek 367">
              <a:extLst>
                <a:ext uri="{FF2B5EF4-FFF2-40B4-BE49-F238E27FC236}">
                  <a16:creationId xmlns:a16="http://schemas.microsoft.com/office/drawing/2014/main" id="{C362B04C-6A3A-4D01-860C-DB6E0483B27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#2</a:t>
              </a:r>
            </a:p>
          </p:txBody>
        </p:sp>
        <p:sp>
          <p:nvSpPr>
            <p:cNvPr id="369" name="Ovaal 368">
              <a:extLst>
                <a:ext uri="{FF2B5EF4-FFF2-40B4-BE49-F238E27FC236}">
                  <a16:creationId xmlns:a16="http://schemas.microsoft.com/office/drawing/2014/main" id="{6514AEBF-DF8A-4E01-9702-FD084FD92107}"/>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70" name="Rechthoek 369">
              <a:extLst>
                <a:ext uri="{FF2B5EF4-FFF2-40B4-BE49-F238E27FC236}">
                  <a16:creationId xmlns:a16="http://schemas.microsoft.com/office/drawing/2014/main" id="{6205D574-A7C7-478B-B5C7-51D753C21294}"/>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Default text</a:t>
              </a:r>
            </a:p>
          </p:txBody>
        </p:sp>
        <p:sp>
          <p:nvSpPr>
            <p:cNvPr id="371" name="Ovaal 370">
              <a:extLst>
                <a:ext uri="{FF2B5EF4-FFF2-40B4-BE49-F238E27FC236}">
                  <a16:creationId xmlns:a16="http://schemas.microsoft.com/office/drawing/2014/main" id="{AE6A3B6C-B079-4EAB-9F00-23C80AE9DFD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72" name="Rechthoek 371">
              <a:extLst>
                <a:ext uri="{FF2B5EF4-FFF2-40B4-BE49-F238E27FC236}">
                  <a16:creationId xmlns:a16="http://schemas.microsoft.com/office/drawing/2014/main" id="{2DD38BAE-AE12-4EF1-9C86-4DBA2A147EDB}"/>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rgbClr val="23B45A"/>
                  </a:solidFill>
                  <a:effectLst/>
                  <a:uLnTx/>
                  <a:uFillTx/>
                  <a:latin typeface="Arial" panose="020B0604020202020204" pitchFamily="34" charset="0"/>
                  <a:ea typeface="+mn-ea"/>
                  <a:cs typeface="Arial" panose="020B0604020202020204" pitchFamily="34" charset="0"/>
                </a:rPr>
                <a:t>Header #1</a:t>
              </a:r>
            </a:p>
          </p:txBody>
        </p:sp>
        <p:sp>
          <p:nvSpPr>
            <p:cNvPr id="373" name="Ovaal 372">
              <a:extLst>
                <a:ext uri="{FF2B5EF4-FFF2-40B4-BE49-F238E27FC236}">
                  <a16:creationId xmlns:a16="http://schemas.microsoft.com/office/drawing/2014/main" id="{080DB0C6-B047-4181-B32A-F3D8445A76C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74" name="Rechthoek 373">
              <a:extLst>
                <a:ext uri="{FF2B5EF4-FFF2-40B4-BE49-F238E27FC236}">
                  <a16:creationId xmlns:a16="http://schemas.microsoft.com/office/drawing/2014/main" id="{3BECB714-A740-4738-A6E5-1A4CD072CEB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Source</a:t>
              </a:r>
            </a:p>
          </p:txBody>
        </p:sp>
        <p:sp>
          <p:nvSpPr>
            <p:cNvPr id="375" name="Ovaal 374">
              <a:extLst>
                <a:ext uri="{FF2B5EF4-FFF2-40B4-BE49-F238E27FC236}">
                  <a16:creationId xmlns:a16="http://schemas.microsoft.com/office/drawing/2014/main" id="{80378959-516B-4C5B-9530-F6B0E9F6E62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76" name="Rechthoek 375">
              <a:extLst>
                <a:ext uri="{FF2B5EF4-FFF2-40B4-BE49-F238E27FC236}">
                  <a16:creationId xmlns:a16="http://schemas.microsoft.com/office/drawing/2014/main" id="{C9F5B2E4-6709-45E6-A030-8EAA2680BDD0}"/>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mn-cs"/>
                </a:rPr>
                <a:t>Numerical bullets</a:t>
              </a:r>
            </a:p>
          </p:txBody>
        </p:sp>
        <p:sp>
          <p:nvSpPr>
            <p:cNvPr id="377" name="Ovaal 376">
              <a:extLst>
                <a:ext uri="{FF2B5EF4-FFF2-40B4-BE49-F238E27FC236}">
                  <a16:creationId xmlns:a16="http://schemas.microsoft.com/office/drawing/2014/main" id="{C4CD8BAA-1E68-4D20-B80A-E6ADF2C826F3}"/>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78" name="Rechthoek 377">
              <a:extLst>
                <a:ext uri="{FF2B5EF4-FFF2-40B4-BE49-F238E27FC236}">
                  <a16:creationId xmlns:a16="http://schemas.microsoft.com/office/drawing/2014/main" id="{2872CE06-50C6-497A-B937-2B7EB4A15FD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rgbClr val="23B45A"/>
                  </a:solidFill>
                  <a:effectLst/>
                  <a:uLnTx/>
                  <a:uFillTx/>
                  <a:latin typeface="Arial" panose="020B0604020202020204" pitchFamily="34" charset="0"/>
                  <a:ea typeface="+mn-ea"/>
                  <a:cs typeface="+mn-cs"/>
                </a:rPr>
                <a:t>Header #3</a:t>
              </a:r>
            </a:p>
          </p:txBody>
        </p:sp>
        <p:sp>
          <p:nvSpPr>
            <p:cNvPr id="379" name="Ovaal 378">
              <a:extLst>
                <a:ext uri="{FF2B5EF4-FFF2-40B4-BE49-F238E27FC236}">
                  <a16:creationId xmlns:a16="http://schemas.microsoft.com/office/drawing/2014/main" id="{3B0928D7-7185-4570-A4D0-DFB324EC3C24}"/>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80" name="Rechthoek 379">
              <a:extLst>
                <a:ext uri="{FF2B5EF4-FFF2-40B4-BE49-F238E27FC236}">
                  <a16:creationId xmlns:a16="http://schemas.microsoft.com/office/drawing/2014/main" id="{63EA4E1C-44EC-4E8B-8776-62C2B87C6F8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Header #2</a:t>
              </a:r>
            </a:p>
          </p:txBody>
        </p:sp>
        <p:grpSp>
          <p:nvGrpSpPr>
            <p:cNvPr id="381" name="VOORBEELD">
              <a:extLst>
                <a:ext uri="{FF2B5EF4-FFF2-40B4-BE49-F238E27FC236}">
                  <a16:creationId xmlns:a16="http://schemas.microsoft.com/office/drawing/2014/main" id="{2CF60BCF-67B4-4D84-8A77-E516A78E6883}"/>
                </a:ext>
              </a:extLst>
            </p:cNvPr>
            <p:cNvGrpSpPr/>
            <p:nvPr userDrawn="1"/>
          </p:nvGrpSpPr>
          <p:grpSpPr>
            <a:xfrm>
              <a:off x="-3605171" y="458674"/>
              <a:ext cx="3234311" cy="558875"/>
              <a:chOff x="-3605171" y="458674"/>
              <a:chExt cx="3234311" cy="558875"/>
            </a:xfrm>
          </p:grpSpPr>
          <p:sp>
            <p:nvSpPr>
              <p:cNvPr id="386" name="Rechthoek 385">
                <a:extLst>
                  <a:ext uri="{FF2B5EF4-FFF2-40B4-BE49-F238E27FC236}">
                    <a16:creationId xmlns:a16="http://schemas.microsoft.com/office/drawing/2014/main" id="{93AA4859-624D-43B7-9D51-09726F19C5B3}"/>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87" name="Rechthoek 386">
                <a:extLst>
                  <a:ext uri="{FF2B5EF4-FFF2-40B4-BE49-F238E27FC236}">
                    <a16:creationId xmlns:a16="http://schemas.microsoft.com/office/drawing/2014/main" id="{1F515481-1042-41B8-A28F-E0F907BEF3B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88" name="Groep 387">
                <a:extLst>
                  <a:ext uri="{FF2B5EF4-FFF2-40B4-BE49-F238E27FC236}">
                    <a16:creationId xmlns:a16="http://schemas.microsoft.com/office/drawing/2014/main" id="{ED10E377-CBAF-4FBB-859B-920D33A5DBFB}"/>
                  </a:ext>
                </a:extLst>
              </p:cNvPr>
              <p:cNvGrpSpPr/>
              <p:nvPr userDrawn="1"/>
            </p:nvGrpSpPr>
            <p:grpSpPr>
              <a:xfrm>
                <a:off x="-3386247" y="830871"/>
                <a:ext cx="139423" cy="109566"/>
                <a:chOff x="-2866744" y="827071"/>
                <a:chExt cx="168701" cy="132575"/>
              </a:xfrm>
            </p:grpSpPr>
            <p:grpSp>
              <p:nvGrpSpPr>
                <p:cNvPr id="419" name="Groep 418">
                  <a:extLst>
                    <a:ext uri="{FF2B5EF4-FFF2-40B4-BE49-F238E27FC236}">
                      <a16:creationId xmlns:a16="http://schemas.microsoft.com/office/drawing/2014/main" id="{2C6C9ADD-413F-4CFD-B815-694CE99B1D24}"/>
                    </a:ext>
                  </a:extLst>
                </p:cNvPr>
                <p:cNvGrpSpPr/>
                <p:nvPr userDrawn="1"/>
              </p:nvGrpSpPr>
              <p:grpSpPr>
                <a:xfrm>
                  <a:off x="-2866744" y="827071"/>
                  <a:ext cx="168701" cy="132575"/>
                  <a:chOff x="-2866744" y="827071"/>
                  <a:chExt cx="168701" cy="132575"/>
                </a:xfrm>
              </p:grpSpPr>
              <p:cxnSp>
                <p:nvCxnSpPr>
                  <p:cNvPr id="421" name="Rechte verbindingslijn 420">
                    <a:extLst>
                      <a:ext uri="{FF2B5EF4-FFF2-40B4-BE49-F238E27FC236}">
                        <a16:creationId xmlns:a16="http://schemas.microsoft.com/office/drawing/2014/main" id="{90C82E4C-3991-4118-A37A-F96BF6F13F8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22" name="Rechte verbindingslijn 421">
                    <a:extLst>
                      <a:ext uri="{FF2B5EF4-FFF2-40B4-BE49-F238E27FC236}">
                        <a16:creationId xmlns:a16="http://schemas.microsoft.com/office/drawing/2014/main" id="{770AC37C-78B2-4ADD-B7CA-A3A007FA383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23" name="Rechte verbindingslijn 422">
                    <a:extLst>
                      <a:ext uri="{FF2B5EF4-FFF2-40B4-BE49-F238E27FC236}">
                        <a16:creationId xmlns:a16="http://schemas.microsoft.com/office/drawing/2014/main" id="{17A54A44-B1D8-4174-8457-9E5B463FAFB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24" name="Rechte verbindingslijn 423">
                    <a:extLst>
                      <a:ext uri="{FF2B5EF4-FFF2-40B4-BE49-F238E27FC236}">
                        <a16:creationId xmlns:a16="http://schemas.microsoft.com/office/drawing/2014/main" id="{AA9EBB18-1C18-45BA-BA4E-47691F30BE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25" name="Rechte verbindingslijn 424">
                    <a:extLst>
                      <a:ext uri="{FF2B5EF4-FFF2-40B4-BE49-F238E27FC236}">
                        <a16:creationId xmlns:a16="http://schemas.microsoft.com/office/drawing/2014/main" id="{31C906BB-C541-4770-919E-62296C23741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20" name="Pijl: rechts 419">
                  <a:extLst>
                    <a:ext uri="{FF2B5EF4-FFF2-40B4-BE49-F238E27FC236}">
                      <a16:creationId xmlns:a16="http://schemas.microsoft.com/office/drawing/2014/main" id="{8CA3E613-133F-4F7C-A11D-61795E7E408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9" name="Groep 388">
                <a:extLst>
                  <a:ext uri="{FF2B5EF4-FFF2-40B4-BE49-F238E27FC236}">
                    <a16:creationId xmlns:a16="http://schemas.microsoft.com/office/drawing/2014/main" id="{603D9755-AAC9-436A-9C06-6396D70960DE}"/>
                  </a:ext>
                </a:extLst>
              </p:cNvPr>
              <p:cNvGrpSpPr/>
              <p:nvPr userDrawn="1"/>
            </p:nvGrpSpPr>
            <p:grpSpPr>
              <a:xfrm>
                <a:off x="-3605171" y="830871"/>
                <a:ext cx="139423" cy="109566"/>
                <a:chOff x="-2866744" y="518074"/>
                <a:chExt cx="168701" cy="132575"/>
              </a:xfrm>
            </p:grpSpPr>
            <p:grpSp>
              <p:nvGrpSpPr>
                <p:cNvPr id="412" name="Groep 411">
                  <a:extLst>
                    <a:ext uri="{FF2B5EF4-FFF2-40B4-BE49-F238E27FC236}">
                      <a16:creationId xmlns:a16="http://schemas.microsoft.com/office/drawing/2014/main" id="{DC980DB0-6FBA-4DEF-B60D-C6FEF689A394}"/>
                    </a:ext>
                  </a:extLst>
                </p:cNvPr>
                <p:cNvGrpSpPr/>
                <p:nvPr userDrawn="1"/>
              </p:nvGrpSpPr>
              <p:grpSpPr>
                <a:xfrm>
                  <a:off x="-2866744" y="518074"/>
                  <a:ext cx="168701" cy="132575"/>
                  <a:chOff x="-2866744" y="518074"/>
                  <a:chExt cx="168701" cy="132575"/>
                </a:xfrm>
              </p:grpSpPr>
              <p:cxnSp>
                <p:nvCxnSpPr>
                  <p:cNvPr id="414" name="Rechte verbindingslijn 413">
                    <a:extLst>
                      <a:ext uri="{FF2B5EF4-FFF2-40B4-BE49-F238E27FC236}">
                        <a16:creationId xmlns:a16="http://schemas.microsoft.com/office/drawing/2014/main" id="{5EC625F8-32A6-4739-8DBA-2E9A2423B1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15" name="Rechte verbindingslijn 414">
                    <a:extLst>
                      <a:ext uri="{FF2B5EF4-FFF2-40B4-BE49-F238E27FC236}">
                        <a16:creationId xmlns:a16="http://schemas.microsoft.com/office/drawing/2014/main" id="{2C3B8F43-9AE3-4CD7-852B-A230D0B8B95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16" name="Rechte verbindingslijn 415">
                    <a:extLst>
                      <a:ext uri="{FF2B5EF4-FFF2-40B4-BE49-F238E27FC236}">
                        <a16:creationId xmlns:a16="http://schemas.microsoft.com/office/drawing/2014/main" id="{3F87D4F9-5320-40EB-9067-4AC89C99559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17" name="Rechte verbindingslijn 416">
                    <a:extLst>
                      <a:ext uri="{FF2B5EF4-FFF2-40B4-BE49-F238E27FC236}">
                        <a16:creationId xmlns:a16="http://schemas.microsoft.com/office/drawing/2014/main" id="{7A581A31-B298-4271-97A0-90F72FAEEE9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18" name="Rechte verbindingslijn 417">
                    <a:extLst>
                      <a:ext uri="{FF2B5EF4-FFF2-40B4-BE49-F238E27FC236}">
                        <a16:creationId xmlns:a16="http://schemas.microsoft.com/office/drawing/2014/main" id="{F15DD14B-D71A-48BF-84E6-5C6EC0A22E1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13" name="Pijl: rechts 412">
                  <a:extLst>
                    <a:ext uri="{FF2B5EF4-FFF2-40B4-BE49-F238E27FC236}">
                      <a16:creationId xmlns:a16="http://schemas.microsoft.com/office/drawing/2014/main" id="{94E0F2AC-6CBD-4F02-8765-E2AB9D592A1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90" name="Rechte verbindingslijn 389">
                <a:extLst>
                  <a:ext uri="{FF2B5EF4-FFF2-40B4-BE49-F238E27FC236}">
                    <a16:creationId xmlns:a16="http://schemas.microsoft.com/office/drawing/2014/main" id="{5C9115D1-6AA6-4C4C-9624-34A9C0632FB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91" name="Rechte verbindingslijn 390">
                <a:extLst>
                  <a:ext uri="{FF2B5EF4-FFF2-40B4-BE49-F238E27FC236}">
                    <a16:creationId xmlns:a16="http://schemas.microsoft.com/office/drawing/2014/main" id="{7424643D-AF86-4489-9482-85F6850C15A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2" name="Rechthoek 391">
                <a:extLst>
                  <a:ext uri="{FF2B5EF4-FFF2-40B4-BE49-F238E27FC236}">
                    <a16:creationId xmlns:a16="http://schemas.microsoft.com/office/drawing/2014/main" id="{3E305F2B-A6FF-412B-8364-4B5789A127D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93" name="Rechthoek 392">
                <a:extLst>
                  <a:ext uri="{FF2B5EF4-FFF2-40B4-BE49-F238E27FC236}">
                    <a16:creationId xmlns:a16="http://schemas.microsoft.com/office/drawing/2014/main" id="{2CBF7E78-C7D9-4C14-BAD7-9B2D59A0ADB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94" name="Groep 393">
                <a:extLst>
                  <a:ext uri="{FF2B5EF4-FFF2-40B4-BE49-F238E27FC236}">
                    <a16:creationId xmlns:a16="http://schemas.microsoft.com/office/drawing/2014/main" id="{83AFB707-DBBB-4A2E-AA50-B8F67270543A}"/>
                  </a:ext>
                </a:extLst>
              </p:cNvPr>
              <p:cNvGrpSpPr/>
              <p:nvPr userDrawn="1"/>
            </p:nvGrpSpPr>
            <p:grpSpPr>
              <a:xfrm>
                <a:off x="-2916763" y="769168"/>
                <a:ext cx="268738" cy="248381"/>
                <a:chOff x="-2916763" y="769168"/>
                <a:chExt cx="268738" cy="248381"/>
              </a:xfrm>
            </p:grpSpPr>
            <p:sp>
              <p:nvSpPr>
                <p:cNvPr id="404" name="Rechthoek 403">
                  <a:extLst>
                    <a:ext uri="{FF2B5EF4-FFF2-40B4-BE49-F238E27FC236}">
                      <a16:creationId xmlns:a16="http://schemas.microsoft.com/office/drawing/2014/main" id="{82384339-4015-4CED-A651-AE1BB1B3DB1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05" name="Groep 404">
                  <a:extLst>
                    <a:ext uri="{FF2B5EF4-FFF2-40B4-BE49-F238E27FC236}">
                      <a16:creationId xmlns:a16="http://schemas.microsoft.com/office/drawing/2014/main" id="{234137BD-E7FA-4B86-9D93-875EBBB06088}"/>
                    </a:ext>
                  </a:extLst>
                </p:cNvPr>
                <p:cNvGrpSpPr/>
                <p:nvPr userDrawn="1"/>
              </p:nvGrpSpPr>
              <p:grpSpPr>
                <a:xfrm>
                  <a:off x="-2866744" y="827071"/>
                  <a:ext cx="168701" cy="132575"/>
                  <a:chOff x="-2866744" y="827071"/>
                  <a:chExt cx="168701" cy="132575"/>
                </a:xfrm>
              </p:grpSpPr>
              <p:cxnSp>
                <p:nvCxnSpPr>
                  <p:cNvPr id="407" name="Rechte verbindingslijn 406">
                    <a:extLst>
                      <a:ext uri="{FF2B5EF4-FFF2-40B4-BE49-F238E27FC236}">
                        <a16:creationId xmlns:a16="http://schemas.microsoft.com/office/drawing/2014/main" id="{12880116-A8E6-4C1C-9BA6-B4A4A17FBF3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08" name="Rechte verbindingslijn 407">
                    <a:extLst>
                      <a:ext uri="{FF2B5EF4-FFF2-40B4-BE49-F238E27FC236}">
                        <a16:creationId xmlns:a16="http://schemas.microsoft.com/office/drawing/2014/main" id="{ABD65F67-FC81-49E7-87E2-24DB03B49D4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09" name="Rechte verbindingslijn 408">
                    <a:extLst>
                      <a:ext uri="{FF2B5EF4-FFF2-40B4-BE49-F238E27FC236}">
                        <a16:creationId xmlns:a16="http://schemas.microsoft.com/office/drawing/2014/main" id="{B984717F-4B8A-44D6-A32F-AFBA29A430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10" name="Rechte verbindingslijn 409">
                    <a:extLst>
                      <a:ext uri="{FF2B5EF4-FFF2-40B4-BE49-F238E27FC236}">
                        <a16:creationId xmlns:a16="http://schemas.microsoft.com/office/drawing/2014/main" id="{048B1733-C566-4432-A1BD-2C8A0E1DC90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11" name="Rechte verbindingslijn 410">
                    <a:extLst>
                      <a:ext uri="{FF2B5EF4-FFF2-40B4-BE49-F238E27FC236}">
                        <a16:creationId xmlns:a16="http://schemas.microsoft.com/office/drawing/2014/main" id="{E76C83F2-AF6F-4DD6-AD40-120FA65FA7C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06" name="Pijl: rechts 405">
                  <a:extLst>
                    <a:ext uri="{FF2B5EF4-FFF2-40B4-BE49-F238E27FC236}">
                      <a16:creationId xmlns:a16="http://schemas.microsoft.com/office/drawing/2014/main" id="{0A7CC579-2A6A-4C0C-81A1-61D5BB3304D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5" name="Groep 394">
                <a:extLst>
                  <a:ext uri="{FF2B5EF4-FFF2-40B4-BE49-F238E27FC236}">
                    <a16:creationId xmlns:a16="http://schemas.microsoft.com/office/drawing/2014/main" id="{08CF550B-D89E-4DAE-A7EC-953964F2DFE2}"/>
                  </a:ext>
                </a:extLst>
              </p:cNvPr>
              <p:cNvGrpSpPr/>
              <p:nvPr userDrawn="1"/>
            </p:nvGrpSpPr>
            <p:grpSpPr>
              <a:xfrm>
                <a:off x="-2916763" y="460171"/>
                <a:ext cx="268738" cy="248381"/>
                <a:chOff x="-2916763" y="460171"/>
                <a:chExt cx="268738" cy="248381"/>
              </a:xfrm>
            </p:grpSpPr>
            <p:sp>
              <p:nvSpPr>
                <p:cNvPr id="396" name="Rechthoek 395">
                  <a:extLst>
                    <a:ext uri="{FF2B5EF4-FFF2-40B4-BE49-F238E27FC236}">
                      <a16:creationId xmlns:a16="http://schemas.microsoft.com/office/drawing/2014/main" id="{DB2C4B0C-7D15-44E9-9551-A6B6241061D3}"/>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97" name="Groep 396">
                  <a:extLst>
                    <a:ext uri="{FF2B5EF4-FFF2-40B4-BE49-F238E27FC236}">
                      <a16:creationId xmlns:a16="http://schemas.microsoft.com/office/drawing/2014/main" id="{84E9F417-C0D5-44CD-8A59-7B431D9A7BC3}"/>
                    </a:ext>
                  </a:extLst>
                </p:cNvPr>
                <p:cNvGrpSpPr/>
                <p:nvPr userDrawn="1"/>
              </p:nvGrpSpPr>
              <p:grpSpPr>
                <a:xfrm>
                  <a:off x="-2866744" y="518074"/>
                  <a:ext cx="168701" cy="132575"/>
                  <a:chOff x="-2866744" y="518074"/>
                  <a:chExt cx="168701" cy="132575"/>
                </a:xfrm>
              </p:grpSpPr>
              <p:cxnSp>
                <p:nvCxnSpPr>
                  <p:cNvPr id="399" name="Rechte verbindingslijn 398">
                    <a:extLst>
                      <a:ext uri="{FF2B5EF4-FFF2-40B4-BE49-F238E27FC236}">
                        <a16:creationId xmlns:a16="http://schemas.microsoft.com/office/drawing/2014/main" id="{37F73965-C0E2-4437-A323-B16530D43AE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00" name="Rechte verbindingslijn 399">
                    <a:extLst>
                      <a:ext uri="{FF2B5EF4-FFF2-40B4-BE49-F238E27FC236}">
                        <a16:creationId xmlns:a16="http://schemas.microsoft.com/office/drawing/2014/main" id="{5B0E907E-C0B7-4175-AB5B-903108EA22B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01" name="Rechte verbindingslijn 400">
                    <a:extLst>
                      <a:ext uri="{FF2B5EF4-FFF2-40B4-BE49-F238E27FC236}">
                        <a16:creationId xmlns:a16="http://schemas.microsoft.com/office/drawing/2014/main" id="{6AB6954A-3E97-4ACA-AC34-85B51737182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02" name="Rechte verbindingslijn 401">
                    <a:extLst>
                      <a:ext uri="{FF2B5EF4-FFF2-40B4-BE49-F238E27FC236}">
                        <a16:creationId xmlns:a16="http://schemas.microsoft.com/office/drawing/2014/main" id="{90C59B72-975A-443D-99E6-24497804ACC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03" name="Rechte verbindingslijn 402">
                    <a:extLst>
                      <a:ext uri="{FF2B5EF4-FFF2-40B4-BE49-F238E27FC236}">
                        <a16:creationId xmlns:a16="http://schemas.microsoft.com/office/drawing/2014/main" id="{C798CA4C-97FC-4E1C-9CB8-8031DD5FE4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98" name="Pijl: rechts 397">
                  <a:extLst>
                    <a:ext uri="{FF2B5EF4-FFF2-40B4-BE49-F238E27FC236}">
                      <a16:creationId xmlns:a16="http://schemas.microsoft.com/office/drawing/2014/main" id="{A2AACEB1-AA3E-4C15-8874-C10D60F40EC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82" name="Rechthoek 381">
              <a:extLst>
                <a:ext uri="{FF2B5EF4-FFF2-40B4-BE49-F238E27FC236}">
                  <a16:creationId xmlns:a16="http://schemas.microsoft.com/office/drawing/2014/main" id="{B5DAE010-CA1B-4820-8E38-AF6C37C7330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383" name="ICOON_info">
              <a:extLst>
                <a:ext uri="{FF2B5EF4-FFF2-40B4-BE49-F238E27FC236}">
                  <a16:creationId xmlns:a16="http://schemas.microsoft.com/office/drawing/2014/main" id="{31EC8156-F24F-4964-997E-BF2BE1A28D22}"/>
                </a:ext>
              </a:extLst>
            </p:cNvPr>
            <p:cNvGrpSpPr/>
            <p:nvPr userDrawn="1"/>
          </p:nvGrpSpPr>
          <p:grpSpPr>
            <a:xfrm>
              <a:off x="-376736" y="4400186"/>
              <a:ext cx="283685" cy="283685"/>
              <a:chOff x="-510741" y="5913713"/>
              <a:chExt cx="267555" cy="267555"/>
            </a:xfrm>
          </p:grpSpPr>
          <p:sp>
            <p:nvSpPr>
              <p:cNvPr id="384" name="Ovaal 383">
                <a:extLst>
                  <a:ext uri="{FF2B5EF4-FFF2-40B4-BE49-F238E27FC236}">
                    <a16:creationId xmlns:a16="http://schemas.microsoft.com/office/drawing/2014/main" id="{887CD6FA-175E-43FA-B40E-0F09F8CDFDC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85" name="Graphic 163" descr="Informatie">
                <a:extLst>
                  <a:ext uri="{FF2B5EF4-FFF2-40B4-BE49-F238E27FC236}">
                    <a16:creationId xmlns:a16="http://schemas.microsoft.com/office/drawing/2014/main" id="{63FEF9D8-C6E9-4263-9618-6E4FAC8E0BC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426" name="INSTRUCTION">
            <a:extLst>
              <a:ext uri="{FF2B5EF4-FFF2-40B4-BE49-F238E27FC236}">
                <a16:creationId xmlns:a16="http://schemas.microsoft.com/office/drawing/2014/main" id="{AA512A59-1478-4CF8-A93E-793879C8C871}"/>
              </a:ext>
            </a:extLst>
          </p:cNvPr>
          <p:cNvGrpSpPr/>
          <p:nvPr userDrawn="1"/>
        </p:nvGrpSpPr>
        <p:grpSpPr>
          <a:xfrm>
            <a:off x="12377595" y="1"/>
            <a:ext cx="3693386" cy="5084661"/>
            <a:chOff x="-3786437" y="1"/>
            <a:chExt cx="3693386" cy="5084661"/>
          </a:xfrm>
        </p:grpSpPr>
        <p:sp>
          <p:nvSpPr>
            <p:cNvPr id="427" name="Rechthoek 426">
              <a:extLst>
                <a:ext uri="{FF2B5EF4-FFF2-40B4-BE49-F238E27FC236}">
                  <a16:creationId xmlns:a16="http://schemas.microsoft.com/office/drawing/2014/main" id="{A84A54FB-F25C-430B-B308-9B936EC96015}"/>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428" name="Rechthoek 427">
              <a:extLst>
                <a:ext uri="{FF2B5EF4-FFF2-40B4-BE49-F238E27FC236}">
                  <a16:creationId xmlns:a16="http://schemas.microsoft.com/office/drawing/2014/main" id="{3DA9AA01-8913-464F-97E9-48F908EB63BF}"/>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429" name="Ovaal 428">
              <a:extLst>
                <a:ext uri="{FF2B5EF4-FFF2-40B4-BE49-F238E27FC236}">
                  <a16:creationId xmlns:a16="http://schemas.microsoft.com/office/drawing/2014/main" id="{4A1D30D8-32F8-4761-96B4-FB475F106CB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30" name="Rechthoek 429">
              <a:extLst>
                <a:ext uri="{FF2B5EF4-FFF2-40B4-BE49-F238E27FC236}">
                  <a16:creationId xmlns:a16="http://schemas.microsoft.com/office/drawing/2014/main" id="{9FAE4C30-0170-416B-9295-2B3DB8E22B58}"/>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31" name="Groep 430">
              <a:extLst>
                <a:ext uri="{FF2B5EF4-FFF2-40B4-BE49-F238E27FC236}">
                  <a16:creationId xmlns:a16="http://schemas.microsoft.com/office/drawing/2014/main" id="{DA0C9EC1-97E9-4950-AB8F-DDF2BBFA36D1}"/>
                </a:ext>
              </a:extLst>
            </p:cNvPr>
            <p:cNvGrpSpPr/>
            <p:nvPr userDrawn="1"/>
          </p:nvGrpSpPr>
          <p:grpSpPr>
            <a:xfrm>
              <a:off x="-3316179" y="1231351"/>
              <a:ext cx="294789" cy="318834"/>
              <a:chOff x="14466489" y="1001522"/>
              <a:chExt cx="290627" cy="314333"/>
            </a:xfrm>
          </p:grpSpPr>
          <p:sp>
            <p:nvSpPr>
              <p:cNvPr id="460" name="Rechthoek 459">
                <a:extLst>
                  <a:ext uri="{FF2B5EF4-FFF2-40B4-BE49-F238E27FC236}">
                    <a16:creationId xmlns:a16="http://schemas.microsoft.com/office/drawing/2014/main" id="{AE95496E-229F-4335-B387-A13097F1D14D}"/>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1" name="Ovaal 460">
                <a:extLst>
                  <a:ext uri="{FF2B5EF4-FFF2-40B4-BE49-F238E27FC236}">
                    <a16:creationId xmlns:a16="http://schemas.microsoft.com/office/drawing/2014/main" id="{EAAA0B81-370E-4AC6-B080-9573E93680C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62" name="Vrije vorm: vorm 461">
                <a:extLst>
                  <a:ext uri="{FF2B5EF4-FFF2-40B4-BE49-F238E27FC236}">
                    <a16:creationId xmlns:a16="http://schemas.microsoft.com/office/drawing/2014/main" id="{864E8E9C-A149-414A-81B7-8400BD6A39B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63" name="Rechthoek: afgeronde hoeken 462">
                <a:extLst>
                  <a:ext uri="{FF2B5EF4-FFF2-40B4-BE49-F238E27FC236}">
                    <a16:creationId xmlns:a16="http://schemas.microsoft.com/office/drawing/2014/main" id="{163E8987-F932-4E05-B089-DFFDF7E5EA47}"/>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464" name="Rechte verbindingslijn 463">
                <a:extLst>
                  <a:ext uri="{FF2B5EF4-FFF2-40B4-BE49-F238E27FC236}">
                    <a16:creationId xmlns:a16="http://schemas.microsoft.com/office/drawing/2014/main" id="{ED41414E-7229-4342-996B-9EC279FFA77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65" name="Rechte verbindingslijn 464">
                <a:extLst>
                  <a:ext uri="{FF2B5EF4-FFF2-40B4-BE49-F238E27FC236}">
                    <a16:creationId xmlns:a16="http://schemas.microsoft.com/office/drawing/2014/main" id="{2442203F-B6A7-4BC2-B1AE-69ED5712AE6F}"/>
                  </a:ext>
                </a:extLst>
              </p:cNvPr>
              <p:cNvCxnSpPr>
                <a:cxnSpLocks/>
                <a:stCxn id="46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32" name="Ovaal 431">
              <a:extLst>
                <a:ext uri="{FF2B5EF4-FFF2-40B4-BE49-F238E27FC236}">
                  <a16:creationId xmlns:a16="http://schemas.microsoft.com/office/drawing/2014/main" id="{29352101-5C43-48C2-9716-327B0080CE2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33" name="Rechthoek 432">
              <a:extLst>
                <a:ext uri="{FF2B5EF4-FFF2-40B4-BE49-F238E27FC236}">
                  <a16:creationId xmlns:a16="http://schemas.microsoft.com/office/drawing/2014/main" id="{EFEF6C90-1E6E-4ACE-982C-1345F4D8205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34" name="Groep 433">
              <a:extLst>
                <a:ext uri="{FF2B5EF4-FFF2-40B4-BE49-F238E27FC236}">
                  <a16:creationId xmlns:a16="http://schemas.microsoft.com/office/drawing/2014/main" id="{30C2F983-C186-4F64-A0DB-8CE90DD64E8E}"/>
                </a:ext>
              </a:extLst>
            </p:cNvPr>
            <p:cNvGrpSpPr/>
            <p:nvPr userDrawn="1"/>
          </p:nvGrpSpPr>
          <p:grpSpPr>
            <a:xfrm>
              <a:off x="-3311319" y="2164285"/>
              <a:ext cx="825500" cy="209550"/>
              <a:chOff x="13504624" y="2482850"/>
              <a:chExt cx="825500" cy="209550"/>
            </a:xfrm>
          </p:grpSpPr>
          <p:sp>
            <p:nvSpPr>
              <p:cNvPr id="457" name="Rechthoek 456">
                <a:extLst>
                  <a:ext uri="{FF2B5EF4-FFF2-40B4-BE49-F238E27FC236}">
                    <a16:creationId xmlns:a16="http://schemas.microsoft.com/office/drawing/2014/main" id="{99AC661D-86F2-4438-ADB6-92FE20F1618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458" name="Rechte verbindingslijn 457">
                <a:extLst>
                  <a:ext uri="{FF2B5EF4-FFF2-40B4-BE49-F238E27FC236}">
                    <a16:creationId xmlns:a16="http://schemas.microsoft.com/office/drawing/2014/main" id="{2998B89B-D424-465F-9D91-4FF27CF3551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59" name="Gelijkbenige driehoek 458">
                <a:extLst>
                  <a:ext uri="{FF2B5EF4-FFF2-40B4-BE49-F238E27FC236}">
                    <a16:creationId xmlns:a16="http://schemas.microsoft.com/office/drawing/2014/main" id="{84AFCD3C-CAF5-452F-B317-808D3CD905F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435" name="Ovaal 434">
              <a:extLst>
                <a:ext uri="{FF2B5EF4-FFF2-40B4-BE49-F238E27FC236}">
                  <a16:creationId xmlns:a16="http://schemas.microsoft.com/office/drawing/2014/main" id="{4B278FBC-082F-46D1-8E83-0CD149F0363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36" name="Rechthoek 435">
              <a:extLst>
                <a:ext uri="{FF2B5EF4-FFF2-40B4-BE49-F238E27FC236}">
                  <a16:creationId xmlns:a16="http://schemas.microsoft.com/office/drawing/2014/main" id="{ED947E6B-8CEA-4DB3-871D-E8E34335E81A}"/>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437" name="Groep 436">
              <a:extLst>
                <a:ext uri="{FF2B5EF4-FFF2-40B4-BE49-F238E27FC236}">
                  <a16:creationId xmlns:a16="http://schemas.microsoft.com/office/drawing/2014/main" id="{A0925DFC-4646-47B8-BAC1-81A31A190230}"/>
                </a:ext>
              </a:extLst>
            </p:cNvPr>
            <p:cNvGrpSpPr/>
            <p:nvPr userDrawn="1"/>
          </p:nvGrpSpPr>
          <p:grpSpPr>
            <a:xfrm>
              <a:off x="-3441613" y="3457758"/>
              <a:ext cx="622283" cy="612920"/>
              <a:chOff x="12617641" y="3403239"/>
              <a:chExt cx="752963" cy="741634"/>
            </a:xfrm>
          </p:grpSpPr>
          <p:grpSp>
            <p:nvGrpSpPr>
              <p:cNvPr id="441" name="Groep 440">
                <a:extLst>
                  <a:ext uri="{FF2B5EF4-FFF2-40B4-BE49-F238E27FC236}">
                    <a16:creationId xmlns:a16="http://schemas.microsoft.com/office/drawing/2014/main" id="{217DDC9A-1B30-4080-AE16-47544E6D427F}"/>
                  </a:ext>
                </a:extLst>
              </p:cNvPr>
              <p:cNvGrpSpPr/>
              <p:nvPr userDrawn="1"/>
            </p:nvGrpSpPr>
            <p:grpSpPr>
              <a:xfrm>
                <a:off x="12771530" y="3403239"/>
                <a:ext cx="467176" cy="448491"/>
                <a:chOff x="12782157" y="3403239"/>
                <a:chExt cx="467176" cy="448491"/>
              </a:xfrm>
            </p:grpSpPr>
            <p:grpSp>
              <p:nvGrpSpPr>
                <p:cNvPr id="444" name="Groep 443">
                  <a:extLst>
                    <a:ext uri="{FF2B5EF4-FFF2-40B4-BE49-F238E27FC236}">
                      <a16:creationId xmlns:a16="http://schemas.microsoft.com/office/drawing/2014/main" id="{891F1F4B-7648-4E82-88FF-91F01FF2F071}"/>
                    </a:ext>
                  </a:extLst>
                </p:cNvPr>
                <p:cNvGrpSpPr/>
                <p:nvPr userDrawn="1"/>
              </p:nvGrpSpPr>
              <p:grpSpPr>
                <a:xfrm>
                  <a:off x="12782157" y="3403239"/>
                  <a:ext cx="412976" cy="396132"/>
                  <a:chOff x="13554906" y="3320109"/>
                  <a:chExt cx="443917" cy="425811"/>
                </a:xfrm>
              </p:grpSpPr>
              <p:grpSp>
                <p:nvGrpSpPr>
                  <p:cNvPr id="451" name="Groep 450">
                    <a:extLst>
                      <a:ext uri="{FF2B5EF4-FFF2-40B4-BE49-F238E27FC236}">
                        <a16:creationId xmlns:a16="http://schemas.microsoft.com/office/drawing/2014/main" id="{FD070550-2158-4D2D-80F6-1330BC53AEAE}"/>
                      </a:ext>
                    </a:extLst>
                  </p:cNvPr>
                  <p:cNvGrpSpPr/>
                  <p:nvPr userDrawn="1"/>
                </p:nvGrpSpPr>
                <p:grpSpPr>
                  <a:xfrm>
                    <a:off x="13554906" y="3320109"/>
                    <a:ext cx="443917" cy="425811"/>
                    <a:chOff x="12909684" y="1276143"/>
                    <a:chExt cx="443917" cy="425811"/>
                  </a:xfrm>
                </p:grpSpPr>
                <p:sp>
                  <p:nvSpPr>
                    <p:cNvPr id="454" name="Rechthoek 453">
                      <a:extLst>
                        <a:ext uri="{FF2B5EF4-FFF2-40B4-BE49-F238E27FC236}">
                          <a16:creationId xmlns:a16="http://schemas.microsoft.com/office/drawing/2014/main" id="{17BC7DFD-2EF3-4F1A-BBC2-232CA0F808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5" name="Rechthoek 454">
                      <a:extLst>
                        <a:ext uri="{FF2B5EF4-FFF2-40B4-BE49-F238E27FC236}">
                          <a16:creationId xmlns:a16="http://schemas.microsoft.com/office/drawing/2014/main" id="{2EC19C5F-1DF0-4E4E-BD6E-1A2B393D00C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6" name="Ovaal 455">
                      <a:extLst>
                        <a:ext uri="{FF2B5EF4-FFF2-40B4-BE49-F238E27FC236}">
                          <a16:creationId xmlns:a16="http://schemas.microsoft.com/office/drawing/2014/main" id="{2EC47F0E-3ADE-48B4-8963-B08F94085B8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2" name="Afbeelding 451">
                    <a:extLst>
                      <a:ext uri="{FF2B5EF4-FFF2-40B4-BE49-F238E27FC236}">
                        <a16:creationId xmlns:a16="http://schemas.microsoft.com/office/drawing/2014/main" id="{9B7A0466-B3D1-4D0E-ACC1-77E601037B8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53" name="Afbeelding 452">
                    <a:extLst>
                      <a:ext uri="{FF2B5EF4-FFF2-40B4-BE49-F238E27FC236}">
                        <a16:creationId xmlns:a16="http://schemas.microsoft.com/office/drawing/2014/main" id="{6F8B5420-8204-4D35-BF78-C68BDA7B06C6}"/>
                      </a:ext>
                    </a:extLst>
                  </p:cNvPr>
                  <p:cNvPicPr>
                    <a:picLocks noChangeAspect="1"/>
                  </p:cNvPicPr>
                  <p:nvPr userDrawn="1"/>
                </p:nvPicPr>
                <p:blipFill>
                  <a:blip r:embed="rId2" cstate="print">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445" name="Groep 444">
                  <a:extLst>
                    <a:ext uri="{FF2B5EF4-FFF2-40B4-BE49-F238E27FC236}">
                      <a16:creationId xmlns:a16="http://schemas.microsoft.com/office/drawing/2014/main" id="{55C17DEF-CD68-4FEF-B667-DCD1C3E43737}"/>
                    </a:ext>
                  </a:extLst>
                </p:cNvPr>
                <p:cNvGrpSpPr/>
                <p:nvPr userDrawn="1"/>
              </p:nvGrpSpPr>
              <p:grpSpPr>
                <a:xfrm>
                  <a:off x="13103513" y="3705268"/>
                  <a:ext cx="145820" cy="146462"/>
                  <a:chOff x="13096169" y="3602278"/>
                  <a:chExt cx="145820" cy="146462"/>
                </a:xfrm>
              </p:grpSpPr>
              <p:sp>
                <p:nvSpPr>
                  <p:cNvPr id="449" name="Rechthoek 448">
                    <a:extLst>
                      <a:ext uri="{FF2B5EF4-FFF2-40B4-BE49-F238E27FC236}">
                        <a16:creationId xmlns:a16="http://schemas.microsoft.com/office/drawing/2014/main" id="{56394053-2DE2-4BFB-A262-384D92D96D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0" name="Rechthoek 449">
                    <a:extLst>
                      <a:ext uri="{FF2B5EF4-FFF2-40B4-BE49-F238E27FC236}">
                        <a16:creationId xmlns:a16="http://schemas.microsoft.com/office/drawing/2014/main" id="{B54A8FE0-AE2E-4EAE-B1A2-5EA64DD8BF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6" name="Groep 445">
                  <a:extLst>
                    <a:ext uri="{FF2B5EF4-FFF2-40B4-BE49-F238E27FC236}">
                      <a16:creationId xmlns:a16="http://schemas.microsoft.com/office/drawing/2014/main" id="{308D5915-009B-44AA-9CE4-708C03DCCF7D}"/>
                    </a:ext>
                  </a:extLst>
                </p:cNvPr>
                <p:cNvGrpSpPr/>
                <p:nvPr userDrawn="1"/>
              </p:nvGrpSpPr>
              <p:grpSpPr>
                <a:xfrm rot="10800000">
                  <a:off x="13061402" y="3665637"/>
                  <a:ext cx="145820" cy="146462"/>
                  <a:chOff x="13096169" y="3602278"/>
                  <a:chExt cx="145820" cy="146462"/>
                </a:xfrm>
              </p:grpSpPr>
              <p:sp>
                <p:nvSpPr>
                  <p:cNvPr id="447" name="Rechthoek 446">
                    <a:extLst>
                      <a:ext uri="{FF2B5EF4-FFF2-40B4-BE49-F238E27FC236}">
                        <a16:creationId xmlns:a16="http://schemas.microsoft.com/office/drawing/2014/main" id="{AE9A9EA3-8268-4411-8FE6-4166372435D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48" name="Rechthoek 447">
                    <a:extLst>
                      <a:ext uri="{FF2B5EF4-FFF2-40B4-BE49-F238E27FC236}">
                        <a16:creationId xmlns:a16="http://schemas.microsoft.com/office/drawing/2014/main" id="{2102A020-6927-475B-934A-FF93B5649E7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42" name="Rechthoek 441">
                <a:extLst>
                  <a:ext uri="{FF2B5EF4-FFF2-40B4-BE49-F238E27FC236}">
                    <a16:creationId xmlns:a16="http://schemas.microsoft.com/office/drawing/2014/main" id="{D6B1CCE6-D8CC-42F3-8566-2A6564C8D38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43" name="Gelijkbenige driehoek 442">
                <a:extLst>
                  <a:ext uri="{FF2B5EF4-FFF2-40B4-BE49-F238E27FC236}">
                    <a16:creationId xmlns:a16="http://schemas.microsoft.com/office/drawing/2014/main" id="{95E996EF-94E2-4A04-8B61-176E81CBD80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8" name="ICOON_info">
              <a:extLst>
                <a:ext uri="{FF2B5EF4-FFF2-40B4-BE49-F238E27FC236}">
                  <a16:creationId xmlns:a16="http://schemas.microsoft.com/office/drawing/2014/main" id="{EAD804A8-7517-468F-ACE1-124E2373206D}"/>
                </a:ext>
              </a:extLst>
            </p:cNvPr>
            <p:cNvGrpSpPr/>
            <p:nvPr userDrawn="1"/>
          </p:nvGrpSpPr>
          <p:grpSpPr>
            <a:xfrm>
              <a:off x="-376736" y="4085613"/>
              <a:ext cx="283685" cy="283685"/>
              <a:chOff x="-510741" y="5913713"/>
              <a:chExt cx="267555" cy="267555"/>
            </a:xfrm>
          </p:grpSpPr>
          <p:sp>
            <p:nvSpPr>
              <p:cNvPr id="439" name="Ovaal 438">
                <a:extLst>
                  <a:ext uri="{FF2B5EF4-FFF2-40B4-BE49-F238E27FC236}">
                    <a16:creationId xmlns:a16="http://schemas.microsoft.com/office/drawing/2014/main" id="{42E8D621-01B5-4F6C-BADF-CB485197748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40" name="Graphic 163" descr="Informatie">
                <a:extLst>
                  <a:ext uri="{FF2B5EF4-FFF2-40B4-BE49-F238E27FC236}">
                    <a16:creationId xmlns:a16="http://schemas.microsoft.com/office/drawing/2014/main" id="{BFB0BAED-5EF2-4B23-87D2-988B2828B65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1110359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IMAGE | M">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8A0A126D-7812-4EF1-85EA-5782FEF3571E}"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IMAGE | M</a:t>
            </a:r>
          </a:p>
        </p:txBody>
      </p:sp>
      <p:sp>
        <p:nvSpPr>
          <p:cNvPr id="126" name="Tijdelijke aanduiding voor afbeelding 8">
            <a:extLst>
              <a:ext uri="{FF2B5EF4-FFF2-40B4-BE49-F238E27FC236}">
                <a16:creationId xmlns:a16="http://schemas.microsoft.com/office/drawing/2014/main" id="{913D0222-B3D4-42AD-8FBB-B98A01579F47}"/>
              </a:ext>
            </a:extLst>
          </p:cNvPr>
          <p:cNvSpPr>
            <a:spLocks noGrp="1"/>
          </p:cNvSpPr>
          <p:nvPr>
            <p:ph type="pic" sz="quarter" idx="13" hasCustomPrompt="1"/>
          </p:nvPr>
        </p:nvSpPr>
        <p:spPr>
          <a:xfrm>
            <a:off x="6562749" y="422275"/>
            <a:ext cx="5184751" cy="6011863"/>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2" name="Titel 1">
            <a:extLst>
              <a:ext uri="{FF2B5EF4-FFF2-40B4-BE49-F238E27FC236}">
                <a16:creationId xmlns:a16="http://schemas.microsoft.com/office/drawing/2014/main" id="{50DBF131-05DE-4366-88C3-5800589E2E0C}"/>
              </a:ext>
            </a:extLst>
          </p:cNvPr>
          <p:cNvSpPr>
            <a:spLocks noGrp="1"/>
          </p:cNvSpPr>
          <p:nvPr>
            <p:ph type="title" hasCustomPrompt="1"/>
          </p:nvPr>
        </p:nvSpPr>
        <p:spPr>
          <a:xfrm>
            <a:off x="446033" y="431700"/>
            <a:ext cx="5183164" cy="576000"/>
          </a:xfrm>
        </p:spPr>
        <p:txBody>
          <a:bodyPr/>
          <a:lstStyle>
            <a:lvl1pPr>
              <a:defRPr/>
            </a:lvl1pPr>
          </a:lstStyle>
          <a:p>
            <a:r>
              <a:rPr lang="en-GB" dirty="0"/>
              <a:t>Title</a:t>
            </a:r>
          </a:p>
        </p:txBody>
      </p:sp>
      <p:sp>
        <p:nvSpPr>
          <p:cNvPr id="200" name="Tijdelijke aanduiding voor verticale tekst 2">
            <a:extLst>
              <a:ext uri="{FF2B5EF4-FFF2-40B4-BE49-F238E27FC236}">
                <a16:creationId xmlns:a16="http://schemas.microsoft.com/office/drawing/2014/main" id="{B793BDC5-C076-4147-BCB0-7C5137970B1F}"/>
              </a:ext>
            </a:extLst>
          </p:cNvPr>
          <p:cNvSpPr>
            <a:spLocks noGrp="1"/>
          </p:cNvSpPr>
          <p:nvPr>
            <p:ph type="body" orient="vert" idx="1" hasCustomPrompt="1"/>
          </p:nvPr>
        </p:nvSpPr>
        <p:spPr>
          <a:xfrm>
            <a:off x="446088" y="1116300"/>
            <a:ext cx="5183164" cy="5310000"/>
          </a:xfrm>
        </p:spPr>
        <p:txBody>
          <a:bodyPr vert="horz"/>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a:p>
            <a:pPr lvl="5"/>
            <a:r>
              <a:rPr lang="en-GB" dirty="0"/>
              <a:t>Header #2</a:t>
            </a:r>
          </a:p>
          <a:p>
            <a:pPr lvl="6"/>
            <a:r>
              <a:rPr lang="en-GB" dirty="0"/>
              <a:t>Source</a:t>
            </a:r>
          </a:p>
          <a:p>
            <a:pPr lvl="7"/>
            <a:r>
              <a:rPr lang="en-GB" dirty="0"/>
              <a:t>Numerical bullets</a:t>
            </a:r>
          </a:p>
          <a:p>
            <a:pPr lvl="8"/>
            <a:r>
              <a:rPr lang="en-GB" dirty="0"/>
              <a:t>Header #3</a:t>
            </a:r>
          </a:p>
        </p:txBody>
      </p:sp>
      <p:grpSp>
        <p:nvGrpSpPr>
          <p:cNvPr id="356" name="INSTRUCTIONS">
            <a:extLst>
              <a:ext uri="{FF2B5EF4-FFF2-40B4-BE49-F238E27FC236}">
                <a16:creationId xmlns:a16="http://schemas.microsoft.com/office/drawing/2014/main" id="{4590F0EB-3E34-420F-96E7-0712CE4299D7}"/>
              </a:ext>
            </a:extLst>
          </p:cNvPr>
          <p:cNvGrpSpPr/>
          <p:nvPr userDrawn="1"/>
        </p:nvGrpSpPr>
        <p:grpSpPr>
          <a:xfrm>
            <a:off x="-3786437" y="0"/>
            <a:ext cx="3693386" cy="5359349"/>
            <a:chOff x="-3786437" y="0"/>
            <a:chExt cx="3693386" cy="5359349"/>
          </a:xfrm>
        </p:grpSpPr>
        <p:sp>
          <p:nvSpPr>
            <p:cNvPr id="357" name="Rechthoek 356">
              <a:extLst>
                <a:ext uri="{FF2B5EF4-FFF2-40B4-BE49-F238E27FC236}">
                  <a16:creationId xmlns:a16="http://schemas.microsoft.com/office/drawing/2014/main" id="{40E3781C-8206-42EE-B786-43390A48EC9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358" name="Ovaal 357">
              <a:extLst>
                <a:ext uri="{FF2B5EF4-FFF2-40B4-BE49-F238E27FC236}">
                  <a16:creationId xmlns:a16="http://schemas.microsoft.com/office/drawing/2014/main" id="{B59E762A-D54B-4BCA-AA5C-C531618A7489}"/>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59" name="Rechthoek 358">
              <a:extLst>
                <a:ext uri="{FF2B5EF4-FFF2-40B4-BE49-F238E27FC236}">
                  <a16:creationId xmlns:a16="http://schemas.microsoft.com/office/drawing/2014/main" id="{F3F9290C-0E74-420A-B4EA-2FF56898CF4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Bullets</a:t>
              </a:r>
            </a:p>
          </p:txBody>
        </p:sp>
        <p:sp>
          <p:nvSpPr>
            <p:cNvPr id="360" name="Ovaal 359">
              <a:extLst>
                <a:ext uri="{FF2B5EF4-FFF2-40B4-BE49-F238E27FC236}">
                  <a16:creationId xmlns:a16="http://schemas.microsoft.com/office/drawing/2014/main" id="{53ACB9B1-6C90-4FAC-ADAC-1DC699820A3A}"/>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61" name="Rechthoek 360">
              <a:extLst>
                <a:ext uri="{FF2B5EF4-FFF2-40B4-BE49-F238E27FC236}">
                  <a16:creationId xmlns:a16="http://schemas.microsoft.com/office/drawing/2014/main" id="{DAD7DA6F-9A13-4870-B1DD-6A2185F3A73E}"/>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62" name="Rechthoek 361">
              <a:extLst>
                <a:ext uri="{FF2B5EF4-FFF2-40B4-BE49-F238E27FC236}">
                  <a16:creationId xmlns:a16="http://schemas.microsoft.com/office/drawing/2014/main" id="{0C101287-F947-4D7B-9E5F-7428CE769535}"/>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#1</a:t>
              </a:r>
            </a:p>
          </p:txBody>
        </p:sp>
        <p:sp>
          <p:nvSpPr>
            <p:cNvPr id="363" name="Ovaal 362">
              <a:extLst>
                <a:ext uri="{FF2B5EF4-FFF2-40B4-BE49-F238E27FC236}">
                  <a16:creationId xmlns:a16="http://schemas.microsoft.com/office/drawing/2014/main" id="{3004F48A-3720-4898-99C0-A24BCB04F552}"/>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64" name="Rechthoek 363">
              <a:extLst>
                <a:ext uri="{FF2B5EF4-FFF2-40B4-BE49-F238E27FC236}">
                  <a16:creationId xmlns:a16="http://schemas.microsoft.com/office/drawing/2014/main" id="{1DBDFA02-0FEB-46D1-98B6-3910C3C6DF7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#2</a:t>
              </a:r>
            </a:p>
          </p:txBody>
        </p:sp>
        <p:sp>
          <p:nvSpPr>
            <p:cNvPr id="365" name="Ovaal 364">
              <a:extLst>
                <a:ext uri="{FF2B5EF4-FFF2-40B4-BE49-F238E27FC236}">
                  <a16:creationId xmlns:a16="http://schemas.microsoft.com/office/drawing/2014/main" id="{55A5024F-65EE-46F8-B1AB-1698C7990F8B}"/>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6" name="Rechthoek 365">
              <a:extLst>
                <a:ext uri="{FF2B5EF4-FFF2-40B4-BE49-F238E27FC236}">
                  <a16:creationId xmlns:a16="http://schemas.microsoft.com/office/drawing/2014/main" id="{F1CA83DF-7E90-4B39-AAA6-3A0DE9B7D409}"/>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Default text</a:t>
              </a:r>
            </a:p>
          </p:txBody>
        </p:sp>
        <p:sp>
          <p:nvSpPr>
            <p:cNvPr id="367" name="Ovaal 366">
              <a:extLst>
                <a:ext uri="{FF2B5EF4-FFF2-40B4-BE49-F238E27FC236}">
                  <a16:creationId xmlns:a16="http://schemas.microsoft.com/office/drawing/2014/main" id="{36728122-390F-4338-9E77-0DF601446FD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68" name="Rechthoek 367">
              <a:extLst>
                <a:ext uri="{FF2B5EF4-FFF2-40B4-BE49-F238E27FC236}">
                  <a16:creationId xmlns:a16="http://schemas.microsoft.com/office/drawing/2014/main" id="{F1C2281A-4329-41DF-9EEF-37B6B8DCBA48}"/>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rgbClr val="23B45A"/>
                  </a:solidFill>
                  <a:effectLst/>
                  <a:uLnTx/>
                  <a:uFillTx/>
                  <a:latin typeface="Arial" panose="020B0604020202020204" pitchFamily="34" charset="0"/>
                  <a:ea typeface="+mn-ea"/>
                  <a:cs typeface="Arial" panose="020B0604020202020204" pitchFamily="34" charset="0"/>
                </a:rPr>
                <a:t>Header #1</a:t>
              </a:r>
            </a:p>
          </p:txBody>
        </p:sp>
        <p:sp>
          <p:nvSpPr>
            <p:cNvPr id="369" name="Ovaal 368">
              <a:extLst>
                <a:ext uri="{FF2B5EF4-FFF2-40B4-BE49-F238E27FC236}">
                  <a16:creationId xmlns:a16="http://schemas.microsoft.com/office/drawing/2014/main" id="{731AB40D-E4CC-4A30-87BC-F330368341EF}"/>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70" name="Rechthoek 369">
              <a:extLst>
                <a:ext uri="{FF2B5EF4-FFF2-40B4-BE49-F238E27FC236}">
                  <a16:creationId xmlns:a16="http://schemas.microsoft.com/office/drawing/2014/main" id="{45139C3D-6D1D-4A9A-81BC-44F9320FA20D}"/>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Source</a:t>
              </a:r>
            </a:p>
          </p:txBody>
        </p:sp>
        <p:sp>
          <p:nvSpPr>
            <p:cNvPr id="371" name="Ovaal 370">
              <a:extLst>
                <a:ext uri="{FF2B5EF4-FFF2-40B4-BE49-F238E27FC236}">
                  <a16:creationId xmlns:a16="http://schemas.microsoft.com/office/drawing/2014/main" id="{B7A33019-8D22-4EA9-9A04-E1E9C9C60BC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72" name="Rechthoek 371">
              <a:extLst>
                <a:ext uri="{FF2B5EF4-FFF2-40B4-BE49-F238E27FC236}">
                  <a16:creationId xmlns:a16="http://schemas.microsoft.com/office/drawing/2014/main" id="{794BDE6B-FC55-4E24-B1E3-7CAF35AD07B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mn-cs"/>
                </a:rPr>
                <a:t>Numerical bullets</a:t>
              </a:r>
            </a:p>
          </p:txBody>
        </p:sp>
        <p:sp>
          <p:nvSpPr>
            <p:cNvPr id="373" name="Ovaal 372">
              <a:extLst>
                <a:ext uri="{FF2B5EF4-FFF2-40B4-BE49-F238E27FC236}">
                  <a16:creationId xmlns:a16="http://schemas.microsoft.com/office/drawing/2014/main" id="{56CD412B-A507-4F54-B5D6-367030C12C0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74" name="Rechthoek 373">
              <a:extLst>
                <a:ext uri="{FF2B5EF4-FFF2-40B4-BE49-F238E27FC236}">
                  <a16:creationId xmlns:a16="http://schemas.microsoft.com/office/drawing/2014/main" id="{25BA2BDD-2317-43CD-A400-29BD5936A0B2}"/>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rgbClr val="23B45A"/>
                  </a:solidFill>
                  <a:effectLst/>
                  <a:uLnTx/>
                  <a:uFillTx/>
                  <a:latin typeface="Arial" panose="020B0604020202020204" pitchFamily="34" charset="0"/>
                  <a:ea typeface="+mn-ea"/>
                  <a:cs typeface="+mn-cs"/>
                </a:rPr>
                <a:t>Header #3</a:t>
              </a:r>
            </a:p>
          </p:txBody>
        </p:sp>
        <p:sp>
          <p:nvSpPr>
            <p:cNvPr id="375" name="Ovaal 374">
              <a:extLst>
                <a:ext uri="{FF2B5EF4-FFF2-40B4-BE49-F238E27FC236}">
                  <a16:creationId xmlns:a16="http://schemas.microsoft.com/office/drawing/2014/main" id="{F58BBE74-AC7B-4112-9F86-74155AF0CDF0}"/>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76" name="Rechthoek 375">
              <a:extLst>
                <a:ext uri="{FF2B5EF4-FFF2-40B4-BE49-F238E27FC236}">
                  <a16:creationId xmlns:a16="http://schemas.microsoft.com/office/drawing/2014/main" id="{8CAE91F6-468A-4B7C-9343-30F364E9AA3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Header #2</a:t>
              </a:r>
            </a:p>
          </p:txBody>
        </p:sp>
        <p:grpSp>
          <p:nvGrpSpPr>
            <p:cNvPr id="377" name="VOORBEELD">
              <a:extLst>
                <a:ext uri="{FF2B5EF4-FFF2-40B4-BE49-F238E27FC236}">
                  <a16:creationId xmlns:a16="http://schemas.microsoft.com/office/drawing/2014/main" id="{2E94A8BE-D19C-4446-A1DC-6BE1EAD1680A}"/>
                </a:ext>
              </a:extLst>
            </p:cNvPr>
            <p:cNvGrpSpPr/>
            <p:nvPr userDrawn="1"/>
          </p:nvGrpSpPr>
          <p:grpSpPr>
            <a:xfrm>
              <a:off x="-3605171" y="458674"/>
              <a:ext cx="3234311" cy="558875"/>
              <a:chOff x="-3605171" y="458674"/>
              <a:chExt cx="3234311" cy="558875"/>
            </a:xfrm>
          </p:grpSpPr>
          <p:sp>
            <p:nvSpPr>
              <p:cNvPr id="382" name="Rechthoek 381">
                <a:extLst>
                  <a:ext uri="{FF2B5EF4-FFF2-40B4-BE49-F238E27FC236}">
                    <a16:creationId xmlns:a16="http://schemas.microsoft.com/office/drawing/2014/main" id="{D3F5B403-DE1D-41DE-BA11-4A85C92EB7CA}"/>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83" name="Rechthoek 382">
                <a:extLst>
                  <a:ext uri="{FF2B5EF4-FFF2-40B4-BE49-F238E27FC236}">
                    <a16:creationId xmlns:a16="http://schemas.microsoft.com/office/drawing/2014/main" id="{2D76BB5B-8113-4A5C-BE24-CAD67ED7ED1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84" name="Groep 383">
                <a:extLst>
                  <a:ext uri="{FF2B5EF4-FFF2-40B4-BE49-F238E27FC236}">
                    <a16:creationId xmlns:a16="http://schemas.microsoft.com/office/drawing/2014/main" id="{3BFF847A-6A29-4B57-A59E-43D2945BB184}"/>
                  </a:ext>
                </a:extLst>
              </p:cNvPr>
              <p:cNvGrpSpPr/>
              <p:nvPr userDrawn="1"/>
            </p:nvGrpSpPr>
            <p:grpSpPr>
              <a:xfrm>
                <a:off x="-3386247" y="830871"/>
                <a:ext cx="139423" cy="109566"/>
                <a:chOff x="-2866744" y="827071"/>
                <a:chExt cx="168701" cy="132575"/>
              </a:xfrm>
            </p:grpSpPr>
            <p:grpSp>
              <p:nvGrpSpPr>
                <p:cNvPr id="415" name="Groep 414">
                  <a:extLst>
                    <a:ext uri="{FF2B5EF4-FFF2-40B4-BE49-F238E27FC236}">
                      <a16:creationId xmlns:a16="http://schemas.microsoft.com/office/drawing/2014/main" id="{911D8CE3-86A5-4EA1-A2F7-27A8D3AD897E}"/>
                    </a:ext>
                  </a:extLst>
                </p:cNvPr>
                <p:cNvGrpSpPr/>
                <p:nvPr userDrawn="1"/>
              </p:nvGrpSpPr>
              <p:grpSpPr>
                <a:xfrm>
                  <a:off x="-2866744" y="827071"/>
                  <a:ext cx="168701" cy="132575"/>
                  <a:chOff x="-2866744" y="827071"/>
                  <a:chExt cx="168701" cy="132575"/>
                </a:xfrm>
              </p:grpSpPr>
              <p:cxnSp>
                <p:nvCxnSpPr>
                  <p:cNvPr id="417" name="Rechte verbindingslijn 416">
                    <a:extLst>
                      <a:ext uri="{FF2B5EF4-FFF2-40B4-BE49-F238E27FC236}">
                        <a16:creationId xmlns:a16="http://schemas.microsoft.com/office/drawing/2014/main" id="{CA0CC21D-CE47-46CA-BAAC-78444C33F54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18" name="Rechte verbindingslijn 417">
                    <a:extLst>
                      <a:ext uri="{FF2B5EF4-FFF2-40B4-BE49-F238E27FC236}">
                        <a16:creationId xmlns:a16="http://schemas.microsoft.com/office/drawing/2014/main" id="{853F9389-780C-43AB-B476-AF062943ABA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19" name="Rechte verbindingslijn 418">
                    <a:extLst>
                      <a:ext uri="{FF2B5EF4-FFF2-40B4-BE49-F238E27FC236}">
                        <a16:creationId xmlns:a16="http://schemas.microsoft.com/office/drawing/2014/main" id="{6A8A8345-7BF7-46FA-84E8-459F5D94866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20" name="Rechte verbindingslijn 419">
                    <a:extLst>
                      <a:ext uri="{FF2B5EF4-FFF2-40B4-BE49-F238E27FC236}">
                        <a16:creationId xmlns:a16="http://schemas.microsoft.com/office/drawing/2014/main" id="{A9BA8836-6570-4C57-8DC4-B482014828A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21" name="Rechte verbindingslijn 420">
                    <a:extLst>
                      <a:ext uri="{FF2B5EF4-FFF2-40B4-BE49-F238E27FC236}">
                        <a16:creationId xmlns:a16="http://schemas.microsoft.com/office/drawing/2014/main" id="{8A3F17A3-9AA5-4561-B85D-F03CCAA6C82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16" name="Pijl: rechts 415">
                  <a:extLst>
                    <a:ext uri="{FF2B5EF4-FFF2-40B4-BE49-F238E27FC236}">
                      <a16:creationId xmlns:a16="http://schemas.microsoft.com/office/drawing/2014/main" id="{CC21788C-0952-48BA-BF2C-25E3496FAF5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5" name="Groep 384">
                <a:extLst>
                  <a:ext uri="{FF2B5EF4-FFF2-40B4-BE49-F238E27FC236}">
                    <a16:creationId xmlns:a16="http://schemas.microsoft.com/office/drawing/2014/main" id="{C9E64C22-4223-4567-B31D-63A632876519}"/>
                  </a:ext>
                </a:extLst>
              </p:cNvPr>
              <p:cNvGrpSpPr/>
              <p:nvPr userDrawn="1"/>
            </p:nvGrpSpPr>
            <p:grpSpPr>
              <a:xfrm>
                <a:off x="-3605171" y="830871"/>
                <a:ext cx="139423" cy="109566"/>
                <a:chOff x="-2866744" y="518074"/>
                <a:chExt cx="168701" cy="132575"/>
              </a:xfrm>
            </p:grpSpPr>
            <p:grpSp>
              <p:nvGrpSpPr>
                <p:cNvPr id="408" name="Groep 407">
                  <a:extLst>
                    <a:ext uri="{FF2B5EF4-FFF2-40B4-BE49-F238E27FC236}">
                      <a16:creationId xmlns:a16="http://schemas.microsoft.com/office/drawing/2014/main" id="{DF946A11-59AD-45A8-A6C7-FAF1C609D48E}"/>
                    </a:ext>
                  </a:extLst>
                </p:cNvPr>
                <p:cNvGrpSpPr/>
                <p:nvPr userDrawn="1"/>
              </p:nvGrpSpPr>
              <p:grpSpPr>
                <a:xfrm>
                  <a:off x="-2866744" y="518074"/>
                  <a:ext cx="168701" cy="132575"/>
                  <a:chOff x="-2866744" y="518074"/>
                  <a:chExt cx="168701" cy="132575"/>
                </a:xfrm>
              </p:grpSpPr>
              <p:cxnSp>
                <p:nvCxnSpPr>
                  <p:cNvPr id="410" name="Rechte verbindingslijn 409">
                    <a:extLst>
                      <a:ext uri="{FF2B5EF4-FFF2-40B4-BE49-F238E27FC236}">
                        <a16:creationId xmlns:a16="http://schemas.microsoft.com/office/drawing/2014/main" id="{5FB10993-C4F8-4C1C-A53C-038B4406E4F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11" name="Rechte verbindingslijn 410">
                    <a:extLst>
                      <a:ext uri="{FF2B5EF4-FFF2-40B4-BE49-F238E27FC236}">
                        <a16:creationId xmlns:a16="http://schemas.microsoft.com/office/drawing/2014/main" id="{8C0E7F48-3FA0-4C9B-BBA8-B908FC0C064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12" name="Rechte verbindingslijn 411">
                    <a:extLst>
                      <a:ext uri="{FF2B5EF4-FFF2-40B4-BE49-F238E27FC236}">
                        <a16:creationId xmlns:a16="http://schemas.microsoft.com/office/drawing/2014/main" id="{2942745A-A5CF-44A9-9CC8-473D921F50C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13" name="Rechte verbindingslijn 412">
                    <a:extLst>
                      <a:ext uri="{FF2B5EF4-FFF2-40B4-BE49-F238E27FC236}">
                        <a16:creationId xmlns:a16="http://schemas.microsoft.com/office/drawing/2014/main" id="{20B0D446-8E38-44D6-91CA-A0820E07F27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14" name="Rechte verbindingslijn 413">
                    <a:extLst>
                      <a:ext uri="{FF2B5EF4-FFF2-40B4-BE49-F238E27FC236}">
                        <a16:creationId xmlns:a16="http://schemas.microsoft.com/office/drawing/2014/main" id="{A443D670-FDCD-4D72-8BA0-56958F17E89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09" name="Pijl: rechts 408">
                  <a:extLst>
                    <a:ext uri="{FF2B5EF4-FFF2-40B4-BE49-F238E27FC236}">
                      <a16:creationId xmlns:a16="http://schemas.microsoft.com/office/drawing/2014/main" id="{45540806-9237-4399-9112-1E8E178D91D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86" name="Rechte verbindingslijn 385">
                <a:extLst>
                  <a:ext uri="{FF2B5EF4-FFF2-40B4-BE49-F238E27FC236}">
                    <a16:creationId xmlns:a16="http://schemas.microsoft.com/office/drawing/2014/main" id="{1E3978F3-78B6-4AE8-B37B-27298A5CF7C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7" name="Rechte verbindingslijn 386">
                <a:extLst>
                  <a:ext uri="{FF2B5EF4-FFF2-40B4-BE49-F238E27FC236}">
                    <a16:creationId xmlns:a16="http://schemas.microsoft.com/office/drawing/2014/main" id="{60645C43-C6FF-4742-A7E6-46D360BB251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88" name="Rechthoek 387">
                <a:extLst>
                  <a:ext uri="{FF2B5EF4-FFF2-40B4-BE49-F238E27FC236}">
                    <a16:creationId xmlns:a16="http://schemas.microsoft.com/office/drawing/2014/main" id="{7A447EAB-2DC6-4E1A-96AF-62F2423E4A6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89" name="Rechthoek 388">
                <a:extLst>
                  <a:ext uri="{FF2B5EF4-FFF2-40B4-BE49-F238E27FC236}">
                    <a16:creationId xmlns:a16="http://schemas.microsoft.com/office/drawing/2014/main" id="{7FFAF711-7233-415C-BE1C-67AAA829990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90" name="Groep 389">
                <a:extLst>
                  <a:ext uri="{FF2B5EF4-FFF2-40B4-BE49-F238E27FC236}">
                    <a16:creationId xmlns:a16="http://schemas.microsoft.com/office/drawing/2014/main" id="{3B9DDC27-32BD-43E2-84C1-388BC398C986}"/>
                  </a:ext>
                </a:extLst>
              </p:cNvPr>
              <p:cNvGrpSpPr/>
              <p:nvPr userDrawn="1"/>
            </p:nvGrpSpPr>
            <p:grpSpPr>
              <a:xfrm>
                <a:off x="-2916763" y="769168"/>
                <a:ext cx="268738" cy="248381"/>
                <a:chOff x="-2916763" y="769168"/>
                <a:chExt cx="268738" cy="248381"/>
              </a:xfrm>
            </p:grpSpPr>
            <p:sp>
              <p:nvSpPr>
                <p:cNvPr id="400" name="Rechthoek 399">
                  <a:extLst>
                    <a:ext uri="{FF2B5EF4-FFF2-40B4-BE49-F238E27FC236}">
                      <a16:creationId xmlns:a16="http://schemas.microsoft.com/office/drawing/2014/main" id="{8317A82C-C959-4CE5-9BB2-3B01F498C38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01" name="Groep 400">
                  <a:extLst>
                    <a:ext uri="{FF2B5EF4-FFF2-40B4-BE49-F238E27FC236}">
                      <a16:creationId xmlns:a16="http://schemas.microsoft.com/office/drawing/2014/main" id="{0D1BF0EF-AF09-42C6-A9C7-858583248711}"/>
                    </a:ext>
                  </a:extLst>
                </p:cNvPr>
                <p:cNvGrpSpPr/>
                <p:nvPr userDrawn="1"/>
              </p:nvGrpSpPr>
              <p:grpSpPr>
                <a:xfrm>
                  <a:off x="-2866744" y="827071"/>
                  <a:ext cx="168701" cy="132575"/>
                  <a:chOff x="-2866744" y="827071"/>
                  <a:chExt cx="168701" cy="132575"/>
                </a:xfrm>
              </p:grpSpPr>
              <p:cxnSp>
                <p:nvCxnSpPr>
                  <p:cNvPr id="403" name="Rechte verbindingslijn 402">
                    <a:extLst>
                      <a:ext uri="{FF2B5EF4-FFF2-40B4-BE49-F238E27FC236}">
                        <a16:creationId xmlns:a16="http://schemas.microsoft.com/office/drawing/2014/main" id="{9185C562-ECEF-4DD4-A8E6-96E092D139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04" name="Rechte verbindingslijn 403">
                    <a:extLst>
                      <a:ext uri="{FF2B5EF4-FFF2-40B4-BE49-F238E27FC236}">
                        <a16:creationId xmlns:a16="http://schemas.microsoft.com/office/drawing/2014/main" id="{DAB9BAED-4C26-4C7C-8BA9-A54BF64A5F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05" name="Rechte verbindingslijn 404">
                    <a:extLst>
                      <a:ext uri="{FF2B5EF4-FFF2-40B4-BE49-F238E27FC236}">
                        <a16:creationId xmlns:a16="http://schemas.microsoft.com/office/drawing/2014/main" id="{506C463F-C13B-43CB-A4AF-C6A87200F3F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06" name="Rechte verbindingslijn 405">
                    <a:extLst>
                      <a:ext uri="{FF2B5EF4-FFF2-40B4-BE49-F238E27FC236}">
                        <a16:creationId xmlns:a16="http://schemas.microsoft.com/office/drawing/2014/main" id="{B3BCE385-FBDC-4C92-80E1-D2FB1D9AC5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07" name="Rechte verbindingslijn 406">
                    <a:extLst>
                      <a:ext uri="{FF2B5EF4-FFF2-40B4-BE49-F238E27FC236}">
                        <a16:creationId xmlns:a16="http://schemas.microsoft.com/office/drawing/2014/main" id="{34DDA36C-9501-4514-92DE-1C29EE7F358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02" name="Pijl: rechts 401">
                  <a:extLst>
                    <a:ext uri="{FF2B5EF4-FFF2-40B4-BE49-F238E27FC236}">
                      <a16:creationId xmlns:a16="http://schemas.microsoft.com/office/drawing/2014/main" id="{6FE5478F-98F0-4EFF-8CB3-4E7643720A2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1" name="Groep 390">
                <a:extLst>
                  <a:ext uri="{FF2B5EF4-FFF2-40B4-BE49-F238E27FC236}">
                    <a16:creationId xmlns:a16="http://schemas.microsoft.com/office/drawing/2014/main" id="{393288B5-E1DA-4DE4-8198-9F185E93D1C8}"/>
                  </a:ext>
                </a:extLst>
              </p:cNvPr>
              <p:cNvGrpSpPr/>
              <p:nvPr userDrawn="1"/>
            </p:nvGrpSpPr>
            <p:grpSpPr>
              <a:xfrm>
                <a:off x="-2916763" y="460171"/>
                <a:ext cx="268738" cy="248381"/>
                <a:chOff x="-2916763" y="460171"/>
                <a:chExt cx="268738" cy="248381"/>
              </a:xfrm>
            </p:grpSpPr>
            <p:sp>
              <p:nvSpPr>
                <p:cNvPr id="392" name="Rechthoek 391">
                  <a:extLst>
                    <a:ext uri="{FF2B5EF4-FFF2-40B4-BE49-F238E27FC236}">
                      <a16:creationId xmlns:a16="http://schemas.microsoft.com/office/drawing/2014/main" id="{758E9BE2-CC47-4246-B6EB-9603502457E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93" name="Groep 392">
                  <a:extLst>
                    <a:ext uri="{FF2B5EF4-FFF2-40B4-BE49-F238E27FC236}">
                      <a16:creationId xmlns:a16="http://schemas.microsoft.com/office/drawing/2014/main" id="{536C4D75-CAA2-4AAA-AFB5-09CBBD1E30AF}"/>
                    </a:ext>
                  </a:extLst>
                </p:cNvPr>
                <p:cNvGrpSpPr/>
                <p:nvPr userDrawn="1"/>
              </p:nvGrpSpPr>
              <p:grpSpPr>
                <a:xfrm>
                  <a:off x="-2866744" y="518074"/>
                  <a:ext cx="168701" cy="132575"/>
                  <a:chOff x="-2866744" y="518074"/>
                  <a:chExt cx="168701" cy="132575"/>
                </a:xfrm>
              </p:grpSpPr>
              <p:cxnSp>
                <p:nvCxnSpPr>
                  <p:cNvPr id="395" name="Rechte verbindingslijn 394">
                    <a:extLst>
                      <a:ext uri="{FF2B5EF4-FFF2-40B4-BE49-F238E27FC236}">
                        <a16:creationId xmlns:a16="http://schemas.microsoft.com/office/drawing/2014/main" id="{AB048D92-F112-4597-AA8A-90A6351DEAB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96" name="Rechte verbindingslijn 395">
                    <a:extLst>
                      <a:ext uri="{FF2B5EF4-FFF2-40B4-BE49-F238E27FC236}">
                        <a16:creationId xmlns:a16="http://schemas.microsoft.com/office/drawing/2014/main" id="{5A9A1F99-42DA-4C8C-9A29-3967B93F5C7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97" name="Rechte verbindingslijn 396">
                    <a:extLst>
                      <a:ext uri="{FF2B5EF4-FFF2-40B4-BE49-F238E27FC236}">
                        <a16:creationId xmlns:a16="http://schemas.microsoft.com/office/drawing/2014/main" id="{1F7FF936-239A-48AA-B2E1-08F8D4F34E6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98" name="Rechte verbindingslijn 397">
                    <a:extLst>
                      <a:ext uri="{FF2B5EF4-FFF2-40B4-BE49-F238E27FC236}">
                        <a16:creationId xmlns:a16="http://schemas.microsoft.com/office/drawing/2014/main" id="{C4BAF2B1-85CA-4C4A-8711-56C5A7168AB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99" name="Rechte verbindingslijn 398">
                    <a:extLst>
                      <a:ext uri="{FF2B5EF4-FFF2-40B4-BE49-F238E27FC236}">
                        <a16:creationId xmlns:a16="http://schemas.microsoft.com/office/drawing/2014/main" id="{95566BDE-0C94-4102-91F1-4F546599F4D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94" name="Pijl: rechts 393">
                  <a:extLst>
                    <a:ext uri="{FF2B5EF4-FFF2-40B4-BE49-F238E27FC236}">
                      <a16:creationId xmlns:a16="http://schemas.microsoft.com/office/drawing/2014/main" id="{73048860-BCBC-45EA-B728-10A49F80322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78" name="Rechthoek 377">
              <a:extLst>
                <a:ext uri="{FF2B5EF4-FFF2-40B4-BE49-F238E27FC236}">
                  <a16:creationId xmlns:a16="http://schemas.microsoft.com/office/drawing/2014/main" id="{2D3282CF-29BF-4763-B816-9236251E35BA}"/>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379" name="ICOON_info">
              <a:extLst>
                <a:ext uri="{FF2B5EF4-FFF2-40B4-BE49-F238E27FC236}">
                  <a16:creationId xmlns:a16="http://schemas.microsoft.com/office/drawing/2014/main" id="{A225286A-3C64-4531-8AA5-14BF2F788350}"/>
                </a:ext>
              </a:extLst>
            </p:cNvPr>
            <p:cNvGrpSpPr/>
            <p:nvPr userDrawn="1"/>
          </p:nvGrpSpPr>
          <p:grpSpPr>
            <a:xfrm>
              <a:off x="-376736" y="4400186"/>
              <a:ext cx="283685" cy="283685"/>
              <a:chOff x="-510741" y="5913713"/>
              <a:chExt cx="267555" cy="267555"/>
            </a:xfrm>
          </p:grpSpPr>
          <p:sp>
            <p:nvSpPr>
              <p:cNvPr id="380" name="Ovaal 379">
                <a:extLst>
                  <a:ext uri="{FF2B5EF4-FFF2-40B4-BE49-F238E27FC236}">
                    <a16:creationId xmlns:a16="http://schemas.microsoft.com/office/drawing/2014/main" id="{D217C0D9-5163-456F-A29E-3558330E5A9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81" name="Graphic 163" descr="Informatie">
                <a:extLst>
                  <a:ext uri="{FF2B5EF4-FFF2-40B4-BE49-F238E27FC236}">
                    <a16:creationId xmlns:a16="http://schemas.microsoft.com/office/drawing/2014/main" id="{A7D00EDC-9AF1-4CD7-B9F7-787D0A676B2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422" name="INSTRUCTION">
            <a:extLst>
              <a:ext uri="{FF2B5EF4-FFF2-40B4-BE49-F238E27FC236}">
                <a16:creationId xmlns:a16="http://schemas.microsoft.com/office/drawing/2014/main" id="{E6F7BD7B-DDBB-4C0B-8F3B-7DBDA1443FCB}"/>
              </a:ext>
            </a:extLst>
          </p:cNvPr>
          <p:cNvGrpSpPr/>
          <p:nvPr userDrawn="1"/>
        </p:nvGrpSpPr>
        <p:grpSpPr>
          <a:xfrm>
            <a:off x="12377595" y="1"/>
            <a:ext cx="3693386" cy="5084661"/>
            <a:chOff x="-3786437" y="1"/>
            <a:chExt cx="3693386" cy="5084661"/>
          </a:xfrm>
        </p:grpSpPr>
        <p:sp>
          <p:nvSpPr>
            <p:cNvPr id="423" name="Rechthoek 422">
              <a:extLst>
                <a:ext uri="{FF2B5EF4-FFF2-40B4-BE49-F238E27FC236}">
                  <a16:creationId xmlns:a16="http://schemas.microsoft.com/office/drawing/2014/main" id="{37348BF5-4775-4ACE-8528-C392DCA22436}"/>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424" name="Rechthoek 423">
              <a:extLst>
                <a:ext uri="{FF2B5EF4-FFF2-40B4-BE49-F238E27FC236}">
                  <a16:creationId xmlns:a16="http://schemas.microsoft.com/office/drawing/2014/main" id="{1F46FE83-ADA7-4177-80BA-52A223EE8121}"/>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425" name="Ovaal 424">
              <a:extLst>
                <a:ext uri="{FF2B5EF4-FFF2-40B4-BE49-F238E27FC236}">
                  <a16:creationId xmlns:a16="http://schemas.microsoft.com/office/drawing/2014/main" id="{01B4A848-C8B7-4B78-AEA9-F585780699A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6" name="Rechthoek 425">
              <a:extLst>
                <a:ext uri="{FF2B5EF4-FFF2-40B4-BE49-F238E27FC236}">
                  <a16:creationId xmlns:a16="http://schemas.microsoft.com/office/drawing/2014/main" id="{B17C48DE-148A-41CA-8A98-1C9D7F1384B1}"/>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27" name="Groep 426">
              <a:extLst>
                <a:ext uri="{FF2B5EF4-FFF2-40B4-BE49-F238E27FC236}">
                  <a16:creationId xmlns:a16="http://schemas.microsoft.com/office/drawing/2014/main" id="{3F1FC894-877F-4305-BEF1-1E41738EDD06}"/>
                </a:ext>
              </a:extLst>
            </p:cNvPr>
            <p:cNvGrpSpPr/>
            <p:nvPr userDrawn="1"/>
          </p:nvGrpSpPr>
          <p:grpSpPr>
            <a:xfrm>
              <a:off x="-3316179" y="1231351"/>
              <a:ext cx="294789" cy="318834"/>
              <a:chOff x="14466489" y="1001522"/>
              <a:chExt cx="290627" cy="314333"/>
            </a:xfrm>
          </p:grpSpPr>
          <p:sp>
            <p:nvSpPr>
              <p:cNvPr id="456" name="Rechthoek 455">
                <a:extLst>
                  <a:ext uri="{FF2B5EF4-FFF2-40B4-BE49-F238E27FC236}">
                    <a16:creationId xmlns:a16="http://schemas.microsoft.com/office/drawing/2014/main" id="{27C936E7-234B-4B6A-AF89-D088AED94CAC}"/>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7" name="Ovaal 456">
                <a:extLst>
                  <a:ext uri="{FF2B5EF4-FFF2-40B4-BE49-F238E27FC236}">
                    <a16:creationId xmlns:a16="http://schemas.microsoft.com/office/drawing/2014/main" id="{F7B3FD3F-4625-4FFF-B585-461A8A46746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58" name="Vrije vorm: vorm 457">
                <a:extLst>
                  <a:ext uri="{FF2B5EF4-FFF2-40B4-BE49-F238E27FC236}">
                    <a16:creationId xmlns:a16="http://schemas.microsoft.com/office/drawing/2014/main" id="{20887597-B112-495A-ADFB-5761B159E2B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59" name="Rechthoek: afgeronde hoeken 458">
                <a:extLst>
                  <a:ext uri="{FF2B5EF4-FFF2-40B4-BE49-F238E27FC236}">
                    <a16:creationId xmlns:a16="http://schemas.microsoft.com/office/drawing/2014/main" id="{E0CC7D15-DBFD-4B62-A85A-99B7C448FB3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460" name="Rechte verbindingslijn 459">
                <a:extLst>
                  <a:ext uri="{FF2B5EF4-FFF2-40B4-BE49-F238E27FC236}">
                    <a16:creationId xmlns:a16="http://schemas.microsoft.com/office/drawing/2014/main" id="{3A640147-4E79-4517-8092-BCE26E09202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61" name="Rechte verbindingslijn 460">
                <a:extLst>
                  <a:ext uri="{FF2B5EF4-FFF2-40B4-BE49-F238E27FC236}">
                    <a16:creationId xmlns:a16="http://schemas.microsoft.com/office/drawing/2014/main" id="{87C6E242-66A7-433A-93B8-73D5692FFE82}"/>
                  </a:ext>
                </a:extLst>
              </p:cNvPr>
              <p:cNvCxnSpPr>
                <a:cxnSpLocks/>
                <a:stCxn id="45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28" name="Ovaal 427">
              <a:extLst>
                <a:ext uri="{FF2B5EF4-FFF2-40B4-BE49-F238E27FC236}">
                  <a16:creationId xmlns:a16="http://schemas.microsoft.com/office/drawing/2014/main" id="{D90CC310-717F-4BC1-9D43-52B148FF56F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29" name="Rechthoek 428">
              <a:extLst>
                <a:ext uri="{FF2B5EF4-FFF2-40B4-BE49-F238E27FC236}">
                  <a16:creationId xmlns:a16="http://schemas.microsoft.com/office/drawing/2014/main" id="{D24ECBB4-B2FF-4F9C-A306-4D1DBAB60C52}"/>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30" name="Groep 429">
              <a:extLst>
                <a:ext uri="{FF2B5EF4-FFF2-40B4-BE49-F238E27FC236}">
                  <a16:creationId xmlns:a16="http://schemas.microsoft.com/office/drawing/2014/main" id="{2C362BCE-A2A7-4F49-A67F-F0A69C290106}"/>
                </a:ext>
              </a:extLst>
            </p:cNvPr>
            <p:cNvGrpSpPr/>
            <p:nvPr userDrawn="1"/>
          </p:nvGrpSpPr>
          <p:grpSpPr>
            <a:xfrm>
              <a:off x="-3311319" y="2164285"/>
              <a:ext cx="825500" cy="209550"/>
              <a:chOff x="13504624" y="2482850"/>
              <a:chExt cx="825500" cy="209550"/>
            </a:xfrm>
          </p:grpSpPr>
          <p:sp>
            <p:nvSpPr>
              <p:cNvPr id="453" name="Rechthoek 452">
                <a:extLst>
                  <a:ext uri="{FF2B5EF4-FFF2-40B4-BE49-F238E27FC236}">
                    <a16:creationId xmlns:a16="http://schemas.microsoft.com/office/drawing/2014/main" id="{9BBBCDD8-B213-49C2-923D-768BFE2F6D4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454" name="Rechte verbindingslijn 453">
                <a:extLst>
                  <a:ext uri="{FF2B5EF4-FFF2-40B4-BE49-F238E27FC236}">
                    <a16:creationId xmlns:a16="http://schemas.microsoft.com/office/drawing/2014/main" id="{3C19A15A-6709-4FED-8BA2-9D94304FC26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55" name="Gelijkbenige driehoek 454">
                <a:extLst>
                  <a:ext uri="{FF2B5EF4-FFF2-40B4-BE49-F238E27FC236}">
                    <a16:creationId xmlns:a16="http://schemas.microsoft.com/office/drawing/2014/main" id="{F8EC8205-A445-4959-89C3-6B343C7AB98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431" name="Ovaal 430">
              <a:extLst>
                <a:ext uri="{FF2B5EF4-FFF2-40B4-BE49-F238E27FC236}">
                  <a16:creationId xmlns:a16="http://schemas.microsoft.com/office/drawing/2014/main" id="{6EE0AF41-B6F9-4F55-9CDA-8FBA99EE6D8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32" name="Rechthoek 431">
              <a:extLst>
                <a:ext uri="{FF2B5EF4-FFF2-40B4-BE49-F238E27FC236}">
                  <a16:creationId xmlns:a16="http://schemas.microsoft.com/office/drawing/2014/main" id="{959E9F7A-D6CF-4664-8EBC-6EBE8DB570E4}"/>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433" name="Groep 432">
              <a:extLst>
                <a:ext uri="{FF2B5EF4-FFF2-40B4-BE49-F238E27FC236}">
                  <a16:creationId xmlns:a16="http://schemas.microsoft.com/office/drawing/2014/main" id="{389EA257-24B5-47FF-B9E3-73D60BE924DF}"/>
                </a:ext>
              </a:extLst>
            </p:cNvPr>
            <p:cNvGrpSpPr/>
            <p:nvPr userDrawn="1"/>
          </p:nvGrpSpPr>
          <p:grpSpPr>
            <a:xfrm>
              <a:off x="-3441613" y="3457758"/>
              <a:ext cx="622283" cy="612920"/>
              <a:chOff x="12617641" y="3403239"/>
              <a:chExt cx="752963" cy="741634"/>
            </a:xfrm>
          </p:grpSpPr>
          <p:grpSp>
            <p:nvGrpSpPr>
              <p:cNvPr id="437" name="Groep 436">
                <a:extLst>
                  <a:ext uri="{FF2B5EF4-FFF2-40B4-BE49-F238E27FC236}">
                    <a16:creationId xmlns:a16="http://schemas.microsoft.com/office/drawing/2014/main" id="{B726116F-520A-4807-AA68-4620EBC9AC9E}"/>
                  </a:ext>
                </a:extLst>
              </p:cNvPr>
              <p:cNvGrpSpPr/>
              <p:nvPr userDrawn="1"/>
            </p:nvGrpSpPr>
            <p:grpSpPr>
              <a:xfrm>
                <a:off x="12771530" y="3403239"/>
                <a:ext cx="467176" cy="448491"/>
                <a:chOff x="12782157" y="3403239"/>
                <a:chExt cx="467176" cy="448491"/>
              </a:xfrm>
            </p:grpSpPr>
            <p:grpSp>
              <p:nvGrpSpPr>
                <p:cNvPr id="440" name="Groep 439">
                  <a:extLst>
                    <a:ext uri="{FF2B5EF4-FFF2-40B4-BE49-F238E27FC236}">
                      <a16:creationId xmlns:a16="http://schemas.microsoft.com/office/drawing/2014/main" id="{7AD05807-C447-457D-ADDF-C3ECA429A593}"/>
                    </a:ext>
                  </a:extLst>
                </p:cNvPr>
                <p:cNvGrpSpPr/>
                <p:nvPr userDrawn="1"/>
              </p:nvGrpSpPr>
              <p:grpSpPr>
                <a:xfrm>
                  <a:off x="12782157" y="3403239"/>
                  <a:ext cx="412976" cy="396132"/>
                  <a:chOff x="13554906" y="3320109"/>
                  <a:chExt cx="443917" cy="425811"/>
                </a:xfrm>
              </p:grpSpPr>
              <p:grpSp>
                <p:nvGrpSpPr>
                  <p:cNvPr id="447" name="Groep 446">
                    <a:extLst>
                      <a:ext uri="{FF2B5EF4-FFF2-40B4-BE49-F238E27FC236}">
                        <a16:creationId xmlns:a16="http://schemas.microsoft.com/office/drawing/2014/main" id="{F93B5E7C-BCAC-427A-8105-B83D019DB1DE}"/>
                      </a:ext>
                    </a:extLst>
                  </p:cNvPr>
                  <p:cNvGrpSpPr/>
                  <p:nvPr userDrawn="1"/>
                </p:nvGrpSpPr>
                <p:grpSpPr>
                  <a:xfrm>
                    <a:off x="13554906" y="3320109"/>
                    <a:ext cx="443917" cy="425811"/>
                    <a:chOff x="12909684" y="1276143"/>
                    <a:chExt cx="443917" cy="425811"/>
                  </a:xfrm>
                </p:grpSpPr>
                <p:sp>
                  <p:nvSpPr>
                    <p:cNvPr id="450" name="Rechthoek 449">
                      <a:extLst>
                        <a:ext uri="{FF2B5EF4-FFF2-40B4-BE49-F238E27FC236}">
                          <a16:creationId xmlns:a16="http://schemas.microsoft.com/office/drawing/2014/main" id="{93721B9C-01C3-4035-99AF-98CA3DBD320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1" name="Rechthoek 450">
                      <a:extLst>
                        <a:ext uri="{FF2B5EF4-FFF2-40B4-BE49-F238E27FC236}">
                          <a16:creationId xmlns:a16="http://schemas.microsoft.com/office/drawing/2014/main" id="{2D730A0C-2F1D-4029-AFA9-FCD8CAEA1DA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2" name="Ovaal 451">
                      <a:extLst>
                        <a:ext uri="{FF2B5EF4-FFF2-40B4-BE49-F238E27FC236}">
                          <a16:creationId xmlns:a16="http://schemas.microsoft.com/office/drawing/2014/main" id="{0917C735-B466-454D-8C4C-297A3648509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48" name="Afbeelding 447">
                    <a:extLst>
                      <a:ext uri="{FF2B5EF4-FFF2-40B4-BE49-F238E27FC236}">
                        <a16:creationId xmlns:a16="http://schemas.microsoft.com/office/drawing/2014/main" id="{B3E6536E-07D0-49ED-A16F-71E4F4738B9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49" name="Afbeelding 448">
                    <a:extLst>
                      <a:ext uri="{FF2B5EF4-FFF2-40B4-BE49-F238E27FC236}">
                        <a16:creationId xmlns:a16="http://schemas.microsoft.com/office/drawing/2014/main" id="{14658DF6-D2DC-467D-A009-08005C29B181}"/>
                      </a:ext>
                    </a:extLst>
                  </p:cNvPr>
                  <p:cNvPicPr>
                    <a:picLocks noChangeAspect="1"/>
                  </p:cNvPicPr>
                  <p:nvPr userDrawn="1"/>
                </p:nvPicPr>
                <p:blipFill>
                  <a:blip r:embed="rId2" cstate="print">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441" name="Groep 440">
                  <a:extLst>
                    <a:ext uri="{FF2B5EF4-FFF2-40B4-BE49-F238E27FC236}">
                      <a16:creationId xmlns:a16="http://schemas.microsoft.com/office/drawing/2014/main" id="{75877481-2520-48B3-8238-4BDD1FA4A066}"/>
                    </a:ext>
                  </a:extLst>
                </p:cNvPr>
                <p:cNvGrpSpPr/>
                <p:nvPr userDrawn="1"/>
              </p:nvGrpSpPr>
              <p:grpSpPr>
                <a:xfrm>
                  <a:off x="13103513" y="3705268"/>
                  <a:ext cx="145820" cy="146462"/>
                  <a:chOff x="13096169" y="3602278"/>
                  <a:chExt cx="145820" cy="146462"/>
                </a:xfrm>
              </p:grpSpPr>
              <p:sp>
                <p:nvSpPr>
                  <p:cNvPr id="445" name="Rechthoek 444">
                    <a:extLst>
                      <a:ext uri="{FF2B5EF4-FFF2-40B4-BE49-F238E27FC236}">
                        <a16:creationId xmlns:a16="http://schemas.microsoft.com/office/drawing/2014/main" id="{D1D605B3-4910-4A7B-9510-A3E4E19DA23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46" name="Rechthoek 445">
                    <a:extLst>
                      <a:ext uri="{FF2B5EF4-FFF2-40B4-BE49-F238E27FC236}">
                        <a16:creationId xmlns:a16="http://schemas.microsoft.com/office/drawing/2014/main" id="{0DBED7B8-0B68-49EF-9F9B-18E06562C4B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2" name="Groep 441">
                  <a:extLst>
                    <a:ext uri="{FF2B5EF4-FFF2-40B4-BE49-F238E27FC236}">
                      <a16:creationId xmlns:a16="http://schemas.microsoft.com/office/drawing/2014/main" id="{3C8BDE4A-0080-4CC1-990F-63575A610800}"/>
                    </a:ext>
                  </a:extLst>
                </p:cNvPr>
                <p:cNvGrpSpPr/>
                <p:nvPr userDrawn="1"/>
              </p:nvGrpSpPr>
              <p:grpSpPr>
                <a:xfrm rot="10800000">
                  <a:off x="13061402" y="3665637"/>
                  <a:ext cx="145820" cy="146462"/>
                  <a:chOff x="13096169" y="3602278"/>
                  <a:chExt cx="145820" cy="146462"/>
                </a:xfrm>
              </p:grpSpPr>
              <p:sp>
                <p:nvSpPr>
                  <p:cNvPr id="443" name="Rechthoek 442">
                    <a:extLst>
                      <a:ext uri="{FF2B5EF4-FFF2-40B4-BE49-F238E27FC236}">
                        <a16:creationId xmlns:a16="http://schemas.microsoft.com/office/drawing/2014/main" id="{39249256-7D36-4C14-8333-5F038679CB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44" name="Rechthoek 443">
                    <a:extLst>
                      <a:ext uri="{FF2B5EF4-FFF2-40B4-BE49-F238E27FC236}">
                        <a16:creationId xmlns:a16="http://schemas.microsoft.com/office/drawing/2014/main" id="{B8DA3F75-6494-42B6-B766-8CDAD326EA5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38" name="Rechthoek 437">
                <a:extLst>
                  <a:ext uri="{FF2B5EF4-FFF2-40B4-BE49-F238E27FC236}">
                    <a16:creationId xmlns:a16="http://schemas.microsoft.com/office/drawing/2014/main" id="{6C5E86C7-6EF8-481F-988F-D870717F7C2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39" name="Gelijkbenige driehoek 438">
                <a:extLst>
                  <a:ext uri="{FF2B5EF4-FFF2-40B4-BE49-F238E27FC236}">
                    <a16:creationId xmlns:a16="http://schemas.microsoft.com/office/drawing/2014/main" id="{40B642D1-164D-4A0A-B48B-B810A148FD3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4" name="ICOON_info">
              <a:extLst>
                <a:ext uri="{FF2B5EF4-FFF2-40B4-BE49-F238E27FC236}">
                  <a16:creationId xmlns:a16="http://schemas.microsoft.com/office/drawing/2014/main" id="{50A11176-8571-4684-AA8A-02DBD9AC10B3}"/>
                </a:ext>
              </a:extLst>
            </p:cNvPr>
            <p:cNvGrpSpPr/>
            <p:nvPr userDrawn="1"/>
          </p:nvGrpSpPr>
          <p:grpSpPr>
            <a:xfrm>
              <a:off x="-376736" y="4085613"/>
              <a:ext cx="283685" cy="283685"/>
              <a:chOff x="-510741" y="5913713"/>
              <a:chExt cx="267555" cy="267555"/>
            </a:xfrm>
          </p:grpSpPr>
          <p:sp>
            <p:nvSpPr>
              <p:cNvPr id="435" name="Ovaal 434">
                <a:extLst>
                  <a:ext uri="{FF2B5EF4-FFF2-40B4-BE49-F238E27FC236}">
                    <a16:creationId xmlns:a16="http://schemas.microsoft.com/office/drawing/2014/main" id="{2650BB07-1B95-4C3B-BFBE-765C0D3DE54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36" name="Graphic 163" descr="Informatie">
                <a:extLst>
                  <a:ext uri="{FF2B5EF4-FFF2-40B4-BE49-F238E27FC236}">
                    <a16:creationId xmlns:a16="http://schemas.microsoft.com/office/drawing/2014/main" id="{1F490E11-0D3D-4B8C-94C9-0996C1A7DE5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4182435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IMAGE | L">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5E1A1E79-B975-42DC-BB8B-1096592C657C}"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IMAGE | L</a:t>
            </a:r>
          </a:p>
        </p:txBody>
      </p:sp>
      <p:sp>
        <p:nvSpPr>
          <p:cNvPr id="3" name="Titel 2">
            <a:extLst>
              <a:ext uri="{FF2B5EF4-FFF2-40B4-BE49-F238E27FC236}">
                <a16:creationId xmlns:a16="http://schemas.microsoft.com/office/drawing/2014/main" id="{FD3D7C0D-AC2F-4BFD-B172-1743480A2EFC}"/>
              </a:ext>
            </a:extLst>
          </p:cNvPr>
          <p:cNvSpPr>
            <a:spLocks noGrp="1"/>
          </p:cNvSpPr>
          <p:nvPr>
            <p:ph type="title" hasCustomPrompt="1"/>
          </p:nvPr>
        </p:nvSpPr>
        <p:spPr>
          <a:xfrm>
            <a:off x="446033" y="431700"/>
            <a:ext cx="3300414" cy="576000"/>
          </a:xfrm>
        </p:spPr>
        <p:txBody>
          <a:bodyPr/>
          <a:lstStyle>
            <a:lvl1pPr>
              <a:defRPr/>
            </a:lvl1pPr>
          </a:lstStyle>
          <a:p>
            <a:r>
              <a:rPr lang="en-GB" dirty="0"/>
              <a:t>Title</a:t>
            </a:r>
          </a:p>
        </p:txBody>
      </p:sp>
      <p:sp>
        <p:nvSpPr>
          <p:cNvPr id="198" name="Tijdelijke aanduiding voor verticale tekst 2">
            <a:extLst>
              <a:ext uri="{FF2B5EF4-FFF2-40B4-BE49-F238E27FC236}">
                <a16:creationId xmlns:a16="http://schemas.microsoft.com/office/drawing/2014/main" id="{75CAE135-F86A-4ADA-BED6-D265E802F964}"/>
              </a:ext>
            </a:extLst>
          </p:cNvPr>
          <p:cNvSpPr>
            <a:spLocks noGrp="1"/>
          </p:cNvSpPr>
          <p:nvPr>
            <p:ph type="body" orient="vert" idx="1" hasCustomPrompt="1"/>
          </p:nvPr>
        </p:nvSpPr>
        <p:spPr>
          <a:xfrm>
            <a:off x="446087" y="1116300"/>
            <a:ext cx="3300413" cy="5310000"/>
          </a:xfrm>
        </p:spPr>
        <p:txBody>
          <a:bodyPr vert="horz"/>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a:p>
            <a:pPr lvl="5"/>
            <a:r>
              <a:rPr lang="en-GB" dirty="0"/>
              <a:t>Header #2</a:t>
            </a:r>
          </a:p>
          <a:p>
            <a:pPr lvl="6"/>
            <a:r>
              <a:rPr lang="en-GB" dirty="0"/>
              <a:t>Source</a:t>
            </a:r>
          </a:p>
          <a:p>
            <a:pPr lvl="7"/>
            <a:r>
              <a:rPr lang="en-GB" dirty="0"/>
              <a:t>Numerical bullets</a:t>
            </a:r>
          </a:p>
          <a:p>
            <a:pPr lvl="8"/>
            <a:r>
              <a:rPr lang="en-GB" dirty="0"/>
              <a:t>Header #3</a:t>
            </a:r>
          </a:p>
        </p:txBody>
      </p:sp>
      <p:sp>
        <p:nvSpPr>
          <p:cNvPr id="313" name="Tijdelijke aanduiding voor afbeelding 8">
            <a:extLst>
              <a:ext uri="{FF2B5EF4-FFF2-40B4-BE49-F238E27FC236}">
                <a16:creationId xmlns:a16="http://schemas.microsoft.com/office/drawing/2014/main" id="{234C96A4-FC29-4440-8912-D187246DE98A}"/>
              </a:ext>
            </a:extLst>
          </p:cNvPr>
          <p:cNvSpPr>
            <a:spLocks noGrp="1"/>
          </p:cNvSpPr>
          <p:nvPr>
            <p:ph type="pic" sz="quarter" idx="13" hasCustomPrompt="1"/>
          </p:nvPr>
        </p:nvSpPr>
        <p:spPr>
          <a:xfrm>
            <a:off x="4711700" y="422275"/>
            <a:ext cx="7035801" cy="6011863"/>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grpSp>
        <p:nvGrpSpPr>
          <p:cNvPr id="314" name="INSTRUCTIONS">
            <a:extLst>
              <a:ext uri="{FF2B5EF4-FFF2-40B4-BE49-F238E27FC236}">
                <a16:creationId xmlns:a16="http://schemas.microsoft.com/office/drawing/2014/main" id="{2D02087A-75CE-4B99-9C26-AEC7C29AEF51}"/>
              </a:ext>
            </a:extLst>
          </p:cNvPr>
          <p:cNvGrpSpPr/>
          <p:nvPr userDrawn="1"/>
        </p:nvGrpSpPr>
        <p:grpSpPr>
          <a:xfrm>
            <a:off x="-3786437" y="0"/>
            <a:ext cx="3693386" cy="5359349"/>
            <a:chOff x="-3786437" y="0"/>
            <a:chExt cx="3693386" cy="5359349"/>
          </a:xfrm>
        </p:grpSpPr>
        <p:sp>
          <p:nvSpPr>
            <p:cNvPr id="315" name="Rechthoek 314">
              <a:extLst>
                <a:ext uri="{FF2B5EF4-FFF2-40B4-BE49-F238E27FC236}">
                  <a16:creationId xmlns:a16="http://schemas.microsoft.com/office/drawing/2014/main" id="{A59F6E94-4767-48F8-AD80-C895B2DDC174}"/>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316" name="Ovaal 315">
              <a:extLst>
                <a:ext uri="{FF2B5EF4-FFF2-40B4-BE49-F238E27FC236}">
                  <a16:creationId xmlns:a16="http://schemas.microsoft.com/office/drawing/2014/main" id="{48FC300F-BFE9-42E7-AEA2-F20EFC53BFC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17" name="Rechthoek 316">
              <a:extLst>
                <a:ext uri="{FF2B5EF4-FFF2-40B4-BE49-F238E27FC236}">
                  <a16:creationId xmlns:a16="http://schemas.microsoft.com/office/drawing/2014/main" id="{11FE6C8A-C9DB-4855-86FF-E1C456104820}"/>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Bullets</a:t>
              </a:r>
            </a:p>
          </p:txBody>
        </p:sp>
        <p:sp>
          <p:nvSpPr>
            <p:cNvPr id="318" name="Ovaal 317">
              <a:extLst>
                <a:ext uri="{FF2B5EF4-FFF2-40B4-BE49-F238E27FC236}">
                  <a16:creationId xmlns:a16="http://schemas.microsoft.com/office/drawing/2014/main" id="{3A431123-0F02-455E-9244-3CFFA6C3BD94}"/>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19" name="Rechthoek 318">
              <a:extLst>
                <a:ext uri="{FF2B5EF4-FFF2-40B4-BE49-F238E27FC236}">
                  <a16:creationId xmlns:a16="http://schemas.microsoft.com/office/drawing/2014/main" id="{AFA8C996-AE39-4E40-A82D-935E13B3555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20" name="Rechthoek 319">
              <a:extLst>
                <a:ext uri="{FF2B5EF4-FFF2-40B4-BE49-F238E27FC236}">
                  <a16:creationId xmlns:a16="http://schemas.microsoft.com/office/drawing/2014/main" id="{E7E62128-BF22-45DD-AF05-BBE5F013FA1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#1</a:t>
              </a:r>
            </a:p>
          </p:txBody>
        </p:sp>
        <p:sp>
          <p:nvSpPr>
            <p:cNvPr id="321" name="Ovaal 320">
              <a:extLst>
                <a:ext uri="{FF2B5EF4-FFF2-40B4-BE49-F238E27FC236}">
                  <a16:creationId xmlns:a16="http://schemas.microsoft.com/office/drawing/2014/main" id="{D4FAF8C5-73A6-4CDA-B9D6-CD2EE218F0A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22" name="Rechthoek 321">
              <a:extLst>
                <a:ext uri="{FF2B5EF4-FFF2-40B4-BE49-F238E27FC236}">
                  <a16:creationId xmlns:a16="http://schemas.microsoft.com/office/drawing/2014/main" id="{1D216FB4-E28D-4FC3-8627-3A18B786FD19}"/>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#2</a:t>
              </a:r>
            </a:p>
          </p:txBody>
        </p:sp>
        <p:sp>
          <p:nvSpPr>
            <p:cNvPr id="323" name="Ovaal 322">
              <a:extLst>
                <a:ext uri="{FF2B5EF4-FFF2-40B4-BE49-F238E27FC236}">
                  <a16:creationId xmlns:a16="http://schemas.microsoft.com/office/drawing/2014/main" id="{06A45109-FA4A-439F-B48D-B728A19748C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24" name="Rechthoek 323">
              <a:extLst>
                <a:ext uri="{FF2B5EF4-FFF2-40B4-BE49-F238E27FC236}">
                  <a16:creationId xmlns:a16="http://schemas.microsoft.com/office/drawing/2014/main" id="{87C7B43D-B8C5-480C-A041-BF1BA53405C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Default text</a:t>
              </a:r>
            </a:p>
          </p:txBody>
        </p:sp>
        <p:sp>
          <p:nvSpPr>
            <p:cNvPr id="325" name="Ovaal 324">
              <a:extLst>
                <a:ext uri="{FF2B5EF4-FFF2-40B4-BE49-F238E27FC236}">
                  <a16:creationId xmlns:a16="http://schemas.microsoft.com/office/drawing/2014/main" id="{573A7641-95F5-4901-A3B5-04773BD36711}"/>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26" name="Rechthoek 325">
              <a:extLst>
                <a:ext uri="{FF2B5EF4-FFF2-40B4-BE49-F238E27FC236}">
                  <a16:creationId xmlns:a16="http://schemas.microsoft.com/office/drawing/2014/main" id="{33FBFF3A-3E3F-435B-94BF-3354484C72A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rgbClr val="23B45A"/>
                  </a:solidFill>
                  <a:effectLst/>
                  <a:uLnTx/>
                  <a:uFillTx/>
                  <a:latin typeface="Arial" panose="020B0604020202020204" pitchFamily="34" charset="0"/>
                  <a:ea typeface="+mn-ea"/>
                  <a:cs typeface="Arial" panose="020B0604020202020204" pitchFamily="34" charset="0"/>
                </a:rPr>
                <a:t>Header #1</a:t>
              </a:r>
            </a:p>
          </p:txBody>
        </p:sp>
        <p:sp>
          <p:nvSpPr>
            <p:cNvPr id="327" name="Ovaal 326">
              <a:extLst>
                <a:ext uri="{FF2B5EF4-FFF2-40B4-BE49-F238E27FC236}">
                  <a16:creationId xmlns:a16="http://schemas.microsoft.com/office/drawing/2014/main" id="{4C0F7AAF-CDEB-4ED8-8D32-931D6EAA3364}"/>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28" name="Rechthoek 327">
              <a:extLst>
                <a:ext uri="{FF2B5EF4-FFF2-40B4-BE49-F238E27FC236}">
                  <a16:creationId xmlns:a16="http://schemas.microsoft.com/office/drawing/2014/main" id="{489D0C60-9688-4666-9E24-DA4CB77BAD8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Source</a:t>
              </a:r>
            </a:p>
          </p:txBody>
        </p:sp>
        <p:sp>
          <p:nvSpPr>
            <p:cNvPr id="329" name="Ovaal 328">
              <a:extLst>
                <a:ext uri="{FF2B5EF4-FFF2-40B4-BE49-F238E27FC236}">
                  <a16:creationId xmlns:a16="http://schemas.microsoft.com/office/drawing/2014/main" id="{189AD845-178A-49DC-BE25-CFEDCC510F7B}"/>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30" name="Rechthoek 329">
              <a:extLst>
                <a:ext uri="{FF2B5EF4-FFF2-40B4-BE49-F238E27FC236}">
                  <a16:creationId xmlns:a16="http://schemas.microsoft.com/office/drawing/2014/main" id="{79D94DA9-A786-4853-B714-CA920A5D78A9}"/>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mn-cs"/>
                </a:rPr>
                <a:t>Numerical bullets</a:t>
              </a:r>
            </a:p>
          </p:txBody>
        </p:sp>
        <p:sp>
          <p:nvSpPr>
            <p:cNvPr id="331" name="Ovaal 330">
              <a:extLst>
                <a:ext uri="{FF2B5EF4-FFF2-40B4-BE49-F238E27FC236}">
                  <a16:creationId xmlns:a16="http://schemas.microsoft.com/office/drawing/2014/main" id="{F16F619F-B211-45E4-BF71-5A5CC0E345AE}"/>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32" name="Rechthoek 331">
              <a:extLst>
                <a:ext uri="{FF2B5EF4-FFF2-40B4-BE49-F238E27FC236}">
                  <a16:creationId xmlns:a16="http://schemas.microsoft.com/office/drawing/2014/main" id="{564E6EE3-0013-4AD3-A79C-2BD4B81B933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rgbClr val="23B45A"/>
                  </a:solidFill>
                  <a:effectLst/>
                  <a:uLnTx/>
                  <a:uFillTx/>
                  <a:latin typeface="Arial" panose="020B0604020202020204" pitchFamily="34" charset="0"/>
                  <a:ea typeface="+mn-ea"/>
                  <a:cs typeface="+mn-cs"/>
                </a:rPr>
                <a:t>Header #3</a:t>
              </a:r>
            </a:p>
          </p:txBody>
        </p:sp>
        <p:sp>
          <p:nvSpPr>
            <p:cNvPr id="333" name="Ovaal 332">
              <a:extLst>
                <a:ext uri="{FF2B5EF4-FFF2-40B4-BE49-F238E27FC236}">
                  <a16:creationId xmlns:a16="http://schemas.microsoft.com/office/drawing/2014/main" id="{8B640786-E133-45C7-A90C-21672B94ADB8}"/>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4" name="Rechthoek 333">
              <a:extLst>
                <a:ext uri="{FF2B5EF4-FFF2-40B4-BE49-F238E27FC236}">
                  <a16:creationId xmlns:a16="http://schemas.microsoft.com/office/drawing/2014/main" id="{FF9E7CE4-8D2E-4B21-A7B7-CA4A170353B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Header #2</a:t>
              </a:r>
            </a:p>
          </p:txBody>
        </p:sp>
        <p:grpSp>
          <p:nvGrpSpPr>
            <p:cNvPr id="335" name="VOORBEELD">
              <a:extLst>
                <a:ext uri="{FF2B5EF4-FFF2-40B4-BE49-F238E27FC236}">
                  <a16:creationId xmlns:a16="http://schemas.microsoft.com/office/drawing/2014/main" id="{CBC632E2-832F-41C8-BBAE-0C29A9DCF644}"/>
                </a:ext>
              </a:extLst>
            </p:cNvPr>
            <p:cNvGrpSpPr/>
            <p:nvPr userDrawn="1"/>
          </p:nvGrpSpPr>
          <p:grpSpPr>
            <a:xfrm>
              <a:off x="-3605171" y="458674"/>
              <a:ext cx="3234311" cy="558875"/>
              <a:chOff x="-3605171" y="458674"/>
              <a:chExt cx="3234311" cy="558875"/>
            </a:xfrm>
          </p:grpSpPr>
          <p:sp>
            <p:nvSpPr>
              <p:cNvPr id="340" name="Rechthoek 339">
                <a:extLst>
                  <a:ext uri="{FF2B5EF4-FFF2-40B4-BE49-F238E27FC236}">
                    <a16:creationId xmlns:a16="http://schemas.microsoft.com/office/drawing/2014/main" id="{464177B2-3926-4B5E-9CA3-65279623863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41" name="Rechthoek 340">
                <a:extLst>
                  <a:ext uri="{FF2B5EF4-FFF2-40B4-BE49-F238E27FC236}">
                    <a16:creationId xmlns:a16="http://schemas.microsoft.com/office/drawing/2014/main" id="{875AAE8F-23E9-49F8-B0E3-D5CC506D0A7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42" name="Groep 341">
                <a:extLst>
                  <a:ext uri="{FF2B5EF4-FFF2-40B4-BE49-F238E27FC236}">
                    <a16:creationId xmlns:a16="http://schemas.microsoft.com/office/drawing/2014/main" id="{C1786364-A040-48B2-BBF9-FF9C39C0D86D}"/>
                  </a:ext>
                </a:extLst>
              </p:cNvPr>
              <p:cNvGrpSpPr/>
              <p:nvPr userDrawn="1"/>
            </p:nvGrpSpPr>
            <p:grpSpPr>
              <a:xfrm>
                <a:off x="-3386247" y="830871"/>
                <a:ext cx="139423" cy="109566"/>
                <a:chOff x="-2866744" y="827071"/>
                <a:chExt cx="168701" cy="132575"/>
              </a:xfrm>
            </p:grpSpPr>
            <p:grpSp>
              <p:nvGrpSpPr>
                <p:cNvPr id="416" name="Groep 415">
                  <a:extLst>
                    <a:ext uri="{FF2B5EF4-FFF2-40B4-BE49-F238E27FC236}">
                      <a16:creationId xmlns:a16="http://schemas.microsoft.com/office/drawing/2014/main" id="{E8844ADA-A4FA-4AD3-AFF8-A8DFF44F0240}"/>
                    </a:ext>
                  </a:extLst>
                </p:cNvPr>
                <p:cNvGrpSpPr/>
                <p:nvPr userDrawn="1"/>
              </p:nvGrpSpPr>
              <p:grpSpPr>
                <a:xfrm>
                  <a:off x="-2866744" y="827071"/>
                  <a:ext cx="168701" cy="132575"/>
                  <a:chOff x="-2866744" y="827071"/>
                  <a:chExt cx="168701" cy="132575"/>
                </a:xfrm>
              </p:grpSpPr>
              <p:cxnSp>
                <p:nvCxnSpPr>
                  <p:cNvPr id="418" name="Rechte verbindingslijn 417">
                    <a:extLst>
                      <a:ext uri="{FF2B5EF4-FFF2-40B4-BE49-F238E27FC236}">
                        <a16:creationId xmlns:a16="http://schemas.microsoft.com/office/drawing/2014/main" id="{4CC031D2-3999-41E1-A6FC-DD28C59FEB1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19" name="Rechte verbindingslijn 418">
                    <a:extLst>
                      <a:ext uri="{FF2B5EF4-FFF2-40B4-BE49-F238E27FC236}">
                        <a16:creationId xmlns:a16="http://schemas.microsoft.com/office/drawing/2014/main" id="{48B1C3A6-4CC1-41EF-8EF2-3B5E83366CF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20" name="Rechte verbindingslijn 419">
                    <a:extLst>
                      <a:ext uri="{FF2B5EF4-FFF2-40B4-BE49-F238E27FC236}">
                        <a16:creationId xmlns:a16="http://schemas.microsoft.com/office/drawing/2014/main" id="{7CC790B2-A770-4E25-83AC-7FAFC56EBFD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21" name="Rechte verbindingslijn 420">
                    <a:extLst>
                      <a:ext uri="{FF2B5EF4-FFF2-40B4-BE49-F238E27FC236}">
                        <a16:creationId xmlns:a16="http://schemas.microsoft.com/office/drawing/2014/main" id="{61FB9E45-8970-418D-BB7C-0D6FD6D026F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22" name="Rechte verbindingslijn 421">
                    <a:extLst>
                      <a:ext uri="{FF2B5EF4-FFF2-40B4-BE49-F238E27FC236}">
                        <a16:creationId xmlns:a16="http://schemas.microsoft.com/office/drawing/2014/main" id="{6649AD99-2E49-434A-B1D7-6D78C80CB94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17" name="Pijl: rechts 416">
                  <a:extLst>
                    <a:ext uri="{FF2B5EF4-FFF2-40B4-BE49-F238E27FC236}">
                      <a16:creationId xmlns:a16="http://schemas.microsoft.com/office/drawing/2014/main" id="{D5357B78-0001-4241-BC31-E07AC065051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3" name="Groep 342">
                <a:extLst>
                  <a:ext uri="{FF2B5EF4-FFF2-40B4-BE49-F238E27FC236}">
                    <a16:creationId xmlns:a16="http://schemas.microsoft.com/office/drawing/2014/main" id="{8AFEBF17-CBC5-41A2-879D-D5ED94EC90A0}"/>
                  </a:ext>
                </a:extLst>
              </p:cNvPr>
              <p:cNvGrpSpPr/>
              <p:nvPr userDrawn="1"/>
            </p:nvGrpSpPr>
            <p:grpSpPr>
              <a:xfrm>
                <a:off x="-3605171" y="830871"/>
                <a:ext cx="139423" cy="109566"/>
                <a:chOff x="-2866744" y="518074"/>
                <a:chExt cx="168701" cy="132575"/>
              </a:xfrm>
            </p:grpSpPr>
            <p:grpSp>
              <p:nvGrpSpPr>
                <p:cNvPr id="409" name="Groep 408">
                  <a:extLst>
                    <a:ext uri="{FF2B5EF4-FFF2-40B4-BE49-F238E27FC236}">
                      <a16:creationId xmlns:a16="http://schemas.microsoft.com/office/drawing/2014/main" id="{6F4E9A98-62B9-400B-8D55-EAAB1B960AA9}"/>
                    </a:ext>
                  </a:extLst>
                </p:cNvPr>
                <p:cNvGrpSpPr/>
                <p:nvPr userDrawn="1"/>
              </p:nvGrpSpPr>
              <p:grpSpPr>
                <a:xfrm>
                  <a:off x="-2866744" y="518074"/>
                  <a:ext cx="168701" cy="132575"/>
                  <a:chOff x="-2866744" y="518074"/>
                  <a:chExt cx="168701" cy="132575"/>
                </a:xfrm>
              </p:grpSpPr>
              <p:cxnSp>
                <p:nvCxnSpPr>
                  <p:cNvPr id="411" name="Rechte verbindingslijn 410">
                    <a:extLst>
                      <a:ext uri="{FF2B5EF4-FFF2-40B4-BE49-F238E27FC236}">
                        <a16:creationId xmlns:a16="http://schemas.microsoft.com/office/drawing/2014/main" id="{4C932F8A-8CAB-49ED-A5F5-5CD75A32EA7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12" name="Rechte verbindingslijn 411">
                    <a:extLst>
                      <a:ext uri="{FF2B5EF4-FFF2-40B4-BE49-F238E27FC236}">
                        <a16:creationId xmlns:a16="http://schemas.microsoft.com/office/drawing/2014/main" id="{693ED25D-38E7-4F8F-912B-DA97FDAA1D6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13" name="Rechte verbindingslijn 412">
                    <a:extLst>
                      <a:ext uri="{FF2B5EF4-FFF2-40B4-BE49-F238E27FC236}">
                        <a16:creationId xmlns:a16="http://schemas.microsoft.com/office/drawing/2014/main" id="{5EB09048-D40A-44BC-A761-7AE913CAC39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14" name="Rechte verbindingslijn 413">
                    <a:extLst>
                      <a:ext uri="{FF2B5EF4-FFF2-40B4-BE49-F238E27FC236}">
                        <a16:creationId xmlns:a16="http://schemas.microsoft.com/office/drawing/2014/main" id="{16EEF995-BAE5-41A5-8778-DDA95710DD6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15" name="Rechte verbindingslijn 414">
                    <a:extLst>
                      <a:ext uri="{FF2B5EF4-FFF2-40B4-BE49-F238E27FC236}">
                        <a16:creationId xmlns:a16="http://schemas.microsoft.com/office/drawing/2014/main" id="{9822465A-0FDD-43C6-9C4C-73D5D713A2C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10" name="Pijl: rechts 409">
                  <a:extLst>
                    <a:ext uri="{FF2B5EF4-FFF2-40B4-BE49-F238E27FC236}">
                      <a16:creationId xmlns:a16="http://schemas.microsoft.com/office/drawing/2014/main" id="{3E1BDC22-77F7-4D74-9BC3-7F7B821E178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44" name="Rechte verbindingslijn 343">
                <a:extLst>
                  <a:ext uri="{FF2B5EF4-FFF2-40B4-BE49-F238E27FC236}">
                    <a16:creationId xmlns:a16="http://schemas.microsoft.com/office/drawing/2014/main" id="{A7875CDC-8D65-4166-AE0D-AC52B337502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45" name="Rechte verbindingslijn 344">
                <a:extLst>
                  <a:ext uri="{FF2B5EF4-FFF2-40B4-BE49-F238E27FC236}">
                    <a16:creationId xmlns:a16="http://schemas.microsoft.com/office/drawing/2014/main" id="{785AC5B4-22A2-469C-82C9-2EF9834FCA5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46" name="Rechthoek 345">
                <a:extLst>
                  <a:ext uri="{FF2B5EF4-FFF2-40B4-BE49-F238E27FC236}">
                    <a16:creationId xmlns:a16="http://schemas.microsoft.com/office/drawing/2014/main" id="{1A1AC92A-C36B-4B42-B404-815EDD5805A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47" name="Rechthoek 346">
                <a:extLst>
                  <a:ext uri="{FF2B5EF4-FFF2-40B4-BE49-F238E27FC236}">
                    <a16:creationId xmlns:a16="http://schemas.microsoft.com/office/drawing/2014/main" id="{A28B06ED-7F71-4A78-AAEB-EBB02FC420C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48" name="Groep 347">
                <a:extLst>
                  <a:ext uri="{FF2B5EF4-FFF2-40B4-BE49-F238E27FC236}">
                    <a16:creationId xmlns:a16="http://schemas.microsoft.com/office/drawing/2014/main" id="{91D9B61D-3A8F-477A-8A81-8DC3CD409BFC}"/>
                  </a:ext>
                </a:extLst>
              </p:cNvPr>
              <p:cNvGrpSpPr/>
              <p:nvPr userDrawn="1"/>
            </p:nvGrpSpPr>
            <p:grpSpPr>
              <a:xfrm>
                <a:off x="-2916763" y="769168"/>
                <a:ext cx="268738" cy="248381"/>
                <a:chOff x="-2916763" y="769168"/>
                <a:chExt cx="268738" cy="248381"/>
              </a:xfrm>
            </p:grpSpPr>
            <p:sp>
              <p:nvSpPr>
                <p:cNvPr id="401" name="Rechthoek 400">
                  <a:extLst>
                    <a:ext uri="{FF2B5EF4-FFF2-40B4-BE49-F238E27FC236}">
                      <a16:creationId xmlns:a16="http://schemas.microsoft.com/office/drawing/2014/main" id="{54550B26-9C2B-4EDE-996B-C3A3184F279B}"/>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02" name="Groep 401">
                  <a:extLst>
                    <a:ext uri="{FF2B5EF4-FFF2-40B4-BE49-F238E27FC236}">
                      <a16:creationId xmlns:a16="http://schemas.microsoft.com/office/drawing/2014/main" id="{FD7E5A86-7924-46E4-842D-1F96864C2727}"/>
                    </a:ext>
                  </a:extLst>
                </p:cNvPr>
                <p:cNvGrpSpPr/>
                <p:nvPr userDrawn="1"/>
              </p:nvGrpSpPr>
              <p:grpSpPr>
                <a:xfrm>
                  <a:off x="-2866744" y="827071"/>
                  <a:ext cx="168701" cy="132575"/>
                  <a:chOff x="-2866744" y="827071"/>
                  <a:chExt cx="168701" cy="132575"/>
                </a:xfrm>
              </p:grpSpPr>
              <p:cxnSp>
                <p:nvCxnSpPr>
                  <p:cNvPr id="404" name="Rechte verbindingslijn 403">
                    <a:extLst>
                      <a:ext uri="{FF2B5EF4-FFF2-40B4-BE49-F238E27FC236}">
                        <a16:creationId xmlns:a16="http://schemas.microsoft.com/office/drawing/2014/main" id="{6C6BEC3D-B6FD-4A35-892C-429CB3E5B2F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05" name="Rechte verbindingslijn 404">
                    <a:extLst>
                      <a:ext uri="{FF2B5EF4-FFF2-40B4-BE49-F238E27FC236}">
                        <a16:creationId xmlns:a16="http://schemas.microsoft.com/office/drawing/2014/main" id="{42BB47DC-04D1-448F-8AA7-1A18206815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06" name="Rechte verbindingslijn 405">
                    <a:extLst>
                      <a:ext uri="{FF2B5EF4-FFF2-40B4-BE49-F238E27FC236}">
                        <a16:creationId xmlns:a16="http://schemas.microsoft.com/office/drawing/2014/main" id="{F1F185D7-D988-4553-B5E1-C470775AC01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07" name="Rechte verbindingslijn 406">
                    <a:extLst>
                      <a:ext uri="{FF2B5EF4-FFF2-40B4-BE49-F238E27FC236}">
                        <a16:creationId xmlns:a16="http://schemas.microsoft.com/office/drawing/2014/main" id="{34E6FDAB-5CDB-4E4B-8EC9-D0F7B25CDD7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08" name="Rechte verbindingslijn 407">
                    <a:extLst>
                      <a:ext uri="{FF2B5EF4-FFF2-40B4-BE49-F238E27FC236}">
                        <a16:creationId xmlns:a16="http://schemas.microsoft.com/office/drawing/2014/main" id="{553BA18D-4E40-4CE3-8010-6E1D7EE1D0E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03" name="Pijl: rechts 402">
                  <a:extLst>
                    <a:ext uri="{FF2B5EF4-FFF2-40B4-BE49-F238E27FC236}">
                      <a16:creationId xmlns:a16="http://schemas.microsoft.com/office/drawing/2014/main" id="{AA223AEB-E664-4B65-9546-A51F460C1CC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9" name="Groep 348">
                <a:extLst>
                  <a:ext uri="{FF2B5EF4-FFF2-40B4-BE49-F238E27FC236}">
                    <a16:creationId xmlns:a16="http://schemas.microsoft.com/office/drawing/2014/main" id="{C89357B6-2F13-41A7-AE7F-EC634D37E528}"/>
                  </a:ext>
                </a:extLst>
              </p:cNvPr>
              <p:cNvGrpSpPr/>
              <p:nvPr userDrawn="1"/>
            </p:nvGrpSpPr>
            <p:grpSpPr>
              <a:xfrm>
                <a:off x="-2916763" y="460171"/>
                <a:ext cx="268738" cy="248381"/>
                <a:chOff x="-2916763" y="460171"/>
                <a:chExt cx="268738" cy="248381"/>
              </a:xfrm>
            </p:grpSpPr>
            <p:sp>
              <p:nvSpPr>
                <p:cNvPr id="350" name="Rechthoek 349">
                  <a:extLst>
                    <a:ext uri="{FF2B5EF4-FFF2-40B4-BE49-F238E27FC236}">
                      <a16:creationId xmlns:a16="http://schemas.microsoft.com/office/drawing/2014/main" id="{15DEF5A3-AFD8-4F9B-B88A-AA7F84014C1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51" name="Groep 350">
                  <a:extLst>
                    <a:ext uri="{FF2B5EF4-FFF2-40B4-BE49-F238E27FC236}">
                      <a16:creationId xmlns:a16="http://schemas.microsoft.com/office/drawing/2014/main" id="{2AEB1231-7FB3-43EE-9B14-C3357BA7D5BB}"/>
                    </a:ext>
                  </a:extLst>
                </p:cNvPr>
                <p:cNvGrpSpPr/>
                <p:nvPr userDrawn="1"/>
              </p:nvGrpSpPr>
              <p:grpSpPr>
                <a:xfrm>
                  <a:off x="-2866744" y="518074"/>
                  <a:ext cx="168701" cy="132575"/>
                  <a:chOff x="-2866744" y="518074"/>
                  <a:chExt cx="168701" cy="132575"/>
                </a:xfrm>
              </p:grpSpPr>
              <p:cxnSp>
                <p:nvCxnSpPr>
                  <p:cNvPr id="353" name="Rechte verbindingslijn 352">
                    <a:extLst>
                      <a:ext uri="{FF2B5EF4-FFF2-40B4-BE49-F238E27FC236}">
                        <a16:creationId xmlns:a16="http://schemas.microsoft.com/office/drawing/2014/main" id="{253E0DCD-0AA5-4F3B-9E02-14E059DF730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97" name="Rechte verbindingslijn 396">
                    <a:extLst>
                      <a:ext uri="{FF2B5EF4-FFF2-40B4-BE49-F238E27FC236}">
                        <a16:creationId xmlns:a16="http://schemas.microsoft.com/office/drawing/2014/main" id="{6AA784BA-1F00-403F-AB4E-5753C20563F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98" name="Rechte verbindingslijn 397">
                    <a:extLst>
                      <a:ext uri="{FF2B5EF4-FFF2-40B4-BE49-F238E27FC236}">
                        <a16:creationId xmlns:a16="http://schemas.microsoft.com/office/drawing/2014/main" id="{04B6286E-A453-4624-BB01-4A5C9FA2C08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99" name="Rechte verbindingslijn 398">
                    <a:extLst>
                      <a:ext uri="{FF2B5EF4-FFF2-40B4-BE49-F238E27FC236}">
                        <a16:creationId xmlns:a16="http://schemas.microsoft.com/office/drawing/2014/main" id="{F6A52BB6-8CC9-42FB-9240-E173F328A94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00" name="Rechte verbindingslijn 399">
                    <a:extLst>
                      <a:ext uri="{FF2B5EF4-FFF2-40B4-BE49-F238E27FC236}">
                        <a16:creationId xmlns:a16="http://schemas.microsoft.com/office/drawing/2014/main" id="{71DD9757-576A-4A3A-8C13-0DCEF72C773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52" name="Pijl: rechts 351">
                  <a:extLst>
                    <a:ext uri="{FF2B5EF4-FFF2-40B4-BE49-F238E27FC236}">
                      <a16:creationId xmlns:a16="http://schemas.microsoft.com/office/drawing/2014/main" id="{61BA7371-6F2B-40FB-B5C4-6EC351D4A9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36" name="Rechthoek 335">
              <a:extLst>
                <a:ext uri="{FF2B5EF4-FFF2-40B4-BE49-F238E27FC236}">
                  <a16:creationId xmlns:a16="http://schemas.microsoft.com/office/drawing/2014/main" id="{F7DB69B4-0179-4B12-B24E-40C51421B1B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337" name="ICOON_info">
              <a:extLst>
                <a:ext uri="{FF2B5EF4-FFF2-40B4-BE49-F238E27FC236}">
                  <a16:creationId xmlns:a16="http://schemas.microsoft.com/office/drawing/2014/main" id="{80DD0D56-E458-4D89-8AB0-582421D90B04}"/>
                </a:ext>
              </a:extLst>
            </p:cNvPr>
            <p:cNvGrpSpPr/>
            <p:nvPr userDrawn="1"/>
          </p:nvGrpSpPr>
          <p:grpSpPr>
            <a:xfrm>
              <a:off x="-376736" y="4400186"/>
              <a:ext cx="283685" cy="283685"/>
              <a:chOff x="-510741" y="5913713"/>
              <a:chExt cx="267555" cy="267555"/>
            </a:xfrm>
          </p:grpSpPr>
          <p:sp>
            <p:nvSpPr>
              <p:cNvPr id="338" name="Ovaal 337">
                <a:extLst>
                  <a:ext uri="{FF2B5EF4-FFF2-40B4-BE49-F238E27FC236}">
                    <a16:creationId xmlns:a16="http://schemas.microsoft.com/office/drawing/2014/main" id="{3C679521-7B15-461F-856B-643DF78123A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9" name="Graphic 163" descr="Informatie">
                <a:extLst>
                  <a:ext uri="{FF2B5EF4-FFF2-40B4-BE49-F238E27FC236}">
                    <a16:creationId xmlns:a16="http://schemas.microsoft.com/office/drawing/2014/main" id="{1C4A7ADA-F07C-40F0-A0BD-CBFE10C9953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423" name="INSTRUCTION">
            <a:extLst>
              <a:ext uri="{FF2B5EF4-FFF2-40B4-BE49-F238E27FC236}">
                <a16:creationId xmlns:a16="http://schemas.microsoft.com/office/drawing/2014/main" id="{3A963AEF-41FD-4A86-97DA-41728449DEB0}"/>
              </a:ext>
            </a:extLst>
          </p:cNvPr>
          <p:cNvGrpSpPr/>
          <p:nvPr userDrawn="1"/>
        </p:nvGrpSpPr>
        <p:grpSpPr>
          <a:xfrm>
            <a:off x="12377595" y="1"/>
            <a:ext cx="3693386" cy="5084661"/>
            <a:chOff x="-3786437" y="1"/>
            <a:chExt cx="3693386" cy="5084661"/>
          </a:xfrm>
        </p:grpSpPr>
        <p:sp>
          <p:nvSpPr>
            <p:cNvPr id="424" name="Rechthoek 423">
              <a:extLst>
                <a:ext uri="{FF2B5EF4-FFF2-40B4-BE49-F238E27FC236}">
                  <a16:creationId xmlns:a16="http://schemas.microsoft.com/office/drawing/2014/main" id="{49FE457B-5971-46D3-86EA-B79382363B96}"/>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425" name="Rechthoek 424">
              <a:extLst>
                <a:ext uri="{FF2B5EF4-FFF2-40B4-BE49-F238E27FC236}">
                  <a16:creationId xmlns:a16="http://schemas.microsoft.com/office/drawing/2014/main" id="{1793119B-1412-4F77-9458-D4A81C82E7F2}"/>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426" name="Ovaal 425">
              <a:extLst>
                <a:ext uri="{FF2B5EF4-FFF2-40B4-BE49-F238E27FC236}">
                  <a16:creationId xmlns:a16="http://schemas.microsoft.com/office/drawing/2014/main" id="{DA809146-FB5C-4018-8399-E15DA476F76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7" name="Rechthoek 426">
              <a:extLst>
                <a:ext uri="{FF2B5EF4-FFF2-40B4-BE49-F238E27FC236}">
                  <a16:creationId xmlns:a16="http://schemas.microsoft.com/office/drawing/2014/main" id="{840B875F-590E-4742-8B9E-C4BE2CA21FCE}"/>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28" name="Groep 427">
              <a:extLst>
                <a:ext uri="{FF2B5EF4-FFF2-40B4-BE49-F238E27FC236}">
                  <a16:creationId xmlns:a16="http://schemas.microsoft.com/office/drawing/2014/main" id="{0F810953-BB86-4754-B982-1D9E37544487}"/>
                </a:ext>
              </a:extLst>
            </p:cNvPr>
            <p:cNvGrpSpPr/>
            <p:nvPr userDrawn="1"/>
          </p:nvGrpSpPr>
          <p:grpSpPr>
            <a:xfrm>
              <a:off x="-3316179" y="1231351"/>
              <a:ext cx="294789" cy="318834"/>
              <a:chOff x="14466489" y="1001522"/>
              <a:chExt cx="290627" cy="314333"/>
            </a:xfrm>
          </p:grpSpPr>
          <p:sp>
            <p:nvSpPr>
              <p:cNvPr id="457" name="Rechthoek 456">
                <a:extLst>
                  <a:ext uri="{FF2B5EF4-FFF2-40B4-BE49-F238E27FC236}">
                    <a16:creationId xmlns:a16="http://schemas.microsoft.com/office/drawing/2014/main" id="{32DCFD79-4041-41E3-9526-41B30761A7E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8" name="Ovaal 457">
                <a:extLst>
                  <a:ext uri="{FF2B5EF4-FFF2-40B4-BE49-F238E27FC236}">
                    <a16:creationId xmlns:a16="http://schemas.microsoft.com/office/drawing/2014/main" id="{79BC9291-8CB8-4D09-8EE1-6E05D708C94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59" name="Vrije vorm: vorm 458">
                <a:extLst>
                  <a:ext uri="{FF2B5EF4-FFF2-40B4-BE49-F238E27FC236}">
                    <a16:creationId xmlns:a16="http://schemas.microsoft.com/office/drawing/2014/main" id="{40AA9E6E-8DA9-4388-B9E1-417A7AA1821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60" name="Rechthoek: afgeronde hoeken 459">
                <a:extLst>
                  <a:ext uri="{FF2B5EF4-FFF2-40B4-BE49-F238E27FC236}">
                    <a16:creationId xmlns:a16="http://schemas.microsoft.com/office/drawing/2014/main" id="{FC8119F2-B275-4982-AEBF-4452BF16D60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461" name="Rechte verbindingslijn 460">
                <a:extLst>
                  <a:ext uri="{FF2B5EF4-FFF2-40B4-BE49-F238E27FC236}">
                    <a16:creationId xmlns:a16="http://schemas.microsoft.com/office/drawing/2014/main" id="{AF1D14C2-F185-4DB7-B06D-64E86119EE2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62" name="Rechte verbindingslijn 461">
                <a:extLst>
                  <a:ext uri="{FF2B5EF4-FFF2-40B4-BE49-F238E27FC236}">
                    <a16:creationId xmlns:a16="http://schemas.microsoft.com/office/drawing/2014/main" id="{C6C1017A-5CF1-4C68-A206-BB207861D52B}"/>
                  </a:ext>
                </a:extLst>
              </p:cNvPr>
              <p:cNvCxnSpPr>
                <a:cxnSpLocks/>
                <a:stCxn id="46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29" name="Ovaal 428">
              <a:extLst>
                <a:ext uri="{FF2B5EF4-FFF2-40B4-BE49-F238E27FC236}">
                  <a16:creationId xmlns:a16="http://schemas.microsoft.com/office/drawing/2014/main" id="{6FBA3B36-8B3E-4251-8D9C-CC10805C9DFA}"/>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30" name="Rechthoek 429">
              <a:extLst>
                <a:ext uri="{FF2B5EF4-FFF2-40B4-BE49-F238E27FC236}">
                  <a16:creationId xmlns:a16="http://schemas.microsoft.com/office/drawing/2014/main" id="{03976CD6-6C11-40A6-B411-13B9AFD243A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31" name="Groep 430">
              <a:extLst>
                <a:ext uri="{FF2B5EF4-FFF2-40B4-BE49-F238E27FC236}">
                  <a16:creationId xmlns:a16="http://schemas.microsoft.com/office/drawing/2014/main" id="{2A4E3917-8DE7-4B9F-BD67-5EF8A1E7C93B}"/>
                </a:ext>
              </a:extLst>
            </p:cNvPr>
            <p:cNvGrpSpPr/>
            <p:nvPr userDrawn="1"/>
          </p:nvGrpSpPr>
          <p:grpSpPr>
            <a:xfrm>
              <a:off x="-3311319" y="2164285"/>
              <a:ext cx="825500" cy="209550"/>
              <a:chOff x="13504624" y="2482850"/>
              <a:chExt cx="825500" cy="209550"/>
            </a:xfrm>
          </p:grpSpPr>
          <p:sp>
            <p:nvSpPr>
              <p:cNvPr id="454" name="Rechthoek 453">
                <a:extLst>
                  <a:ext uri="{FF2B5EF4-FFF2-40B4-BE49-F238E27FC236}">
                    <a16:creationId xmlns:a16="http://schemas.microsoft.com/office/drawing/2014/main" id="{D1EDE2E3-06F4-4646-B0F1-BF1F9045DDD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455" name="Rechte verbindingslijn 454">
                <a:extLst>
                  <a:ext uri="{FF2B5EF4-FFF2-40B4-BE49-F238E27FC236}">
                    <a16:creationId xmlns:a16="http://schemas.microsoft.com/office/drawing/2014/main" id="{2F7F9C8E-F425-4161-968F-8CC4C25FC83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56" name="Gelijkbenige driehoek 455">
                <a:extLst>
                  <a:ext uri="{FF2B5EF4-FFF2-40B4-BE49-F238E27FC236}">
                    <a16:creationId xmlns:a16="http://schemas.microsoft.com/office/drawing/2014/main" id="{E4A6D705-91CF-4712-97A7-0D5644C8238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432" name="Ovaal 431">
              <a:extLst>
                <a:ext uri="{FF2B5EF4-FFF2-40B4-BE49-F238E27FC236}">
                  <a16:creationId xmlns:a16="http://schemas.microsoft.com/office/drawing/2014/main" id="{1AECA360-BB53-4AD2-8978-1CCA3B31C446}"/>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33" name="Rechthoek 432">
              <a:extLst>
                <a:ext uri="{FF2B5EF4-FFF2-40B4-BE49-F238E27FC236}">
                  <a16:creationId xmlns:a16="http://schemas.microsoft.com/office/drawing/2014/main" id="{48A52A31-C7B3-4985-B862-35C2D54C921C}"/>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434" name="Groep 433">
              <a:extLst>
                <a:ext uri="{FF2B5EF4-FFF2-40B4-BE49-F238E27FC236}">
                  <a16:creationId xmlns:a16="http://schemas.microsoft.com/office/drawing/2014/main" id="{D0291884-108A-4440-847B-53990A5AFF9F}"/>
                </a:ext>
              </a:extLst>
            </p:cNvPr>
            <p:cNvGrpSpPr/>
            <p:nvPr userDrawn="1"/>
          </p:nvGrpSpPr>
          <p:grpSpPr>
            <a:xfrm>
              <a:off x="-3441613" y="3457758"/>
              <a:ext cx="622283" cy="612920"/>
              <a:chOff x="12617641" y="3403239"/>
              <a:chExt cx="752963" cy="741634"/>
            </a:xfrm>
          </p:grpSpPr>
          <p:grpSp>
            <p:nvGrpSpPr>
              <p:cNvPr id="438" name="Groep 437">
                <a:extLst>
                  <a:ext uri="{FF2B5EF4-FFF2-40B4-BE49-F238E27FC236}">
                    <a16:creationId xmlns:a16="http://schemas.microsoft.com/office/drawing/2014/main" id="{CA0B2179-C86B-4EBF-9E06-D83765F185FE}"/>
                  </a:ext>
                </a:extLst>
              </p:cNvPr>
              <p:cNvGrpSpPr/>
              <p:nvPr userDrawn="1"/>
            </p:nvGrpSpPr>
            <p:grpSpPr>
              <a:xfrm>
                <a:off x="12771530" y="3403239"/>
                <a:ext cx="467176" cy="448491"/>
                <a:chOff x="12782157" y="3403239"/>
                <a:chExt cx="467176" cy="448491"/>
              </a:xfrm>
            </p:grpSpPr>
            <p:grpSp>
              <p:nvGrpSpPr>
                <p:cNvPr id="441" name="Groep 440">
                  <a:extLst>
                    <a:ext uri="{FF2B5EF4-FFF2-40B4-BE49-F238E27FC236}">
                      <a16:creationId xmlns:a16="http://schemas.microsoft.com/office/drawing/2014/main" id="{45D38DF4-188F-417D-A044-C44491CFABF6}"/>
                    </a:ext>
                  </a:extLst>
                </p:cNvPr>
                <p:cNvGrpSpPr/>
                <p:nvPr userDrawn="1"/>
              </p:nvGrpSpPr>
              <p:grpSpPr>
                <a:xfrm>
                  <a:off x="12782157" y="3403239"/>
                  <a:ext cx="412976" cy="396132"/>
                  <a:chOff x="13554906" y="3320109"/>
                  <a:chExt cx="443917" cy="425811"/>
                </a:xfrm>
              </p:grpSpPr>
              <p:grpSp>
                <p:nvGrpSpPr>
                  <p:cNvPr id="448" name="Groep 447">
                    <a:extLst>
                      <a:ext uri="{FF2B5EF4-FFF2-40B4-BE49-F238E27FC236}">
                        <a16:creationId xmlns:a16="http://schemas.microsoft.com/office/drawing/2014/main" id="{15568489-3E32-4371-BB8B-7C04F4528CFC}"/>
                      </a:ext>
                    </a:extLst>
                  </p:cNvPr>
                  <p:cNvGrpSpPr/>
                  <p:nvPr userDrawn="1"/>
                </p:nvGrpSpPr>
                <p:grpSpPr>
                  <a:xfrm>
                    <a:off x="13554906" y="3320109"/>
                    <a:ext cx="443917" cy="425811"/>
                    <a:chOff x="12909684" y="1276143"/>
                    <a:chExt cx="443917" cy="425811"/>
                  </a:xfrm>
                </p:grpSpPr>
                <p:sp>
                  <p:nvSpPr>
                    <p:cNvPr id="451" name="Rechthoek 450">
                      <a:extLst>
                        <a:ext uri="{FF2B5EF4-FFF2-40B4-BE49-F238E27FC236}">
                          <a16:creationId xmlns:a16="http://schemas.microsoft.com/office/drawing/2014/main" id="{DBAAAEDA-9CEA-4A8B-AD1A-B8928A9615A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2" name="Rechthoek 451">
                      <a:extLst>
                        <a:ext uri="{FF2B5EF4-FFF2-40B4-BE49-F238E27FC236}">
                          <a16:creationId xmlns:a16="http://schemas.microsoft.com/office/drawing/2014/main" id="{A39D224B-19C3-4DB3-B70E-E80D80461F6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3" name="Ovaal 452">
                      <a:extLst>
                        <a:ext uri="{FF2B5EF4-FFF2-40B4-BE49-F238E27FC236}">
                          <a16:creationId xmlns:a16="http://schemas.microsoft.com/office/drawing/2014/main" id="{74752345-7869-4020-8312-21E3EBC37F2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49" name="Afbeelding 448">
                    <a:extLst>
                      <a:ext uri="{FF2B5EF4-FFF2-40B4-BE49-F238E27FC236}">
                        <a16:creationId xmlns:a16="http://schemas.microsoft.com/office/drawing/2014/main" id="{1D5B9AAF-A1A9-4F81-BCC9-81E710DFDC9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50" name="Afbeelding 449">
                    <a:extLst>
                      <a:ext uri="{FF2B5EF4-FFF2-40B4-BE49-F238E27FC236}">
                        <a16:creationId xmlns:a16="http://schemas.microsoft.com/office/drawing/2014/main" id="{13500790-06DC-4634-B821-9BEF5E1992C2}"/>
                      </a:ext>
                    </a:extLst>
                  </p:cNvPr>
                  <p:cNvPicPr>
                    <a:picLocks noChangeAspect="1"/>
                  </p:cNvPicPr>
                  <p:nvPr userDrawn="1"/>
                </p:nvPicPr>
                <p:blipFill>
                  <a:blip r:embed="rId2" cstate="print">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442" name="Groep 441">
                  <a:extLst>
                    <a:ext uri="{FF2B5EF4-FFF2-40B4-BE49-F238E27FC236}">
                      <a16:creationId xmlns:a16="http://schemas.microsoft.com/office/drawing/2014/main" id="{499A2D99-5ABF-4375-8218-075864484567}"/>
                    </a:ext>
                  </a:extLst>
                </p:cNvPr>
                <p:cNvGrpSpPr/>
                <p:nvPr userDrawn="1"/>
              </p:nvGrpSpPr>
              <p:grpSpPr>
                <a:xfrm>
                  <a:off x="13103513" y="3705268"/>
                  <a:ext cx="145820" cy="146462"/>
                  <a:chOff x="13096169" y="3602278"/>
                  <a:chExt cx="145820" cy="146462"/>
                </a:xfrm>
              </p:grpSpPr>
              <p:sp>
                <p:nvSpPr>
                  <p:cNvPr id="446" name="Rechthoek 445">
                    <a:extLst>
                      <a:ext uri="{FF2B5EF4-FFF2-40B4-BE49-F238E27FC236}">
                        <a16:creationId xmlns:a16="http://schemas.microsoft.com/office/drawing/2014/main" id="{95430321-1B09-443C-9B42-F62A505FAE2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47" name="Rechthoek 446">
                    <a:extLst>
                      <a:ext uri="{FF2B5EF4-FFF2-40B4-BE49-F238E27FC236}">
                        <a16:creationId xmlns:a16="http://schemas.microsoft.com/office/drawing/2014/main" id="{53124835-37EF-44D4-AF60-70477D0F54A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3" name="Groep 442">
                  <a:extLst>
                    <a:ext uri="{FF2B5EF4-FFF2-40B4-BE49-F238E27FC236}">
                      <a16:creationId xmlns:a16="http://schemas.microsoft.com/office/drawing/2014/main" id="{6BA86D53-1E82-4ADC-8124-3EFE7CF2BF0B}"/>
                    </a:ext>
                  </a:extLst>
                </p:cNvPr>
                <p:cNvGrpSpPr/>
                <p:nvPr userDrawn="1"/>
              </p:nvGrpSpPr>
              <p:grpSpPr>
                <a:xfrm rot="10800000">
                  <a:off x="13061402" y="3665637"/>
                  <a:ext cx="145820" cy="146462"/>
                  <a:chOff x="13096169" y="3602278"/>
                  <a:chExt cx="145820" cy="146462"/>
                </a:xfrm>
              </p:grpSpPr>
              <p:sp>
                <p:nvSpPr>
                  <p:cNvPr id="444" name="Rechthoek 443">
                    <a:extLst>
                      <a:ext uri="{FF2B5EF4-FFF2-40B4-BE49-F238E27FC236}">
                        <a16:creationId xmlns:a16="http://schemas.microsoft.com/office/drawing/2014/main" id="{8767BC9A-9AD9-4BC9-9BDA-105B099262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45" name="Rechthoek 444">
                    <a:extLst>
                      <a:ext uri="{FF2B5EF4-FFF2-40B4-BE49-F238E27FC236}">
                        <a16:creationId xmlns:a16="http://schemas.microsoft.com/office/drawing/2014/main" id="{D64A5E89-865C-43EB-A93E-A42B6F01C46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39" name="Rechthoek 438">
                <a:extLst>
                  <a:ext uri="{FF2B5EF4-FFF2-40B4-BE49-F238E27FC236}">
                    <a16:creationId xmlns:a16="http://schemas.microsoft.com/office/drawing/2014/main" id="{0302F0DA-176A-42F9-8568-D77335AF43A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40" name="Gelijkbenige driehoek 439">
                <a:extLst>
                  <a:ext uri="{FF2B5EF4-FFF2-40B4-BE49-F238E27FC236}">
                    <a16:creationId xmlns:a16="http://schemas.microsoft.com/office/drawing/2014/main" id="{686FAF9C-498A-4A0B-BFF2-ACE6FA9740C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5" name="ICOON_info">
              <a:extLst>
                <a:ext uri="{FF2B5EF4-FFF2-40B4-BE49-F238E27FC236}">
                  <a16:creationId xmlns:a16="http://schemas.microsoft.com/office/drawing/2014/main" id="{5B892690-81F6-4523-8358-86131CCB7980}"/>
                </a:ext>
              </a:extLst>
            </p:cNvPr>
            <p:cNvGrpSpPr/>
            <p:nvPr userDrawn="1"/>
          </p:nvGrpSpPr>
          <p:grpSpPr>
            <a:xfrm>
              <a:off x="-376736" y="4085613"/>
              <a:ext cx="283685" cy="283685"/>
              <a:chOff x="-510741" y="5913713"/>
              <a:chExt cx="267555" cy="267555"/>
            </a:xfrm>
          </p:grpSpPr>
          <p:sp>
            <p:nvSpPr>
              <p:cNvPr id="436" name="Ovaal 435">
                <a:extLst>
                  <a:ext uri="{FF2B5EF4-FFF2-40B4-BE49-F238E27FC236}">
                    <a16:creationId xmlns:a16="http://schemas.microsoft.com/office/drawing/2014/main" id="{A93596F5-1BCF-4E00-AB5B-0541096296E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37" name="Graphic 163" descr="Informatie">
                <a:extLst>
                  <a:ext uri="{FF2B5EF4-FFF2-40B4-BE49-F238E27FC236}">
                    <a16:creationId xmlns:a16="http://schemas.microsoft.com/office/drawing/2014/main" id="{042E4513-7A5A-474D-83A7-9CFFD037701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8833382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IMAGE | XL #1">
    <p:bg>
      <p:bgPr>
        <a:solidFill>
          <a:schemeClr val="tx2"/>
        </a:solidFill>
        <a:effectLst/>
      </p:bgPr>
    </p:bg>
    <p:spTree>
      <p:nvGrpSpPr>
        <p:cNvPr id="1" name=""/>
        <p:cNvGrpSpPr/>
        <p:nvPr/>
      </p:nvGrpSpPr>
      <p:grpSpPr>
        <a:xfrm>
          <a:off x="0" y="0"/>
          <a:ext cx="0" cy="0"/>
          <a:chOff x="0" y="0"/>
          <a:chExt cx="0" cy="0"/>
        </a:xfrm>
      </p:grpSpPr>
      <p:sp>
        <p:nvSpPr>
          <p:cNvPr id="126" name="Tijdelijke aanduiding voor afbeelding 8">
            <a:extLst>
              <a:ext uri="{FF2B5EF4-FFF2-40B4-BE49-F238E27FC236}">
                <a16:creationId xmlns:a16="http://schemas.microsoft.com/office/drawing/2014/main" id="{E118EF43-C559-417E-8FA3-C35EC42AD477}"/>
              </a:ext>
            </a:extLst>
          </p:cNvPr>
          <p:cNvSpPr>
            <a:spLocks noGrp="1"/>
          </p:cNvSpPr>
          <p:nvPr>
            <p:ph type="pic" sz="quarter" idx="13" hasCustomPrompt="1"/>
          </p:nvPr>
        </p:nvSpPr>
        <p:spPr>
          <a:xfrm>
            <a:off x="-3265" y="-27081"/>
            <a:ext cx="12198530" cy="6885081"/>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4" name="Tijdelijke aanduiding voor datum 3"/>
          <p:cNvSpPr>
            <a:spLocks noGrp="1"/>
          </p:cNvSpPr>
          <p:nvPr>
            <p:ph type="dt" sz="half" idx="10"/>
          </p:nvPr>
        </p:nvSpPr>
        <p:spPr/>
        <p:txBody>
          <a:bodyPr/>
          <a:lstStyle/>
          <a:p>
            <a:fld id="{32BB65F2-8301-4A7A-889D-A1EA1ABACCE0}"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IMAGE | XL #1</a:t>
            </a:r>
          </a:p>
        </p:txBody>
      </p:sp>
      <p:grpSp>
        <p:nvGrpSpPr>
          <p:cNvPr id="313" name="INSTRUCTIONS">
            <a:extLst>
              <a:ext uri="{FF2B5EF4-FFF2-40B4-BE49-F238E27FC236}">
                <a16:creationId xmlns:a16="http://schemas.microsoft.com/office/drawing/2014/main" id="{FDFC41FE-A620-4F1A-B17B-60F21CF7C9BB}"/>
              </a:ext>
            </a:extLst>
          </p:cNvPr>
          <p:cNvGrpSpPr/>
          <p:nvPr userDrawn="1"/>
        </p:nvGrpSpPr>
        <p:grpSpPr>
          <a:xfrm>
            <a:off x="-3786437" y="0"/>
            <a:ext cx="3693386" cy="5359349"/>
            <a:chOff x="-3786437" y="0"/>
            <a:chExt cx="3693386" cy="5359349"/>
          </a:xfrm>
        </p:grpSpPr>
        <p:sp>
          <p:nvSpPr>
            <p:cNvPr id="314" name="Rechthoek 313">
              <a:extLst>
                <a:ext uri="{FF2B5EF4-FFF2-40B4-BE49-F238E27FC236}">
                  <a16:creationId xmlns:a16="http://schemas.microsoft.com/office/drawing/2014/main" id="{236D484F-4D83-4014-843F-7164FB099474}"/>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315" name="Ovaal 314">
              <a:extLst>
                <a:ext uri="{FF2B5EF4-FFF2-40B4-BE49-F238E27FC236}">
                  <a16:creationId xmlns:a16="http://schemas.microsoft.com/office/drawing/2014/main" id="{FDD95554-8CC7-4BDF-8699-E22171CC4E54}"/>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16" name="Rechthoek 315">
              <a:extLst>
                <a:ext uri="{FF2B5EF4-FFF2-40B4-BE49-F238E27FC236}">
                  <a16:creationId xmlns:a16="http://schemas.microsoft.com/office/drawing/2014/main" id="{4DA31F81-881B-4083-86FC-CC8DE931E9E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Bullets</a:t>
              </a:r>
            </a:p>
          </p:txBody>
        </p:sp>
        <p:sp>
          <p:nvSpPr>
            <p:cNvPr id="317" name="Ovaal 316">
              <a:extLst>
                <a:ext uri="{FF2B5EF4-FFF2-40B4-BE49-F238E27FC236}">
                  <a16:creationId xmlns:a16="http://schemas.microsoft.com/office/drawing/2014/main" id="{5E1C357A-1704-40E3-BFA0-0105C20207F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18" name="Rechthoek 317">
              <a:extLst>
                <a:ext uri="{FF2B5EF4-FFF2-40B4-BE49-F238E27FC236}">
                  <a16:creationId xmlns:a16="http://schemas.microsoft.com/office/drawing/2014/main" id="{261FD133-FEC3-4F25-ACAD-16F640D1539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19" name="Rechthoek 318">
              <a:extLst>
                <a:ext uri="{FF2B5EF4-FFF2-40B4-BE49-F238E27FC236}">
                  <a16:creationId xmlns:a16="http://schemas.microsoft.com/office/drawing/2014/main" id="{218F40EC-9A8C-4C7E-99E0-3CBEDA09810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#1</a:t>
              </a:r>
            </a:p>
          </p:txBody>
        </p:sp>
        <p:sp>
          <p:nvSpPr>
            <p:cNvPr id="320" name="Ovaal 319">
              <a:extLst>
                <a:ext uri="{FF2B5EF4-FFF2-40B4-BE49-F238E27FC236}">
                  <a16:creationId xmlns:a16="http://schemas.microsoft.com/office/drawing/2014/main" id="{6DCF1CA9-E974-4E03-9273-8DC6D3D0E91C}"/>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21" name="Rechthoek 320">
              <a:extLst>
                <a:ext uri="{FF2B5EF4-FFF2-40B4-BE49-F238E27FC236}">
                  <a16:creationId xmlns:a16="http://schemas.microsoft.com/office/drawing/2014/main" id="{6DFB00AD-8172-48F5-9A84-E383DD4ECFD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#2</a:t>
              </a:r>
            </a:p>
          </p:txBody>
        </p:sp>
        <p:sp>
          <p:nvSpPr>
            <p:cNvPr id="322" name="Ovaal 321">
              <a:extLst>
                <a:ext uri="{FF2B5EF4-FFF2-40B4-BE49-F238E27FC236}">
                  <a16:creationId xmlns:a16="http://schemas.microsoft.com/office/drawing/2014/main" id="{084FB983-C79B-43B8-845F-4059586CFAFF}"/>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23" name="Rechthoek 322">
              <a:extLst>
                <a:ext uri="{FF2B5EF4-FFF2-40B4-BE49-F238E27FC236}">
                  <a16:creationId xmlns:a16="http://schemas.microsoft.com/office/drawing/2014/main" id="{C9CEF323-5C96-4E89-B480-471294EF3554}"/>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Default text</a:t>
              </a:r>
            </a:p>
          </p:txBody>
        </p:sp>
        <p:sp>
          <p:nvSpPr>
            <p:cNvPr id="324" name="Ovaal 323">
              <a:extLst>
                <a:ext uri="{FF2B5EF4-FFF2-40B4-BE49-F238E27FC236}">
                  <a16:creationId xmlns:a16="http://schemas.microsoft.com/office/drawing/2014/main" id="{03C407C3-FD40-4964-AB78-5ACA9DA6EDD7}"/>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25" name="Rechthoek 324">
              <a:extLst>
                <a:ext uri="{FF2B5EF4-FFF2-40B4-BE49-F238E27FC236}">
                  <a16:creationId xmlns:a16="http://schemas.microsoft.com/office/drawing/2014/main" id="{E1FF18F5-ECDD-45E3-8ABC-AE6A85D2473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rgbClr val="23B45A"/>
                  </a:solidFill>
                  <a:effectLst/>
                  <a:uLnTx/>
                  <a:uFillTx/>
                  <a:latin typeface="Arial" panose="020B0604020202020204" pitchFamily="34" charset="0"/>
                  <a:ea typeface="+mn-ea"/>
                  <a:cs typeface="Arial" panose="020B0604020202020204" pitchFamily="34" charset="0"/>
                </a:rPr>
                <a:t>Header #1</a:t>
              </a:r>
            </a:p>
          </p:txBody>
        </p:sp>
        <p:sp>
          <p:nvSpPr>
            <p:cNvPr id="326" name="Ovaal 325">
              <a:extLst>
                <a:ext uri="{FF2B5EF4-FFF2-40B4-BE49-F238E27FC236}">
                  <a16:creationId xmlns:a16="http://schemas.microsoft.com/office/drawing/2014/main" id="{5555BB98-F44C-49F2-AD44-9B2A5FA54FEF}"/>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27" name="Rechthoek 326">
              <a:extLst>
                <a:ext uri="{FF2B5EF4-FFF2-40B4-BE49-F238E27FC236}">
                  <a16:creationId xmlns:a16="http://schemas.microsoft.com/office/drawing/2014/main" id="{6A340E7F-D768-437D-AC8A-8EB8349B30A2}"/>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Source</a:t>
              </a:r>
            </a:p>
          </p:txBody>
        </p:sp>
        <p:sp>
          <p:nvSpPr>
            <p:cNvPr id="328" name="Ovaal 327">
              <a:extLst>
                <a:ext uri="{FF2B5EF4-FFF2-40B4-BE49-F238E27FC236}">
                  <a16:creationId xmlns:a16="http://schemas.microsoft.com/office/drawing/2014/main" id="{3CF77B26-FE8D-4C0F-85AE-B05F081E900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29" name="Rechthoek 328">
              <a:extLst>
                <a:ext uri="{FF2B5EF4-FFF2-40B4-BE49-F238E27FC236}">
                  <a16:creationId xmlns:a16="http://schemas.microsoft.com/office/drawing/2014/main" id="{5F3D4063-752B-4688-ADD0-6EDC94C7B52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mn-cs"/>
                </a:rPr>
                <a:t>Numerical bullets</a:t>
              </a:r>
            </a:p>
          </p:txBody>
        </p:sp>
        <p:sp>
          <p:nvSpPr>
            <p:cNvPr id="330" name="Ovaal 329">
              <a:extLst>
                <a:ext uri="{FF2B5EF4-FFF2-40B4-BE49-F238E27FC236}">
                  <a16:creationId xmlns:a16="http://schemas.microsoft.com/office/drawing/2014/main" id="{9584D90D-351C-4492-83D7-0EEBA3DB7C3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31" name="Rechthoek 330">
              <a:extLst>
                <a:ext uri="{FF2B5EF4-FFF2-40B4-BE49-F238E27FC236}">
                  <a16:creationId xmlns:a16="http://schemas.microsoft.com/office/drawing/2014/main" id="{184278AC-FBEC-470F-B0DF-B028627F7DF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rgbClr val="23B45A"/>
                  </a:solidFill>
                  <a:effectLst/>
                  <a:uLnTx/>
                  <a:uFillTx/>
                  <a:latin typeface="Arial" panose="020B0604020202020204" pitchFamily="34" charset="0"/>
                  <a:ea typeface="+mn-ea"/>
                  <a:cs typeface="+mn-cs"/>
                </a:rPr>
                <a:t>Header #3</a:t>
              </a:r>
            </a:p>
          </p:txBody>
        </p:sp>
        <p:sp>
          <p:nvSpPr>
            <p:cNvPr id="332" name="Ovaal 331">
              <a:extLst>
                <a:ext uri="{FF2B5EF4-FFF2-40B4-BE49-F238E27FC236}">
                  <a16:creationId xmlns:a16="http://schemas.microsoft.com/office/drawing/2014/main" id="{26D9C463-E448-4AAF-A5DE-2FD5BC0413AC}"/>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3" name="Rechthoek 332">
              <a:extLst>
                <a:ext uri="{FF2B5EF4-FFF2-40B4-BE49-F238E27FC236}">
                  <a16:creationId xmlns:a16="http://schemas.microsoft.com/office/drawing/2014/main" id="{D211DEEA-304F-4FC2-9D33-E9C28AD61A5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Header #2</a:t>
              </a:r>
            </a:p>
          </p:txBody>
        </p:sp>
        <p:grpSp>
          <p:nvGrpSpPr>
            <p:cNvPr id="334" name="VOORBEELD">
              <a:extLst>
                <a:ext uri="{FF2B5EF4-FFF2-40B4-BE49-F238E27FC236}">
                  <a16:creationId xmlns:a16="http://schemas.microsoft.com/office/drawing/2014/main" id="{E9D59745-7335-4762-8667-4A2BEE166BA6}"/>
                </a:ext>
              </a:extLst>
            </p:cNvPr>
            <p:cNvGrpSpPr/>
            <p:nvPr userDrawn="1"/>
          </p:nvGrpSpPr>
          <p:grpSpPr>
            <a:xfrm>
              <a:off x="-3605171" y="458674"/>
              <a:ext cx="3234311" cy="558875"/>
              <a:chOff x="-3605171" y="458674"/>
              <a:chExt cx="3234311" cy="558875"/>
            </a:xfrm>
          </p:grpSpPr>
          <p:sp>
            <p:nvSpPr>
              <p:cNvPr id="339" name="Rechthoek 338">
                <a:extLst>
                  <a:ext uri="{FF2B5EF4-FFF2-40B4-BE49-F238E27FC236}">
                    <a16:creationId xmlns:a16="http://schemas.microsoft.com/office/drawing/2014/main" id="{7C607C20-F2C1-4338-86E8-D54B4109DF3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40" name="Rechthoek 339">
                <a:extLst>
                  <a:ext uri="{FF2B5EF4-FFF2-40B4-BE49-F238E27FC236}">
                    <a16:creationId xmlns:a16="http://schemas.microsoft.com/office/drawing/2014/main" id="{7AD43C95-A195-44E5-A648-D4002DACA3D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41" name="Groep 340">
                <a:extLst>
                  <a:ext uri="{FF2B5EF4-FFF2-40B4-BE49-F238E27FC236}">
                    <a16:creationId xmlns:a16="http://schemas.microsoft.com/office/drawing/2014/main" id="{477F023D-6326-487C-968C-74D95114B664}"/>
                  </a:ext>
                </a:extLst>
              </p:cNvPr>
              <p:cNvGrpSpPr/>
              <p:nvPr userDrawn="1"/>
            </p:nvGrpSpPr>
            <p:grpSpPr>
              <a:xfrm>
                <a:off x="-3386247" y="830871"/>
                <a:ext cx="139423" cy="109566"/>
                <a:chOff x="-2866744" y="827071"/>
                <a:chExt cx="168701" cy="132575"/>
              </a:xfrm>
            </p:grpSpPr>
            <p:grpSp>
              <p:nvGrpSpPr>
                <p:cNvPr id="415" name="Groep 414">
                  <a:extLst>
                    <a:ext uri="{FF2B5EF4-FFF2-40B4-BE49-F238E27FC236}">
                      <a16:creationId xmlns:a16="http://schemas.microsoft.com/office/drawing/2014/main" id="{BD59EE05-FBC0-410B-92B1-D823C3765F90}"/>
                    </a:ext>
                  </a:extLst>
                </p:cNvPr>
                <p:cNvGrpSpPr/>
                <p:nvPr userDrawn="1"/>
              </p:nvGrpSpPr>
              <p:grpSpPr>
                <a:xfrm>
                  <a:off x="-2866744" y="827071"/>
                  <a:ext cx="168701" cy="132575"/>
                  <a:chOff x="-2866744" y="827071"/>
                  <a:chExt cx="168701" cy="132575"/>
                </a:xfrm>
              </p:grpSpPr>
              <p:cxnSp>
                <p:nvCxnSpPr>
                  <p:cNvPr id="417" name="Rechte verbindingslijn 416">
                    <a:extLst>
                      <a:ext uri="{FF2B5EF4-FFF2-40B4-BE49-F238E27FC236}">
                        <a16:creationId xmlns:a16="http://schemas.microsoft.com/office/drawing/2014/main" id="{92E3D985-5600-407A-8E62-0BA0F6B7A87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18" name="Rechte verbindingslijn 417">
                    <a:extLst>
                      <a:ext uri="{FF2B5EF4-FFF2-40B4-BE49-F238E27FC236}">
                        <a16:creationId xmlns:a16="http://schemas.microsoft.com/office/drawing/2014/main" id="{56A0F991-E97B-46A0-858B-AAD01FF4DEE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19" name="Rechte verbindingslijn 418">
                    <a:extLst>
                      <a:ext uri="{FF2B5EF4-FFF2-40B4-BE49-F238E27FC236}">
                        <a16:creationId xmlns:a16="http://schemas.microsoft.com/office/drawing/2014/main" id="{93255FB4-63C3-4BF5-BF4A-275D228EA0F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20" name="Rechte verbindingslijn 419">
                    <a:extLst>
                      <a:ext uri="{FF2B5EF4-FFF2-40B4-BE49-F238E27FC236}">
                        <a16:creationId xmlns:a16="http://schemas.microsoft.com/office/drawing/2014/main" id="{DDA29015-5019-4061-9A69-3139BD8DDAC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21" name="Rechte verbindingslijn 420">
                    <a:extLst>
                      <a:ext uri="{FF2B5EF4-FFF2-40B4-BE49-F238E27FC236}">
                        <a16:creationId xmlns:a16="http://schemas.microsoft.com/office/drawing/2014/main" id="{31E339A6-8519-46DA-8BF2-D2BA915745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16" name="Pijl: rechts 415">
                  <a:extLst>
                    <a:ext uri="{FF2B5EF4-FFF2-40B4-BE49-F238E27FC236}">
                      <a16:creationId xmlns:a16="http://schemas.microsoft.com/office/drawing/2014/main" id="{FDC278CA-3192-4A5C-A0F5-05D7C909D7A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2" name="Groep 341">
                <a:extLst>
                  <a:ext uri="{FF2B5EF4-FFF2-40B4-BE49-F238E27FC236}">
                    <a16:creationId xmlns:a16="http://schemas.microsoft.com/office/drawing/2014/main" id="{03DD8BA8-9C05-4CC1-B28C-F936BCC2B965}"/>
                  </a:ext>
                </a:extLst>
              </p:cNvPr>
              <p:cNvGrpSpPr/>
              <p:nvPr userDrawn="1"/>
            </p:nvGrpSpPr>
            <p:grpSpPr>
              <a:xfrm>
                <a:off x="-3605171" y="830871"/>
                <a:ext cx="139423" cy="109566"/>
                <a:chOff x="-2866744" y="518074"/>
                <a:chExt cx="168701" cy="132575"/>
              </a:xfrm>
            </p:grpSpPr>
            <p:grpSp>
              <p:nvGrpSpPr>
                <p:cNvPr id="408" name="Groep 407">
                  <a:extLst>
                    <a:ext uri="{FF2B5EF4-FFF2-40B4-BE49-F238E27FC236}">
                      <a16:creationId xmlns:a16="http://schemas.microsoft.com/office/drawing/2014/main" id="{389CCA5A-450A-444A-BAB5-4D1B06C3D8AB}"/>
                    </a:ext>
                  </a:extLst>
                </p:cNvPr>
                <p:cNvGrpSpPr/>
                <p:nvPr userDrawn="1"/>
              </p:nvGrpSpPr>
              <p:grpSpPr>
                <a:xfrm>
                  <a:off x="-2866744" y="518074"/>
                  <a:ext cx="168701" cy="132575"/>
                  <a:chOff x="-2866744" y="518074"/>
                  <a:chExt cx="168701" cy="132575"/>
                </a:xfrm>
              </p:grpSpPr>
              <p:cxnSp>
                <p:nvCxnSpPr>
                  <p:cNvPr id="410" name="Rechte verbindingslijn 409">
                    <a:extLst>
                      <a:ext uri="{FF2B5EF4-FFF2-40B4-BE49-F238E27FC236}">
                        <a16:creationId xmlns:a16="http://schemas.microsoft.com/office/drawing/2014/main" id="{9CD56943-FEB6-4104-A3CD-45DBC41CCD8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11" name="Rechte verbindingslijn 410">
                    <a:extLst>
                      <a:ext uri="{FF2B5EF4-FFF2-40B4-BE49-F238E27FC236}">
                        <a16:creationId xmlns:a16="http://schemas.microsoft.com/office/drawing/2014/main" id="{6A411419-91B9-4E99-A4FD-E26979A6DD5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12" name="Rechte verbindingslijn 411">
                    <a:extLst>
                      <a:ext uri="{FF2B5EF4-FFF2-40B4-BE49-F238E27FC236}">
                        <a16:creationId xmlns:a16="http://schemas.microsoft.com/office/drawing/2014/main" id="{BF92FD43-2E11-414D-B814-5E01D67BE5E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13" name="Rechte verbindingslijn 412">
                    <a:extLst>
                      <a:ext uri="{FF2B5EF4-FFF2-40B4-BE49-F238E27FC236}">
                        <a16:creationId xmlns:a16="http://schemas.microsoft.com/office/drawing/2014/main" id="{AC003A82-4D17-4838-812D-547A8DCF035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14" name="Rechte verbindingslijn 413">
                    <a:extLst>
                      <a:ext uri="{FF2B5EF4-FFF2-40B4-BE49-F238E27FC236}">
                        <a16:creationId xmlns:a16="http://schemas.microsoft.com/office/drawing/2014/main" id="{1E49DBAE-399B-4805-814C-8835443980F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09" name="Pijl: rechts 408">
                  <a:extLst>
                    <a:ext uri="{FF2B5EF4-FFF2-40B4-BE49-F238E27FC236}">
                      <a16:creationId xmlns:a16="http://schemas.microsoft.com/office/drawing/2014/main" id="{5B8EFE5B-4389-44AA-8A29-C8A4B49E602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43" name="Rechte verbindingslijn 342">
                <a:extLst>
                  <a:ext uri="{FF2B5EF4-FFF2-40B4-BE49-F238E27FC236}">
                    <a16:creationId xmlns:a16="http://schemas.microsoft.com/office/drawing/2014/main" id="{F55B6D3E-89AA-4DA0-9109-3BFE18596F61}"/>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44" name="Rechte verbindingslijn 343">
                <a:extLst>
                  <a:ext uri="{FF2B5EF4-FFF2-40B4-BE49-F238E27FC236}">
                    <a16:creationId xmlns:a16="http://schemas.microsoft.com/office/drawing/2014/main" id="{29205BD3-BFCD-4834-9D54-8F9B93EB8F8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45" name="Rechthoek 344">
                <a:extLst>
                  <a:ext uri="{FF2B5EF4-FFF2-40B4-BE49-F238E27FC236}">
                    <a16:creationId xmlns:a16="http://schemas.microsoft.com/office/drawing/2014/main" id="{AB9685ED-941B-4B5E-907E-22D7D3ECE1B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46" name="Rechthoek 345">
                <a:extLst>
                  <a:ext uri="{FF2B5EF4-FFF2-40B4-BE49-F238E27FC236}">
                    <a16:creationId xmlns:a16="http://schemas.microsoft.com/office/drawing/2014/main" id="{C1A1368B-846C-400B-9D6D-471733E9B90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47" name="Groep 346">
                <a:extLst>
                  <a:ext uri="{FF2B5EF4-FFF2-40B4-BE49-F238E27FC236}">
                    <a16:creationId xmlns:a16="http://schemas.microsoft.com/office/drawing/2014/main" id="{F8333FE5-BF48-449B-96C5-C7B4DE7E937B}"/>
                  </a:ext>
                </a:extLst>
              </p:cNvPr>
              <p:cNvGrpSpPr/>
              <p:nvPr userDrawn="1"/>
            </p:nvGrpSpPr>
            <p:grpSpPr>
              <a:xfrm>
                <a:off x="-2916763" y="769168"/>
                <a:ext cx="268738" cy="248381"/>
                <a:chOff x="-2916763" y="769168"/>
                <a:chExt cx="268738" cy="248381"/>
              </a:xfrm>
            </p:grpSpPr>
            <p:sp>
              <p:nvSpPr>
                <p:cNvPr id="400" name="Rechthoek 399">
                  <a:extLst>
                    <a:ext uri="{FF2B5EF4-FFF2-40B4-BE49-F238E27FC236}">
                      <a16:creationId xmlns:a16="http://schemas.microsoft.com/office/drawing/2014/main" id="{9A68534B-79BA-46E5-8212-223F81C1368B}"/>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01" name="Groep 400">
                  <a:extLst>
                    <a:ext uri="{FF2B5EF4-FFF2-40B4-BE49-F238E27FC236}">
                      <a16:creationId xmlns:a16="http://schemas.microsoft.com/office/drawing/2014/main" id="{9CB80074-7098-425C-9F24-D755838EC34B}"/>
                    </a:ext>
                  </a:extLst>
                </p:cNvPr>
                <p:cNvGrpSpPr/>
                <p:nvPr userDrawn="1"/>
              </p:nvGrpSpPr>
              <p:grpSpPr>
                <a:xfrm>
                  <a:off x="-2866744" y="827071"/>
                  <a:ext cx="168701" cy="132575"/>
                  <a:chOff x="-2866744" y="827071"/>
                  <a:chExt cx="168701" cy="132575"/>
                </a:xfrm>
              </p:grpSpPr>
              <p:cxnSp>
                <p:nvCxnSpPr>
                  <p:cNvPr id="403" name="Rechte verbindingslijn 402">
                    <a:extLst>
                      <a:ext uri="{FF2B5EF4-FFF2-40B4-BE49-F238E27FC236}">
                        <a16:creationId xmlns:a16="http://schemas.microsoft.com/office/drawing/2014/main" id="{F8A95121-FDDF-4D61-AAEB-CD5F1DBC122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04" name="Rechte verbindingslijn 403">
                    <a:extLst>
                      <a:ext uri="{FF2B5EF4-FFF2-40B4-BE49-F238E27FC236}">
                        <a16:creationId xmlns:a16="http://schemas.microsoft.com/office/drawing/2014/main" id="{3B87C2AF-D9D8-476B-A7EB-8F24423001E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05" name="Rechte verbindingslijn 404">
                    <a:extLst>
                      <a:ext uri="{FF2B5EF4-FFF2-40B4-BE49-F238E27FC236}">
                        <a16:creationId xmlns:a16="http://schemas.microsoft.com/office/drawing/2014/main" id="{A9720CE2-9A7C-48AE-9EFF-C85956D0BB4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06" name="Rechte verbindingslijn 405">
                    <a:extLst>
                      <a:ext uri="{FF2B5EF4-FFF2-40B4-BE49-F238E27FC236}">
                        <a16:creationId xmlns:a16="http://schemas.microsoft.com/office/drawing/2014/main" id="{E02D05AE-9662-4390-B9CF-206735E6CAD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07" name="Rechte verbindingslijn 406">
                    <a:extLst>
                      <a:ext uri="{FF2B5EF4-FFF2-40B4-BE49-F238E27FC236}">
                        <a16:creationId xmlns:a16="http://schemas.microsoft.com/office/drawing/2014/main" id="{1C4792B1-C9B6-43BE-A48A-A5E028D763A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02" name="Pijl: rechts 401">
                  <a:extLst>
                    <a:ext uri="{FF2B5EF4-FFF2-40B4-BE49-F238E27FC236}">
                      <a16:creationId xmlns:a16="http://schemas.microsoft.com/office/drawing/2014/main" id="{CC9FF7F7-784A-44B8-9E36-9F15726892D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8" name="Groep 347">
                <a:extLst>
                  <a:ext uri="{FF2B5EF4-FFF2-40B4-BE49-F238E27FC236}">
                    <a16:creationId xmlns:a16="http://schemas.microsoft.com/office/drawing/2014/main" id="{1954DD93-527B-44BC-A3EB-1AA86D79ABB6}"/>
                  </a:ext>
                </a:extLst>
              </p:cNvPr>
              <p:cNvGrpSpPr/>
              <p:nvPr userDrawn="1"/>
            </p:nvGrpSpPr>
            <p:grpSpPr>
              <a:xfrm>
                <a:off x="-2916763" y="460171"/>
                <a:ext cx="268738" cy="248381"/>
                <a:chOff x="-2916763" y="460171"/>
                <a:chExt cx="268738" cy="248381"/>
              </a:xfrm>
            </p:grpSpPr>
            <p:sp>
              <p:nvSpPr>
                <p:cNvPr id="349" name="Rechthoek 348">
                  <a:extLst>
                    <a:ext uri="{FF2B5EF4-FFF2-40B4-BE49-F238E27FC236}">
                      <a16:creationId xmlns:a16="http://schemas.microsoft.com/office/drawing/2014/main" id="{EE30309B-197E-4236-843D-4FDA715AF6D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50" name="Groep 349">
                  <a:extLst>
                    <a:ext uri="{FF2B5EF4-FFF2-40B4-BE49-F238E27FC236}">
                      <a16:creationId xmlns:a16="http://schemas.microsoft.com/office/drawing/2014/main" id="{105F768E-128F-438F-B590-C2F14DDD4A23}"/>
                    </a:ext>
                  </a:extLst>
                </p:cNvPr>
                <p:cNvGrpSpPr/>
                <p:nvPr userDrawn="1"/>
              </p:nvGrpSpPr>
              <p:grpSpPr>
                <a:xfrm>
                  <a:off x="-2866744" y="518074"/>
                  <a:ext cx="168701" cy="132575"/>
                  <a:chOff x="-2866744" y="518074"/>
                  <a:chExt cx="168701" cy="132575"/>
                </a:xfrm>
              </p:grpSpPr>
              <p:cxnSp>
                <p:nvCxnSpPr>
                  <p:cNvPr id="352" name="Rechte verbindingslijn 351">
                    <a:extLst>
                      <a:ext uri="{FF2B5EF4-FFF2-40B4-BE49-F238E27FC236}">
                        <a16:creationId xmlns:a16="http://schemas.microsoft.com/office/drawing/2014/main" id="{294F65C4-8367-430C-B72B-9971E7A8166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53" name="Rechte verbindingslijn 352">
                    <a:extLst>
                      <a:ext uri="{FF2B5EF4-FFF2-40B4-BE49-F238E27FC236}">
                        <a16:creationId xmlns:a16="http://schemas.microsoft.com/office/drawing/2014/main" id="{3D7296DC-F9F0-46AE-93C2-1C6450FC213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97" name="Rechte verbindingslijn 396">
                    <a:extLst>
                      <a:ext uri="{FF2B5EF4-FFF2-40B4-BE49-F238E27FC236}">
                        <a16:creationId xmlns:a16="http://schemas.microsoft.com/office/drawing/2014/main" id="{C5C40ACF-28C6-4AD9-AAC5-7C57A8C27A4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98" name="Rechte verbindingslijn 397">
                    <a:extLst>
                      <a:ext uri="{FF2B5EF4-FFF2-40B4-BE49-F238E27FC236}">
                        <a16:creationId xmlns:a16="http://schemas.microsoft.com/office/drawing/2014/main" id="{3687E2F1-7C8F-4426-B735-24BFF806882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99" name="Rechte verbindingslijn 398">
                    <a:extLst>
                      <a:ext uri="{FF2B5EF4-FFF2-40B4-BE49-F238E27FC236}">
                        <a16:creationId xmlns:a16="http://schemas.microsoft.com/office/drawing/2014/main" id="{A86BA07A-310A-4BE0-A4A4-ABE0D00932A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51" name="Pijl: rechts 350">
                  <a:extLst>
                    <a:ext uri="{FF2B5EF4-FFF2-40B4-BE49-F238E27FC236}">
                      <a16:creationId xmlns:a16="http://schemas.microsoft.com/office/drawing/2014/main" id="{F59D53AB-B431-4026-841A-03D58BFAFCA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35" name="Rechthoek 334">
              <a:extLst>
                <a:ext uri="{FF2B5EF4-FFF2-40B4-BE49-F238E27FC236}">
                  <a16:creationId xmlns:a16="http://schemas.microsoft.com/office/drawing/2014/main" id="{D9A0B37D-63EB-4FE9-881C-707C4C1462B7}"/>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336" name="ICOON_info">
              <a:extLst>
                <a:ext uri="{FF2B5EF4-FFF2-40B4-BE49-F238E27FC236}">
                  <a16:creationId xmlns:a16="http://schemas.microsoft.com/office/drawing/2014/main" id="{1CF52F03-51FC-4701-8501-A3F2823071CB}"/>
                </a:ext>
              </a:extLst>
            </p:cNvPr>
            <p:cNvGrpSpPr/>
            <p:nvPr userDrawn="1"/>
          </p:nvGrpSpPr>
          <p:grpSpPr>
            <a:xfrm>
              <a:off x="-376736" y="4400186"/>
              <a:ext cx="283685" cy="283685"/>
              <a:chOff x="-510741" y="5913713"/>
              <a:chExt cx="267555" cy="267555"/>
            </a:xfrm>
          </p:grpSpPr>
          <p:sp>
            <p:nvSpPr>
              <p:cNvPr id="337" name="Ovaal 336">
                <a:extLst>
                  <a:ext uri="{FF2B5EF4-FFF2-40B4-BE49-F238E27FC236}">
                    <a16:creationId xmlns:a16="http://schemas.microsoft.com/office/drawing/2014/main" id="{B205B6EC-CBD3-4E67-89A2-40F62D59D4F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8" name="Graphic 163" descr="Informatie">
                <a:extLst>
                  <a:ext uri="{FF2B5EF4-FFF2-40B4-BE49-F238E27FC236}">
                    <a16:creationId xmlns:a16="http://schemas.microsoft.com/office/drawing/2014/main" id="{5549DEE5-E208-49F3-B211-ABEFBECD025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422" name="INSTRUCTION">
            <a:extLst>
              <a:ext uri="{FF2B5EF4-FFF2-40B4-BE49-F238E27FC236}">
                <a16:creationId xmlns:a16="http://schemas.microsoft.com/office/drawing/2014/main" id="{EF8C16CB-83D8-4272-AA8A-7EB2BCBBC64C}"/>
              </a:ext>
            </a:extLst>
          </p:cNvPr>
          <p:cNvGrpSpPr/>
          <p:nvPr userDrawn="1"/>
        </p:nvGrpSpPr>
        <p:grpSpPr>
          <a:xfrm>
            <a:off x="12377595" y="1"/>
            <a:ext cx="3693386" cy="5084661"/>
            <a:chOff x="-3786437" y="1"/>
            <a:chExt cx="3693386" cy="5084661"/>
          </a:xfrm>
        </p:grpSpPr>
        <p:sp>
          <p:nvSpPr>
            <p:cNvPr id="423" name="Rechthoek 422">
              <a:extLst>
                <a:ext uri="{FF2B5EF4-FFF2-40B4-BE49-F238E27FC236}">
                  <a16:creationId xmlns:a16="http://schemas.microsoft.com/office/drawing/2014/main" id="{C8E89BA3-4907-4050-B474-986DBEE65D62}"/>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424" name="Rechthoek 423">
              <a:extLst>
                <a:ext uri="{FF2B5EF4-FFF2-40B4-BE49-F238E27FC236}">
                  <a16:creationId xmlns:a16="http://schemas.microsoft.com/office/drawing/2014/main" id="{4ED12780-DD98-490F-B8BA-E1F6E7E91724}"/>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425" name="Ovaal 424">
              <a:extLst>
                <a:ext uri="{FF2B5EF4-FFF2-40B4-BE49-F238E27FC236}">
                  <a16:creationId xmlns:a16="http://schemas.microsoft.com/office/drawing/2014/main" id="{95BBCBA6-D922-42F1-9BB5-58755CEC408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6" name="Rechthoek 425">
              <a:extLst>
                <a:ext uri="{FF2B5EF4-FFF2-40B4-BE49-F238E27FC236}">
                  <a16:creationId xmlns:a16="http://schemas.microsoft.com/office/drawing/2014/main" id="{C62DB6B0-C427-447D-8127-A939726366CC}"/>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27" name="Groep 426">
              <a:extLst>
                <a:ext uri="{FF2B5EF4-FFF2-40B4-BE49-F238E27FC236}">
                  <a16:creationId xmlns:a16="http://schemas.microsoft.com/office/drawing/2014/main" id="{62364FB4-9E62-4641-BF45-7559C44F59DF}"/>
                </a:ext>
              </a:extLst>
            </p:cNvPr>
            <p:cNvGrpSpPr/>
            <p:nvPr userDrawn="1"/>
          </p:nvGrpSpPr>
          <p:grpSpPr>
            <a:xfrm>
              <a:off x="-3316179" y="1231351"/>
              <a:ext cx="294789" cy="318834"/>
              <a:chOff x="14466489" y="1001522"/>
              <a:chExt cx="290627" cy="314333"/>
            </a:xfrm>
          </p:grpSpPr>
          <p:sp>
            <p:nvSpPr>
              <p:cNvPr id="456" name="Rechthoek 455">
                <a:extLst>
                  <a:ext uri="{FF2B5EF4-FFF2-40B4-BE49-F238E27FC236}">
                    <a16:creationId xmlns:a16="http://schemas.microsoft.com/office/drawing/2014/main" id="{7ABBA123-4A00-4002-926D-4F22124022A9}"/>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7" name="Ovaal 456">
                <a:extLst>
                  <a:ext uri="{FF2B5EF4-FFF2-40B4-BE49-F238E27FC236}">
                    <a16:creationId xmlns:a16="http://schemas.microsoft.com/office/drawing/2014/main" id="{D3B92530-B402-41DB-BD0D-5A343AD1B98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58" name="Vrije vorm: vorm 457">
                <a:extLst>
                  <a:ext uri="{FF2B5EF4-FFF2-40B4-BE49-F238E27FC236}">
                    <a16:creationId xmlns:a16="http://schemas.microsoft.com/office/drawing/2014/main" id="{F6710D00-DED2-4A6E-ADB0-7452E94C548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59" name="Rechthoek: afgeronde hoeken 458">
                <a:extLst>
                  <a:ext uri="{FF2B5EF4-FFF2-40B4-BE49-F238E27FC236}">
                    <a16:creationId xmlns:a16="http://schemas.microsoft.com/office/drawing/2014/main" id="{A5C6AC7A-FB24-4548-94F1-09BB3F44996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460" name="Rechte verbindingslijn 459">
                <a:extLst>
                  <a:ext uri="{FF2B5EF4-FFF2-40B4-BE49-F238E27FC236}">
                    <a16:creationId xmlns:a16="http://schemas.microsoft.com/office/drawing/2014/main" id="{CDABFA2E-4613-4488-9B2A-4AD720954AC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61" name="Rechte verbindingslijn 460">
                <a:extLst>
                  <a:ext uri="{FF2B5EF4-FFF2-40B4-BE49-F238E27FC236}">
                    <a16:creationId xmlns:a16="http://schemas.microsoft.com/office/drawing/2014/main" id="{3692092A-7D1D-4EAF-B166-A6F177064B83}"/>
                  </a:ext>
                </a:extLst>
              </p:cNvPr>
              <p:cNvCxnSpPr>
                <a:cxnSpLocks/>
                <a:stCxn id="45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28" name="Ovaal 427">
              <a:extLst>
                <a:ext uri="{FF2B5EF4-FFF2-40B4-BE49-F238E27FC236}">
                  <a16:creationId xmlns:a16="http://schemas.microsoft.com/office/drawing/2014/main" id="{408C9331-AE2E-43B5-87F5-446BFF8EE70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29" name="Rechthoek 428">
              <a:extLst>
                <a:ext uri="{FF2B5EF4-FFF2-40B4-BE49-F238E27FC236}">
                  <a16:creationId xmlns:a16="http://schemas.microsoft.com/office/drawing/2014/main" id="{F72F46F4-0523-4F71-82BD-170931DE716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30" name="Groep 429">
              <a:extLst>
                <a:ext uri="{FF2B5EF4-FFF2-40B4-BE49-F238E27FC236}">
                  <a16:creationId xmlns:a16="http://schemas.microsoft.com/office/drawing/2014/main" id="{081F4CC2-018F-40D7-A40C-1264248E72FC}"/>
                </a:ext>
              </a:extLst>
            </p:cNvPr>
            <p:cNvGrpSpPr/>
            <p:nvPr userDrawn="1"/>
          </p:nvGrpSpPr>
          <p:grpSpPr>
            <a:xfrm>
              <a:off x="-3311319" y="2164285"/>
              <a:ext cx="825500" cy="209550"/>
              <a:chOff x="13504624" y="2482850"/>
              <a:chExt cx="825500" cy="209550"/>
            </a:xfrm>
          </p:grpSpPr>
          <p:sp>
            <p:nvSpPr>
              <p:cNvPr id="453" name="Rechthoek 452">
                <a:extLst>
                  <a:ext uri="{FF2B5EF4-FFF2-40B4-BE49-F238E27FC236}">
                    <a16:creationId xmlns:a16="http://schemas.microsoft.com/office/drawing/2014/main" id="{CB94952A-3F1A-4853-B435-1BC4B5A5209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454" name="Rechte verbindingslijn 453">
                <a:extLst>
                  <a:ext uri="{FF2B5EF4-FFF2-40B4-BE49-F238E27FC236}">
                    <a16:creationId xmlns:a16="http://schemas.microsoft.com/office/drawing/2014/main" id="{C3C424AB-194B-4AA4-92C2-7717A4903E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55" name="Gelijkbenige driehoek 454">
                <a:extLst>
                  <a:ext uri="{FF2B5EF4-FFF2-40B4-BE49-F238E27FC236}">
                    <a16:creationId xmlns:a16="http://schemas.microsoft.com/office/drawing/2014/main" id="{45F3646E-E374-4B03-9F23-28E50A6A6F3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431" name="Ovaal 430">
              <a:extLst>
                <a:ext uri="{FF2B5EF4-FFF2-40B4-BE49-F238E27FC236}">
                  <a16:creationId xmlns:a16="http://schemas.microsoft.com/office/drawing/2014/main" id="{5518E807-3B23-4688-873D-EE9F87C0F616}"/>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32" name="Rechthoek 431">
              <a:extLst>
                <a:ext uri="{FF2B5EF4-FFF2-40B4-BE49-F238E27FC236}">
                  <a16:creationId xmlns:a16="http://schemas.microsoft.com/office/drawing/2014/main" id="{AB732091-7B44-4B8B-9E04-CACE69B8BA50}"/>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433" name="Groep 432">
              <a:extLst>
                <a:ext uri="{FF2B5EF4-FFF2-40B4-BE49-F238E27FC236}">
                  <a16:creationId xmlns:a16="http://schemas.microsoft.com/office/drawing/2014/main" id="{66CC3C4C-E34E-4122-A15D-DA7DD7863801}"/>
                </a:ext>
              </a:extLst>
            </p:cNvPr>
            <p:cNvGrpSpPr/>
            <p:nvPr userDrawn="1"/>
          </p:nvGrpSpPr>
          <p:grpSpPr>
            <a:xfrm>
              <a:off x="-3441613" y="3457758"/>
              <a:ext cx="622283" cy="612920"/>
              <a:chOff x="12617641" y="3403239"/>
              <a:chExt cx="752963" cy="741634"/>
            </a:xfrm>
          </p:grpSpPr>
          <p:grpSp>
            <p:nvGrpSpPr>
              <p:cNvPr id="437" name="Groep 436">
                <a:extLst>
                  <a:ext uri="{FF2B5EF4-FFF2-40B4-BE49-F238E27FC236}">
                    <a16:creationId xmlns:a16="http://schemas.microsoft.com/office/drawing/2014/main" id="{BD7E002C-018A-451F-8E5E-6F091DB7AE05}"/>
                  </a:ext>
                </a:extLst>
              </p:cNvPr>
              <p:cNvGrpSpPr/>
              <p:nvPr userDrawn="1"/>
            </p:nvGrpSpPr>
            <p:grpSpPr>
              <a:xfrm>
                <a:off x="12771530" y="3403239"/>
                <a:ext cx="467176" cy="448491"/>
                <a:chOff x="12782157" y="3403239"/>
                <a:chExt cx="467176" cy="448491"/>
              </a:xfrm>
            </p:grpSpPr>
            <p:grpSp>
              <p:nvGrpSpPr>
                <p:cNvPr id="440" name="Groep 439">
                  <a:extLst>
                    <a:ext uri="{FF2B5EF4-FFF2-40B4-BE49-F238E27FC236}">
                      <a16:creationId xmlns:a16="http://schemas.microsoft.com/office/drawing/2014/main" id="{9B069CD1-2689-49A3-84DE-BBEC6D67CD60}"/>
                    </a:ext>
                  </a:extLst>
                </p:cNvPr>
                <p:cNvGrpSpPr/>
                <p:nvPr userDrawn="1"/>
              </p:nvGrpSpPr>
              <p:grpSpPr>
                <a:xfrm>
                  <a:off x="12782157" y="3403239"/>
                  <a:ext cx="412976" cy="396132"/>
                  <a:chOff x="13554906" y="3320109"/>
                  <a:chExt cx="443917" cy="425811"/>
                </a:xfrm>
              </p:grpSpPr>
              <p:grpSp>
                <p:nvGrpSpPr>
                  <p:cNvPr id="447" name="Groep 446">
                    <a:extLst>
                      <a:ext uri="{FF2B5EF4-FFF2-40B4-BE49-F238E27FC236}">
                        <a16:creationId xmlns:a16="http://schemas.microsoft.com/office/drawing/2014/main" id="{F89199C5-156F-4A27-87B1-D9F5F5E73736}"/>
                      </a:ext>
                    </a:extLst>
                  </p:cNvPr>
                  <p:cNvGrpSpPr/>
                  <p:nvPr userDrawn="1"/>
                </p:nvGrpSpPr>
                <p:grpSpPr>
                  <a:xfrm>
                    <a:off x="13554906" y="3320109"/>
                    <a:ext cx="443917" cy="425811"/>
                    <a:chOff x="12909684" y="1276143"/>
                    <a:chExt cx="443917" cy="425811"/>
                  </a:xfrm>
                </p:grpSpPr>
                <p:sp>
                  <p:nvSpPr>
                    <p:cNvPr id="450" name="Rechthoek 449">
                      <a:extLst>
                        <a:ext uri="{FF2B5EF4-FFF2-40B4-BE49-F238E27FC236}">
                          <a16:creationId xmlns:a16="http://schemas.microsoft.com/office/drawing/2014/main" id="{CEB1438F-232C-4C29-89B4-DBEC35E0F2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1" name="Rechthoek 450">
                      <a:extLst>
                        <a:ext uri="{FF2B5EF4-FFF2-40B4-BE49-F238E27FC236}">
                          <a16:creationId xmlns:a16="http://schemas.microsoft.com/office/drawing/2014/main" id="{4C30E166-FC31-4FE6-8E4A-012F1B7DB14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2" name="Ovaal 451">
                      <a:extLst>
                        <a:ext uri="{FF2B5EF4-FFF2-40B4-BE49-F238E27FC236}">
                          <a16:creationId xmlns:a16="http://schemas.microsoft.com/office/drawing/2014/main" id="{CEDF9482-5744-4C45-8B92-849E7F1B37E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48" name="Afbeelding 447">
                    <a:extLst>
                      <a:ext uri="{FF2B5EF4-FFF2-40B4-BE49-F238E27FC236}">
                        <a16:creationId xmlns:a16="http://schemas.microsoft.com/office/drawing/2014/main" id="{8F97370A-2EB9-44DC-AADC-4AA0F3318E7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49" name="Afbeelding 448">
                    <a:extLst>
                      <a:ext uri="{FF2B5EF4-FFF2-40B4-BE49-F238E27FC236}">
                        <a16:creationId xmlns:a16="http://schemas.microsoft.com/office/drawing/2014/main" id="{12CD2639-72A6-4604-8D3D-3622DF07918A}"/>
                      </a:ext>
                    </a:extLst>
                  </p:cNvPr>
                  <p:cNvPicPr>
                    <a:picLocks noChangeAspect="1"/>
                  </p:cNvPicPr>
                  <p:nvPr userDrawn="1"/>
                </p:nvPicPr>
                <p:blipFill>
                  <a:blip r:embed="rId2" cstate="print">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441" name="Groep 440">
                  <a:extLst>
                    <a:ext uri="{FF2B5EF4-FFF2-40B4-BE49-F238E27FC236}">
                      <a16:creationId xmlns:a16="http://schemas.microsoft.com/office/drawing/2014/main" id="{AF8D8CA1-0DF3-4DB1-AB2A-F0C846DF4AB9}"/>
                    </a:ext>
                  </a:extLst>
                </p:cNvPr>
                <p:cNvGrpSpPr/>
                <p:nvPr userDrawn="1"/>
              </p:nvGrpSpPr>
              <p:grpSpPr>
                <a:xfrm>
                  <a:off x="13103513" y="3705268"/>
                  <a:ext cx="145820" cy="146462"/>
                  <a:chOff x="13096169" y="3602278"/>
                  <a:chExt cx="145820" cy="146462"/>
                </a:xfrm>
              </p:grpSpPr>
              <p:sp>
                <p:nvSpPr>
                  <p:cNvPr id="445" name="Rechthoek 444">
                    <a:extLst>
                      <a:ext uri="{FF2B5EF4-FFF2-40B4-BE49-F238E27FC236}">
                        <a16:creationId xmlns:a16="http://schemas.microsoft.com/office/drawing/2014/main" id="{5483B3CE-89F3-482E-B6E7-F30D6D6DEB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46" name="Rechthoek 445">
                    <a:extLst>
                      <a:ext uri="{FF2B5EF4-FFF2-40B4-BE49-F238E27FC236}">
                        <a16:creationId xmlns:a16="http://schemas.microsoft.com/office/drawing/2014/main" id="{263FD51A-632E-41BA-84F0-F3A373D2131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2" name="Groep 441">
                  <a:extLst>
                    <a:ext uri="{FF2B5EF4-FFF2-40B4-BE49-F238E27FC236}">
                      <a16:creationId xmlns:a16="http://schemas.microsoft.com/office/drawing/2014/main" id="{D07CC33D-7E0A-4028-9A8E-145DF6271A4E}"/>
                    </a:ext>
                  </a:extLst>
                </p:cNvPr>
                <p:cNvGrpSpPr/>
                <p:nvPr userDrawn="1"/>
              </p:nvGrpSpPr>
              <p:grpSpPr>
                <a:xfrm rot="10800000">
                  <a:off x="13061402" y="3665637"/>
                  <a:ext cx="145820" cy="146462"/>
                  <a:chOff x="13096169" y="3602278"/>
                  <a:chExt cx="145820" cy="146462"/>
                </a:xfrm>
              </p:grpSpPr>
              <p:sp>
                <p:nvSpPr>
                  <p:cNvPr id="443" name="Rechthoek 442">
                    <a:extLst>
                      <a:ext uri="{FF2B5EF4-FFF2-40B4-BE49-F238E27FC236}">
                        <a16:creationId xmlns:a16="http://schemas.microsoft.com/office/drawing/2014/main" id="{EB41DA3E-83D4-4559-A114-13C90059F3D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44" name="Rechthoek 443">
                    <a:extLst>
                      <a:ext uri="{FF2B5EF4-FFF2-40B4-BE49-F238E27FC236}">
                        <a16:creationId xmlns:a16="http://schemas.microsoft.com/office/drawing/2014/main" id="{261B05DE-C7B0-4A54-A7B8-3BCD611BCF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38" name="Rechthoek 437">
                <a:extLst>
                  <a:ext uri="{FF2B5EF4-FFF2-40B4-BE49-F238E27FC236}">
                    <a16:creationId xmlns:a16="http://schemas.microsoft.com/office/drawing/2014/main" id="{56BED1BA-1D88-4AD6-9FAE-C138CCA6E9B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39" name="Gelijkbenige driehoek 438">
                <a:extLst>
                  <a:ext uri="{FF2B5EF4-FFF2-40B4-BE49-F238E27FC236}">
                    <a16:creationId xmlns:a16="http://schemas.microsoft.com/office/drawing/2014/main" id="{4DF42B8A-0A5D-43EA-B5A7-46B161ECC54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4" name="ICOON_info">
              <a:extLst>
                <a:ext uri="{FF2B5EF4-FFF2-40B4-BE49-F238E27FC236}">
                  <a16:creationId xmlns:a16="http://schemas.microsoft.com/office/drawing/2014/main" id="{E07D23F5-8D41-4605-B178-239AC5174533}"/>
                </a:ext>
              </a:extLst>
            </p:cNvPr>
            <p:cNvGrpSpPr/>
            <p:nvPr userDrawn="1"/>
          </p:nvGrpSpPr>
          <p:grpSpPr>
            <a:xfrm>
              <a:off x="-376736" y="4085613"/>
              <a:ext cx="283685" cy="283685"/>
              <a:chOff x="-510741" y="5913713"/>
              <a:chExt cx="267555" cy="267555"/>
            </a:xfrm>
          </p:grpSpPr>
          <p:sp>
            <p:nvSpPr>
              <p:cNvPr id="435" name="Ovaal 434">
                <a:extLst>
                  <a:ext uri="{FF2B5EF4-FFF2-40B4-BE49-F238E27FC236}">
                    <a16:creationId xmlns:a16="http://schemas.microsoft.com/office/drawing/2014/main" id="{00D93957-64EF-4B44-9D0B-83DDE2F7148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36" name="Graphic 163" descr="Informatie">
                <a:extLst>
                  <a:ext uri="{FF2B5EF4-FFF2-40B4-BE49-F238E27FC236}">
                    <a16:creationId xmlns:a16="http://schemas.microsoft.com/office/drawing/2014/main" id="{A48B87CF-520D-479B-97DB-AF3AD5201D6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
        <p:nvSpPr>
          <p:cNvPr id="115" name="Titel 1">
            <a:extLst>
              <a:ext uri="{FF2B5EF4-FFF2-40B4-BE49-F238E27FC236}">
                <a16:creationId xmlns:a16="http://schemas.microsoft.com/office/drawing/2014/main" id="{DFBEC033-8A53-458A-8FF6-3A290800BF36}"/>
              </a:ext>
            </a:extLst>
          </p:cNvPr>
          <p:cNvSpPr>
            <a:spLocks noGrp="1"/>
          </p:cNvSpPr>
          <p:nvPr>
            <p:ph type="title" hasCustomPrompt="1"/>
          </p:nvPr>
        </p:nvSpPr>
        <p:spPr>
          <a:xfrm>
            <a:off x="1371600" y="3921026"/>
            <a:ext cx="9719130" cy="1593670"/>
          </a:xfrm>
        </p:spPr>
        <p:txBody>
          <a:bodyPr anchor="b"/>
          <a:lstStyle>
            <a:lvl1pPr>
              <a:defRPr>
                <a:ln w="6350">
                  <a:solidFill>
                    <a:schemeClr val="bg1"/>
                  </a:solidFill>
                </a:ln>
                <a:solidFill>
                  <a:schemeClr val="bg1"/>
                </a:solidFill>
              </a:defRPr>
            </a:lvl1pPr>
          </a:lstStyle>
          <a:p>
            <a:r>
              <a:rPr lang="en-GB" dirty="0"/>
              <a:t>Add your title here</a:t>
            </a:r>
          </a:p>
        </p:txBody>
      </p:sp>
    </p:spTree>
    <p:extLst>
      <p:ext uri="{BB962C8B-B14F-4D97-AF65-F5344CB8AC3E}">
        <p14:creationId xmlns:p14="http://schemas.microsoft.com/office/powerpoint/2010/main" val="4162468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IMAGE | XL #2">
    <p:bg>
      <p:bgPr>
        <a:solidFill>
          <a:schemeClr val="tx2"/>
        </a:solidFill>
        <a:effectLst/>
      </p:bgPr>
    </p:bg>
    <p:spTree>
      <p:nvGrpSpPr>
        <p:cNvPr id="1" name=""/>
        <p:cNvGrpSpPr/>
        <p:nvPr/>
      </p:nvGrpSpPr>
      <p:grpSpPr>
        <a:xfrm>
          <a:off x="0" y="0"/>
          <a:ext cx="0" cy="0"/>
          <a:chOff x="0" y="0"/>
          <a:chExt cx="0" cy="0"/>
        </a:xfrm>
      </p:grpSpPr>
      <p:sp>
        <p:nvSpPr>
          <p:cNvPr id="314" name="Tijdelijke aanduiding voor afbeelding 313">
            <a:extLst>
              <a:ext uri="{FF2B5EF4-FFF2-40B4-BE49-F238E27FC236}">
                <a16:creationId xmlns:a16="http://schemas.microsoft.com/office/drawing/2014/main" id="{13075C13-7DF1-45DA-B567-B4ACBA8FE08D}"/>
              </a:ext>
            </a:extLst>
          </p:cNvPr>
          <p:cNvSpPr>
            <a:spLocks noGrp="1"/>
          </p:cNvSpPr>
          <p:nvPr>
            <p:ph type="pic" sz="quarter" idx="13" hasCustomPrompt="1"/>
          </p:nvPr>
        </p:nvSpPr>
        <p:spPr>
          <a:xfrm>
            <a:off x="-3265" y="-27081"/>
            <a:ext cx="12198530" cy="6885081"/>
          </a:xfrm>
          <a:custGeom>
            <a:avLst/>
            <a:gdLst>
              <a:gd name="connsiteX0" fmla="*/ 11909514 w 12198530"/>
              <a:gd name="connsiteY0" fmla="*/ 0 h 7189881"/>
              <a:gd name="connsiteX1" fmla="*/ 12198529 w 12198530"/>
              <a:gd name="connsiteY1" fmla="*/ 0 h 7189881"/>
              <a:gd name="connsiteX2" fmla="*/ 12198529 w 12198530"/>
              <a:gd name="connsiteY2" fmla="*/ 304800 h 7189881"/>
              <a:gd name="connsiteX3" fmla="*/ 12198530 w 12198530"/>
              <a:gd name="connsiteY3" fmla="*/ 304800 h 7189881"/>
              <a:gd name="connsiteX4" fmla="*/ 12198530 w 12198530"/>
              <a:gd name="connsiteY4" fmla="*/ 7189881 h 7189881"/>
              <a:gd name="connsiteX5" fmla="*/ 0 w 12198530"/>
              <a:gd name="connsiteY5" fmla="*/ 7189881 h 7189881"/>
              <a:gd name="connsiteX6" fmla="*/ 0 w 12198530"/>
              <a:gd name="connsiteY6" fmla="*/ 304800 h 7189881"/>
              <a:gd name="connsiteX7" fmla="*/ 11909514 w 12198530"/>
              <a:gd name="connsiteY7" fmla="*/ 304800 h 7189881"/>
              <a:gd name="connsiteX0" fmla="*/ 11909514 w 12198530"/>
              <a:gd name="connsiteY0" fmla="*/ 304800 h 7189881"/>
              <a:gd name="connsiteX1" fmla="*/ 12198529 w 12198530"/>
              <a:gd name="connsiteY1" fmla="*/ 0 h 7189881"/>
              <a:gd name="connsiteX2" fmla="*/ 12198529 w 12198530"/>
              <a:gd name="connsiteY2" fmla="*/ 304800 h 7189881"/>
              <a:gd name="connsiteX3" fmla="*/ 12198530 w 12198530"/>
              <a:gd name="connsiteY3" fmla="*/ 304800 h 7189881"/>
              <a:gd name="connsiteX4" fmla="*/ 12198530 w 12198530"/>
              <a:gd name="connsiteY4" fmla="*/ 7189881 h 7189881"/>
              <a:gd name="connsiteX5" fmla="*/ 0 w 12198530"/>
              <a:gd name="connsiteY5" fmla="*/ 7189881 h 7189881"/>
              <a:gd name="connsiteX6" fmla="*/ 0 w 12198530"/>
              <a:gd name="connsiteY6" fmla="*/ 304800 h 7189881"/>
              <a:gd name="connsiteX7" fmla="*/ 11909514 w 12198530"/>
              <a:gd name="connsiteY7" fmla="*/ 304800 h 7189881"/>
              <a:gd name="connsiteX0" fmla="*/ 11909514 w 12198530"/>
              <a:gd name="connsiteY0" fmla="*/ 0 h 6885081"/>
              <a:gd name="connsiteX1" fmla="*/ 12198529 w 12198530"/>
              <a:gd name="connsiteY1" fmla="*/ 0 h 6885081"/>
              <a:gd name="connsiteX2" fmla="*/ 12198530 w 12198530"/>
              <a:gd name="connsiteY2" fmla="*/ 0 h 6885081"/>
              <a:gd name="connsiteX3" fmla="*/ 12198530 w 12198530"/>
              <a:gd name="connsiteY3" fmla="*/ 6885081 h 6885081"/>
              <a:gd name="connsiteX4" fmla="*/ 0 w 12198530"/>
              <a:gd name="connsiteY4" fmla="*/ 6885081 h 6885081"/>
              <a:gd name="connsiteX5" fmla="*/ 0 w 12198530"/>
              <a:gd name="connsiteY5" fmla="*/ 0 h 6885081"/>
              <a:gd name="connsiteX6" fmla="*/ 11909514 w 12198530"/>
              <a:gd name="connsiteY6" fmla="*/ 0 h 6885081"/>
              <a:gd name="connsiteX0" fmla="*/ 0 w 12198530"/>
              <a:gd name="connsiteY0" fmla="*/ 0 h 6885081"/>
              <a:gd name="connsiteX1" fmla="*/ 12198529 w 12198530"/>
              <a:gd name="connsiteY1" fmla="*/ 0 h 6885081"/>
              <a:gd name="connsiteX2" fmla="*/ 12198530 w 12198530"/>
              <a:gd name="connsiteY2" fmla="*/ 0 h 6885081"/>
              <a:gd name="connsiteX3" fmla="*/ 12198530 w 12198530"/>
              <a:gd name="connsiteY3" fmla="*/ 6885081 h 6885081"/>
              <a:gd name="connsiteX4" fmla="*/ 0 w 12198530"/>
              <a:gd name="connsiteY4" fmla="*/ 6885081 h 6885081"/>
              <a:gd name="connsiteX5" fmla="*/ 0 w 12198530"/>
              <a:gd name="connsiteY5" fmla="*/ 0 h 68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8530" h="6885081">
                <a:moveTo>
                  <a:pt x="0" y="0"/>
                </a:moveTo>
                <a:lnTo>
                  <a:pt x="12198529" y="0"/>
                </a:lnTo>
                <a:lnTo>
                  <a:pt x="12198530" y="0"/>
                </a:lnTo>
                <a:lnTo>
                  <a:pt x="12198530" y="6885081"/>
                </a:lnTo>
                <a:lnTo>
                  <a:pt x="0" y="6885081"/>
                </a:lnTo>
                <a:lnTo>
                  <a:pt x="0" y="0"/>
                </a:lnTo>
                <a:close/>
              </a:path>
            </a:pathLst>
          </a:custGeom>
          <a:solidFill>
            <a:schemeClr val="bg1">
              <a:lumMod val="95000"/>
            </a:schemeClr>
          </a:solidFill>
        </p:spPr>
        <p:txBody>
          <a:bodyPr wrap="square" bIns="1440000" anchor="ctr">
            <a:noAutofit/>
          </a:bodyP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4" name="Tijdelijke aanduiding voor datum 3"/>
          <p:cNvSpPr>
            <a:spLocks noGrp="1"/>
          </p:cNvSpPr>
          <p:nvPr>
            <p:ph type="dt" sz="half" idx="10"/>
          </p:nvPr>
        </p:nvSpPr>
        <p:spPr/>
        <p:txBody>
          <a:bodyPr/>
          <a:lstStyle/>
          <a:p>
            <a:fld id="{1965D82B-7A6F-4BA0-B830-F9A3F3FC1D80}"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IMAGE | XL #2</a:t>
            </a:r>
          </a:p>
        </p:txBody>
      </p:sp>
      <p:sp>
        <p:nvSpPr>
          <p:cNvPr id="2" name="Titel 1">
            <a:extLst>
              <a:ext uri="{FF2B5EF4-FFF2-40B4-BE49-F238E27FC236}">
                <a16:creationId xmlns:a16="http://schemas.microsoft.com/office/drawing/2014/main" id="{D21EBD17-C471-4719-B906-B53641C4E046}"/>
              </a:ext>
            </a:extLst>
          </p:cNvPr>
          <p:cNvSpPr>
            <a:spLocks noGrp="1"/>
          </p:cNvSpPr>
          <p:nvPr>
            <p:ph type="title" hasCustomPrompt="1"/>
          </p:nvPr>
        </p:nvSpPr>
        <p:spPr>
          <a:xfrm>
            <a:off x="1338406" y="4525818"/>
            <a:ext cx="9413768" cy="998718"/>
          </a:xfrm>
        </p:spPr>
        <p:txBody>
          <a:bodyPr anchor="b"/>
          <a:lstStyle>
            <a:lvl1pPr>
              <a:defRPr sz="3600">
                <a:ln w="6350">
                  <a:solidFill>
                    <a:schemeClr val="bg1"/>
                  </a:solidFill>
                </a:ln>
                <a:solidFill>
                  <a:schemeClr val="bg1"/>
                </a:solidFill>
              </a:defRPr>
            </a:lvl1pPr>
          </a:lstStyle>
          <a:p>
            <a:r>
              <a:rPr lang="en-GB" dirty="0"/>
              <a:t>Add your title here</a:t>
            </a:r>
          </a:p>
        </p:txBody>
      </p:sp>
      <p:sp>
        <p:nvSpPr>
          <p:cNvPr id="127" name="Tijdelijke aanduiding voor verticale tekst 2">
            <a:extLst>
              <a:ext uri="{FF2B5EF4-FFF2-40B4-BE49-F238E27FC236}">
                <a16:creationId xmlns:a16="http://schemas.microsoft.com/office/drawing/2014/main" id="{34B833AE-358B-4EAF-8F9D-F57B3838DF93}"/>
              </a:ext>
            </a:extLst>
          </p:cNvPr>
          <p:cNvSpPr>
            <a:spLocks noGrp="1"/>
          </p:cNvSpPr>
          <p:nvPr>
            <p:ph type="body" orient="vert" idx="1" hasCustomPrompt="1"/>
          </p:nvPr>
        </p:nvSpPr>
        <p:spPr>
          <a:xfrm>
            <a:off x="1398697" y="3538299"/>
            <a:ext cx="4879634" cy="902662"/>
          </a:xfrm>
        </p:spPr>
        <p:txBody>
          <a:bodyPr vert="horz" tIns="0" anchor="b" anchorCtr="0"/>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dirty="0"/>
              <a:t>Add your text here</a:t>
            </a:r>
          </a:p>
        </p:txBody>
      </p:sp>
      <p:grpSp>
        <p:nvGrpSpPr>
          <p:cNvPr id="319" name="INSTRUCTIONS">
            <a:extLst>
              <a:ext uri="{FF2B5EF4-FFF2-40B4-BE49-F238E27FC236}">
                <a16:creationId xmlns:a16="http://schemas.microsoft.com/office/drawing/2014/main" id="{19E169A4-82CE-4C86-AB78-CF0976792EEA}"/>
              </a:ext>
            </a:extLst>
          </p:cNvPr>
          <p:cNvGrpSpPr/>
          <p:nvPr userDrawn="1"/>
        </p:nvGrpSpPr>
        <p:grpSpPr>
          <a:xfrm>
            <a:off x="-3786437" y="0"/>
            <a:ext cx="3693386" cy="5359349"/>
            <a:chOff x="-3786437" y="0"/>
            <a:chExt cx="3693386" cy="5359349"/>
          </a:xfrm>
        </p:grpSpPr>
        <p:sp>
          <p:nvSpPr>
            <p:cNvPr id="320" name="Rechthoek 319">
              <a:extLst>
                <a:ext uri="{FF2B5EF4-FFF2-40B4-BE49-F238E27FC236}">
                  <a16:creationId xmlns:a16="http://schemas.microsoft.com/office/drawing/2014/main" id="{EB6B2B1A-DD20-40AA-899B-ADFBE4052B7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321" name="Ovaal 320">
              <a:extLst>
                <a:ext uri="{FF2B5EF4-FFF2-40B4-BE49-F238E27FC236}">
                  <a16:creationId xmlns:a16="http://schemas.microsoft.com/office/drawing/2014/main" id="{42849E9C-3EE1-4627-9AB0-2BDF3D2C195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22" name="Rechthoek 321">
              <a:extLst>
                <a:ext uri="{FF2B5EF4-FFF2-40B4-BE49-F238E27FC236}">
                  <a16:creationId xmlns:a16="http://schemas.microsoft.com/office/drawing/2014/main" id="{7B84E7F3-1BF8-440E-A4F6-E413839C36E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Bullets</a:t>
              </a:r>
            </a:p>
          </p:txBody>
        </p:sp>
        <p:sp>
          <p:nvSpPr>
            <p:cNvPr id="323" name="Ovaal 322">
              <a:extLst>
                <a:ext uri="{FF2B5EF4-FFF2-40B4-BE49-F238E27FC236}">
                  <a16:creationId xmlns:a16="http://schemas.microsoft.com/office/drawing/2014/main" id="{221EC971-1E15-4BFC-BB62-4A3D9A4A7B2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24" name="Rechthoek 323">
              <a:extLst>
                <a:ext uri="{FF2B5EF4-FFF2-40B4-BE49-F238E27FC236}">
                  <a16:creationId xmlns:a16="http://schemas.microsoft.com/office/drawing/2014/main" id="{EAE402A1-B3FB-4468-BE7D-1F9E3428687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25" name="Rechthoek 324">
              <a:extLst>
                <a:ext uri="{FF2B5EF4-FFF2-40B4-BE49-F238E27FC236}">
                  <a16:creationId xmlns:a16="http://schemas.microsoft.com/office/drawing/2014/main" id="{6C82F963-2FE3-4FA3-AA12-868A4403650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#1</a:t>
              </a:r>
            </a:p>
          </p:txBody>
        </p:sp>
        <p:sp>
          <p:nvSpPr>
            <p:cNvPr id="326" name="Ovaal 325">
              <a:extLst>
                <a:ext uri="{FF2B5EF4-FFF2-40B4-BE49-F238E27FC236}">
                  <a16:creationId xmlns:a16="http://schemas.microsoft.com/office/drawing/2014/main" id="{551837D3-A99D-4182-BEB4-51142AF3B1F0}"/>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27" name="Rechthoek 326">
              <a:extLst>
                <a:ext uri="{FF2B5EF4-FFF2-40B4-BE49-F238E27FC236}">
                  <a16:creationId xmlns:a16="http://schemas.microsoft.com/office/drawing/2014/main" id="{799BA99F-AFA2-40FC-96F0-E9129062898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#2</a:t>
              </a:r>
            </a:p>
          </p:txBody>
        </p:sp>
        <p:sp>
          <p:nvSpPr>
            <p:cNvPr id="328" name="Ovaal 327">
              <a:extLst>
                <a:ext uri="{FF2B5EF4-FFF2-40B4-BE49-F238E27FC236}">
                  <a16:creationId xmlns:a16="http://schemas.microsoft.com/office/drawing/2014/main" id="{5A42A619-645A-4FC1-AD08-C72009704AC8}"/>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29" name="Rechthoek 328">
              <a:extLst>
                <a:ext uri="{FF2B5EF4-FFF2-40B4-BE49-F238E27FC236}">
                  <a16:creationId xmlns:a16="http://schemas.microsoft.com/office/drawing/2014/main" id="{E0011366-0EDE-466B-9E6A-16407A28966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Default text</a:t>
              </a:r>
            </a:p>
          </p:txBody>
        </p:sp>
        <p:sp>
          <p:nvSpPr>
            <p:cNvPr id="330" name="Ovaal 329">
              <a:extLst>
                <a:ext uri="{FF2B5EF4-FFF2-40B4-BE49-F238E27FC236}">
                  <a16:creationId xmlns:a16="http://schemas.microsoft.com/office/drawing/2014/main" id="{9774A9EF-7732-46DC-BBB5-CBAB3A60327E}"/>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31" name="Rechthoek 330">
              <a:extLst>
                <a:ext uri="{FF2B5EF4-FFF2-40B4-BE49-F238E27FC236}">
                  <a16:creationId xmlns:a16="http://schemas.microsoft.com/office/drawing/2014/main" id="{B966DF07-C1C6-4BCA-B6F1-CE347B89215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rgbClr val="23B45A"/>
                  </a:solidFill>
                  <a:effectLst/>
                  <a:uLnTx/>
                  <a:uFillTx/>
                  <a:latin typeface="Arial" panose="020B0604020202020204" pitchFamily="34" charset="0"/>
                  <a:ea typeface="+mn-ea"/>
                  <a:cs typeface="Arial" panose="020B0604020202020204" pitchFamily="34" charset="0"/>
                </a:rPr>
                <a:t>Header #1</a:t>
              </a:r>
            </a:p>
          </p:txBody>
        </p:sp>
        <p:sp>
          <p:nvSpPr>
            <p:cNvPr id="332" name="Ovaal 331">
              <a:extLst>
                <a:ext uri="{FF2B5EF4-FFF2-40B4-BE49-F238E27FC236}">
                  <a16:creationId xmlns:a16="http://schemas.microsoft.com/office/drawing/2014/main" id="{A44CF8D2-0F7E-46D0-9F7A-2F9957CB8AB4}"/>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33" name="Rechthoek 332">
              <a:extLst>
                <a:ext uri="{FF2B5EF4-FFF2-40B4-BE49-F238E27FC236}">
                  <a16:creationId xmlns:a16="http://schemas.microsoft.com/office/drawing/2014/main" id="{4EC92545-391B-4DD1-B5FB-A34BCF9F442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Source</a:t>
              </a:r>
            </a:p>
          </p:txBody>
        </p:sp>
        <p:sp>
          <p:nvSpPr>
            <p:cNvPr id="334" name="Ovaal 333">
              <a:extLst>
                <a:ext uri="{FF2B5EF4-FFF2-40B4-BE49-F238E27FC236}">
                  <a16:creationId xmlns:a16="http://schemas.microsoft.com/office/drawing/2014/main" id="{E59EAB2F-FE4A-4409-921D-02F93DE1A172}"/>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35" name="Rechthoek 334">
              <a:extLst>
                <a:ext uri="{FF2B5EF4-FFF2-40B4-BE49-F238E27FC236}">
                  <a16:creationId xmlns:a16="http://schemas.microsoft.com/office/drawing/2014/main" id="{003EBA83-BC8D-4916-AC90-E42098BD095A}"/>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mn-cs"/>
                </a:rPr>
                <a:t>Numerical bullets</a:t>
              </a:r>
            </a:p>
          </p:txBody>
        </p:sp>
        <p:sp>
          <p:nvSpPr>
            <p:cNvPr id="336" name="Ovaal 335">
              <a:extLst>
                <a:ext uri="{FF2B5EF4-FFF2-40B4-BE49-F238E27FC236}">
                  <a16:creationId xmlns:a16="http://schemas.microsoft.com/office/drawing/2014/main" id="{2FFC6048-A888-49B1-AB09-26F2EF165FE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37" name="Rechthoek 336">
              <a:extLst>
                <a:ext uri="{FF2B5EF4-FFF2-40B4-BE49-F238E27FC236}">
                  <a16:creationId xmlns:a16="http://schemas.microsoft.com/office/drawing/2014/main" id="{3ACB4B3B-DA51-496A-91F6-24214743428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rgbClr val="23B45A"/>
                  </a:solidFill>
                  <a:effectLst/>
                  <a:uLnTx/>
                  <a:uFillTx/>
                  <a:latin typeface="Arial" panose="020B0604020202020204" pitchFamily="34" charset="0"/>
                  <a:ea typeface="+mn-ea"/>
                  <a:cs typeface="+mn-cs"/>
                </a:rPr>
                <a:t>Header #3</a:t>
              </a:r>
            </a:p>
          </p:txBody>
        </p:sp>
        <p:sp>
          <p:nvSpPr>
            <p:cNvPr id="338" name="Ovaal 337">
              <a:extLst>
                <a:ext uri="{FF2B5EF4-FFF2-40B4-BE49-F238E27FC236}">
                  <a16:creationId xmlns:a16="http://schemas.microsoft.com/office/drawing/2014/main" id="{A53799FD-2FFF-4DD3-AEE9-3987D9B887F4}"/>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9" name="Rechthoek 338">
              <a:extLst>
                <a:ext uri="{FF2B5EF4-FFF2-40B4-BE49-F238E27FC236}">
                  <a16:creationId xmlns:a16="http://schemas.microsoft.com/office/drawing/2014/main" id="{A86CC9C5-F784-4ECB-88F4-26808C645700}"/>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Header #2</a:t>
              </a:r>
            </a:p>
          </p:txBody>
        </p:sp>
        <p:grpSp>
          <p:nvGrpSpPr>
            <p:cNvPr id="340" name="VOORBEELD">
              <a:extLst>
                <a:ext uri="{FF2B5EF4-FFF2-40B4-BE49-F238E27FC236}">
                  <a16:creationId xmlns:a16="http://schemas.microsoft.com/office/drawing/2014/main" id="{DAADF8D3-5A2A-45F4-AC91-3C50840C3C7E}"/>
                </a:ext>
              </a:extLst>
            </p:cNvPr>
            <p:cNvGrpSpPr/>
            <p:nvPr userDrawn="1"/>
          </p:nvGrpSpPr>
          <p:grpSpPr>
            <a:xfrm>
              <a:off x="-3605171" y="458674"/>
              <a:ext cx="3234311" cy="558875"/>
              <a:chOff x="-3605171" y="458674"/>
              <a:chExt cx="3234311" cy="558875"/>
            </a:xfrm>
          </p:grpSpPr>
          <p:sp>
            <p:nvSpPr>
              <p:cNvPr id="345" name="Rechthoek 344">
                <a:extLst>
                  <a:ext uri="{FF2B5EF4-FFF2-40B4-BE49-F238E27FC236}">
                    <a16:creationId xmlns:a16="http://schemas.microsoft.com/office/drawing/2014/main" id="{7D6ED880-59D9-4D6D-8C10-173622C3413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46" name="Rechthoek 345">
                <a:extLst>
                  <a:ext uri="{FF2B5EF4-FFF2-40B4-BE49-F238E27FC236}">
                    <a16:creationId xmlns:a16="http://schemas.microsoft.com/office/drawing/2014/main" id="{ADE416EF-33B6-4A04-A690-B38A31CF382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47" name="Groep 346">
                <a:extLst>
                  <a:ext uri="{FF2B5EF4-FFF2-40B4-BE49-F238E27FC236}">
                    <a16:creationId xmlns:a16="http://schemas.microsoft.com/office/drawing/2014/main" id="{2D2124AA-1FC0-4531-BD7A-222605E0B3E4}"/>
                  </a:ext>
                </a:extLst>
              </p:cNvPr>
              <p:cNvGrpSpPr/>
              <p:nvPr userDrawn="1"/>
            </p:nvGrpSpPr>
            <p:grpSpPr>
              <a:xfrm>
                <a:off x="-3386247" y="830871"/>
                <a:ext cx="139423" cy="109566"/>
                <a:chOff x="-2866744" y="827071"/>
                <a:chExt cx="168701" cy="132575"/>
              </a:xfrm>
            </p:grpSpPr>
            <p:grpSp>
              <p:nvGrpSpPr>
                <p:cNvPr id="421" name="Groep 420">
                  <a:extLst>
                    <a:ext uri="{FF2B5EF4-FFF2-40B4-BE49-F238E27FC236}">
                      <a16:creationId xmlns:a16="http://schemas.microsoft.com/office/drawing/2014/main" id="{13091DDC-AA5D-4617-B595-38FA32BFEBE4}"/>
                    </a:ext>
                  </a:extLst>
                </p:cNvPr>
                <p:cNvGrpSpPr/>
                <p:nvPr userDrawn="1"/>
              </p:nvGrpSpPr>
              <p:grpSpPr>
                <a:xfrm>
                  <a:off x="-2866744" y="827071"/>
                  <a:ext cx="168701" cy="132575"/>
                  <a:chOff x="-2866744" y="827071"/>
                  <a:chExt cx="168701" cy="132575"/>
                </a:xfrm>
              </p:grpSpPr>
              <p:cxnSp>
                <p:nvCxnSpPr>
                  <p:cNvPr id="423" name="Rechte verbindingslijn 422">
                    <a:extLst>
                      <a:ext uri="{FF2B5EF4-FFF2-40B4-BE49-F238E27FC236}">
                        <a16:creationId xmlns:a16="http://schemas.microsoft.com/office/drawing/2014/main" id="{D2E31762-D72B-4697-84C0-1976A003E89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24" name="Rechte verbindingslijn 423">
                    <a:extLst>
                      <a:ext uri="{FF2B5EF4-FFF2-40B4-BE49-F238E27FC236}">
                        <a16:creationId xmlns:a16="http://schemas.microsoft.com/office/drawing/2014/main" id="{52FF3064-E925-4316-A7BC-E8CA6ADCBCC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25" name="Rechte verbindingslijn 424">
                    <a:extLst>
                      <a:ext uri="{FF2B5EF4-FFF2-40B4-BE49-F238E27FC236}">
                        <a16:creationId xmlns:a16="http://schemas.microsoft.com/office/drawing/2014/main" id="{DABF8FC5-112F-419B-B417-BC79FF16D2C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26" name="Rechte verbindingslijn 425">
                    <a:extLst>
                      <a:ext uri="{FF2B5EF4-FFF2-40B4-BE49-F238E27FC236}">
                        <a16:creationId xmlns:a16="http://schemas.microsoft.com/office/drawing/2014/main" id="{2AEBACB8-C3E9-4BEE-8E84-FF5149BB97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27" name="Rechte verbindingslijn 426">
                    <a:extLst>
                      <a:ext uri="{FF2B5EF4-FFF2-40B4-BE49-F238E27FC236}">
                        <a16:creationId xmlns:a16="http://schemas.microsoft.com/office/drawing/2014/main" id="{F6EEE5AC-C1D9-4259-99A2-CBDBEF52A61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22" name="Pijl: rechts 421">
                  <a:extLst>
                    <a:ext uri="{FF2B5EF4-FFF2-40B4-BE49-F238E27FC236}">
                      <a16:creationId xmlns:a16="http://schemas.microsoft.com/office/drawing/2014/main" id="{8A44004C-112D-4A42-9BC0-67FE4E12520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8" name="Groep 347">
                <a:extLst>
                  <a:ext uri="{FF2B5EF4-FFF2-40B4-BE49-F238E27FC236}">
                    <a16:creationId xmlns:a16="http://schemas.microsoft.com/office/drawing/2014/main" id="{0C5EBC66-1719-4B65-9E6F-B9EDF5415AEE}"/>
                  </a:ext>
                </a:extLst>
              </p:cNvPr>
              <p:cNvGrpSpPr/>
              <p:nvPr userDrawn="1"/>
            </p:nvGrpSpPr>
            <p:grpSpPr>
              <a:xfrm>
                <a:off x="-3605171" y="830871"/>
                <a:ext cx="139423" cy="109566"/>
                <a:chOff x="-2866744" y="518074"/>
                <a:chExt cx="168701" cy="132575"/>
              </a:xfrm>
            </p:grpSpPr>
            <p:grpSp>
              <p:nvGrpSpPr>
                <p:cNvPr id="414" name="Groep 413">
                  <a:extLst>
                    <a:ext uri="{FF2B5EF4-FFF2-40B4-BE49-F238E27FC236}">
                      <a16:creationId xmlns:a16="http://schemas.microsoft.com/office/drawing/2014/main" id="{5F4A3CAE-AC4B-4411-AEA6-17A210897DD2}"/>
                    </a:ext>
                  </a:extLst>
                </p:cNvPr>
                <p:cNvGrpSpPr/>
                <p:nvPr userDrawn="1"/>
              </p:nvGrpSpPr>
              <p:grpSpPr>
                <a:xfrm>
                  <a:off x="-2866744" y="518074"/>
                  <a:ext cx="168701" cy="132575"/>
                  <a:chOff x="-2866744" y="518074"/>
                  <a:chExt cx="168701" cy="132575"/>
                </a:xfrm>
              </p:grpSpPr>
              <p:cxnSp>
                <p:nvCxnSpPr>
                  <p:cNvPr id="416" name="Rechte verbindingslijn 415">
                    <a:extLst>
                      <a:ext uri="{FF2B5EF4-FFF2-40B4-BE49-F238E27FC236}">
                        <a16:creationId xmlns:a16="http://schemas.microsoft.com/office/drawing/2014/main" id="{5CEC1652-27EC-4C31-A94E-2F70ABFA46A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17" name="Rechte verbindingslijn 416">
                    <a:extLst>
                      <a:ext uri="{FF2B5EF4-FFF2-40B4-BE49-F238E27FC236}">
                        <a16:creationId xmlns:a16="http://schemas.microsoft.com/office/drawing/2014/main" id="{7499F254-C099-4825-B2D3-28E95F617D5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18" name="Rechte verbindingslijn 417">
                    <a:extLst>
                      <a:ext uri="{FF2B5EF4-FFF2-40B4-BE49-F238E27FC236}">
                        <a16:creationId xmlns:a16="http://schemas.microsoft.com/office/drawing/2014/main" id="{06A5F28F-AC73-4C9F-A830-9410F65A187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19" name="Rechte verbindingslijn 418">
                    <a:extLst>
                      <a:ext uri="{FF2B5EF4-FFF2-40B4-BE49-F238E27FC236}">
                        <a16:creationId xmlns:a16="http://schemas.microsoft.com/office/drawing/2014/main" id="{02D5724F-F727-4B5C-8D03-79464364935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20" name="Rechte verbindingslijn 419">
                    <a:extLst>
                      <a:ext uri="{FF2B5EF4-FFF2-40B4-BE49-F238E27FC236}">
                        <a16:creationId xmlns:a16="http://schemas.microsoft.com/office/drawing/2014/main" id="{CB09B187-E61E-46B2-B17D-3EB3F5CF03B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15" name="Pijl: rechts 414">
                  <a:extLst>
                    <a:ext uri="{FF2B5EF4-FFF2-40B4-BE49-F238E27FC236}">
                      <a16:creationId xmlns:a16="http://schemas.microsoft.com/office/drawing/2014/main" id="{891A02F4-2534-4BD3-8CE5-17877BCBA2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49" name="Rechte verbindingslijn 348">
                <a:extLst>
                  <a:ext uri="{FF2B5EF4-FFF2-40B4-BE49-F238E27FC236}">
                    <a16:creationId xmlns:a16="http://schemas.microsoft.com/office/drawing/2014/main" id="{D691BBCF-87A4-452F-AFB1-3F4CB0149EC8}"/>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50" name="Rechte verbindingslijn 349">
                <a:extLst>
                  <a:ext uri="{FF2B5EF4-FFF2-40B4-BE49-F238E27FC236}">
                    <a16:creationId xmlns:a16="http://schemas.microsoft.com/office/drawing/2014/main" id="{81CC5C11-53A1-4E8E-9DDC-F67D7467E17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51" name="Rechthoek 350">
                <a:extLst>
                  <a:ext uri="{FF2B5EF4-FFF2-40B4-BE49-F238E27FC236}">
                    <a16:creationId xmlns:a16="http://schemas.microsoft.com/office/drawing/2014/main" id="{4BEC936A-94B1-4E45-B01A-F8EC6F8177C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52" name="Rechthoek 351">
                <a:extLst>
                  <a:ext uri="{FF2B5EF4-FFF2-40B4-BE49-F238E27FC236}">
                    <a16:creationId xmlns:a16="http://schemas.microsoft.com/office/drawing/2014/main" id="{F1247025-605C-417E-936E-095A05C7AA30}"/>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53" name="Groep 352">
                <a:extLst>
                  <a:ext uri="{FF2B5EF4-FFF2-40B4-BE49-F238E27FC236}">
                    <a16:creationId xmlns:a16="http://schemas.microsoft.com/office/drawing/2014/main" id="{C8817E93-E789-4F62-B716-AA9EAAF8BD22}"/>
                  </a:ext>
                </a:extLst>
              </p:cNvPr>
              <p:cNvGrpSpPr/>
              <p:nvPr userDrawn="1"/>
            </p:nvGrpSpPr>
            <p:grpSpPr>
              <a:xfrm>
                <a:off x="-2916763" y="769168"/>
                <a:ext cx="268738" cy="248381"/>
                <a:chOff x="-2916763" y="769168"/>
                <a:chExt cx="268738" cy="248381"/>
              </a:xfrm>
            </p:grpSpPr>
            <p:sp>
              <p:nvSpPr>
                <p:cNvPr id="406" name="Rechthoek 405">
                  <a:extLst>
                    <a:ext uri="{FF2B5EF4-FFF2-40B4-BE49-F238E27FC236}">
                      <a16:creationId xmlns:a16="http://schemas.microsoft.com/office/drawing/2014/main" id="{EF93C26D-60A4-4300-A593-DCA870EC214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07" name="Groep 406">
                  <a:extLst>
                    <a:ext uri="{FF2B5EF4-FFF2-40B4-BE49-F238E27FC236}">
                      <a16:creationId xmlns:a16="http://schemas.microsoft.com/office/drawing/2014/main" id="{67BA8972-2FA9-4746-8963-582F1F0FB1F1}"/>
                    </a:ext>
                  </a:extLst>
                </p:cNvPr>
                <p:cNvGrpSpPr/>
                <p:nvPr userDrawn="1"/>
              </p:nvGrpSpPr>
              <p:grpSpPr>
                <a:xfrm>
                  <a:off x="-2866744" y="827071"/>
                  <a:ext cx="168701" cy="132575"/>
                  <a:chOff x="-2866744" y="827071"/>
                  <a:chExt cx="168701" cy="132575"/>
                </a:xfrm>
              </p:grpSpPr>
              <p:cxnSp>
                <p:nvCxnSpPr>
                  <p:cNvPr id="409" name="Rechte verbindingslijn 408">
                    <a:extLst>
                      <a:ext uri="{FF2B5EF4-FFF2-40B4-BE49-F238E27FC236}">
                        <a16:creationId xmlns:a16="http://schemas.microsoft.com/office/drawing/2014/main" id="{28E9EA37-5FDC-42C1-8598-0FB642AB694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10" name="Rechte verbindingslijn 409">
                    <a:extLst>
                      <a:ext uri="{FF2B5EF4-FFF2-40B4-BE49-F238E27FC236}">
                        <a16:creationId xmlns:a16="http://schemas.microsoft.com/office/drawing/2014/main" id="{BDABEB44-C972-47B6-B486-FB7CDF37C1F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11" name="Rechte verbindingslijn 410">
                    <a:extLst>
                      <a:ext uri="{FF2B5EF4-FFF2-40B4-BE49-F238E27FC236}">
                        <a16:creationId xmlns:a16="http://schemas.microsoft.com/office/drawing/2014/main" id="{1A579D3C-AD68-47D5-B948-E3E248B5274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12" name="Rechte verbindingslijn 411">
                    <a:extLst>
                      <a:ext uri="{FF2B5EF4-FFF2-40B4-BE49-F238E27FC236}">
                        <a16:creationId xmlns:a16="http://schemas.microsoft.com/office/drawing/2014/main" id="{8C32A129-9027-43C2-861D-DFB9327F507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13" name="Rechte verbindingslijn 412">
                    <a:extLst>
                      <a:ext uri="{FF2B5EF4-FFF2-40B4-BE49-F238E27FC236}">
                        <a16:creationId xmlns:a16="http://schemas.microsoft.com/office/drawing/2014/main" id="{ED583A17-E976-4E73-8CA2-68931E92FBD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08" name="Pijl: rechts 407">
                  <a:extLst>
                    <a:ext uri="{FF2B5EF4-FFF2-40B4-BE49-F238E27FC236}">
                      <a16:creationId xmlns:a16="http://schemas.microsoft.com/office/drawing/2014/main" id="{19FBFEFA-D91F-417D-9DA8-E55DAAFE4CA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7" name="Groep 396">
                <a:extLst>
                  <a:ext uri="{FF2B5EF4-FFF2-40B4-BE49-F238E27FC236}">
                    <a16:creationId xmlns:a16="http://schemas.microsoft.com/office/drawing/2014/main" id="{AB7819EC-E530-4543-8EC5-6B2CBC7E3885}"/>
                  </a:ext>
                </a:extLst>
              </p:cNvPr>
              <p:cNvGrpSpPr/>
              <p:nvPr userDrawn="1"/>
            </p:nvGrpSpPr>
            <p:grpSpPr>
              <a:xfrm>
                <a:off x="-2916763" y="460171"/>
                <a:ext cx="268738" cy="248381"/>
                <a:chOff x="-2916763" y="460171"/>
                <a:chExt cx="268738" cy="248381"/>
              </a:xfrm>
            </p:grpSpPr>
            <p:sp>
              <p:nvSpPr>
                <p:cNvPr id="398" name="Rechthoek 397">
                  <a:extLst>
                    <a:ext uri="{FF2B5EF4-FFF2-40B4-BE49-F238E27FC236}">
                      <a16:creationId xmlns:a16="http://schemas.microsoft.com/office/drawing/2014/main" id="{A1A004D7-A584-4618-9B34-5AFE9C233C5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99" name="Groep 398">
                  <a:extLst>
                    <a:ext uri="{FF2B5EF4-FFF2-40B4-BE49-F238E27FC236}">
                      <a16:creationId xmlns:a16="http://schemas.microsoft.com/office/drawing/2014/main" id="{42099145-F1D3-41F0-8210-CA7A4AD1C67D}"/>
                    </a:ext>
                  </a:extLst>
                </p:cNvPr>
                <p:cNvGrpSpPr/>
                <p:nvPr userDrawn="1"/>
              </p:nvGrpSpPr>
              <p:grpSpPr>
                <a:xfrm>
                  <a:off x="-2866744" y="518074"/>
                  <a:ext cx="168701" cy="132575"/>
                  <a:chOff x="-2866744" y="518074"/>
                  <a:chExt cx="168701" cy="132575"/>
                </a:xfrm>
              </p:grpSpPr>
              <p:cxnSp>
                <p:nvCxnSpPr>
                  <p:cNvPr id="401" name="Rechte verbindingslijn 400">
                    <a:extLst>
                      <a:ext uri="{FF2B5EF4-FFF2-40B4-BE49-F238E27FC236}">
                        <a16:creationId xmlns:a16="http://schemas.microsoft.com/office/drawing/2014/main" id="{C4C81DFB-2CF9-4283-8FD9-15B0392521D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02" name="Rechte verbindingslijn 401">
                    <a:extLst>
                      <a:ext uri="{FF2B5EF4-FFF2-40B4-BE49-F238E27FC236}">
                        <a16:creationId xmlns:a16="http://schemas.microsoft.com/office/drawing/2014/main" id="{343AC812-D794-4C4A-A31E-7ED911C3D8F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03" name="Rechte verbindingslijn 402">
                    <a:extLst>
                      <a:ext uri="{FF2B5EF4-FFF2-40B4-BE49-F238E27FC236}">
                        <a16:creationId xmlns:a16="http://schemas.microsoft.com/office/drawing/2014/main" id="{1B46EA1C-D9F0-4DAA-99B7-914C188D42A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04" name="Rechte verbindingslijn 403">
                    <a:extLst>
                      <a:ext uri="{FF2B5EF4-FFF2-40B4-BE49-F238E27FC236}">
                        <a16:creationId xmlns:a16="http://schemas.microsoft.com/office/drawing/2014/main" id="{CAA753AA-D296-42F7-AFB8-5F71D81E5C2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05" name="Rechte verbindingslijn 404">
                    <a:extLst>
                      <a:ext uri="{FF2B5EF4-FFF2-40B4-BE49-F238E27FC236}">
                        <a16:creationId xmlns:a16="http://schemas.microsoft.com/office/drawing/2014/main" id="{7472D1DE-CBD3-41D1-AEC6-6B703C85799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00" name="Pijl: rechts 399">
                  <a:extLst>
                    <a:ext uri="{FF2B5EF4-FFF2-40B4-BE49-F238E27FC236}">
                      <a16:creationId xmlns:a16="http://schemas.microsoft.com/office/drawing/2014/main" id="{78D7D8B5-8249-49F6-B116-1E11480DF33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41" name="Rechthoek 340">
              <a:extLst>
                <a:ext uri="{FF2B5EF4-FFF2-40B4-BE49-F238E27FC236}">
                  <a16:creationId xmlns:a16="http://schemas.microsoft.com/office/drawing/2014/main" id="{32F7EECE-F949-4D5B-8712-915A1FC10E5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342" name="ICOON_info">
              <a:extLst>
                <a:ext uri="{FF2B5EF4-FFF2-40B4-BE49-F238E27FC236}">
                  <a16:creationId xmlns:a16="http://schemas.microsoft.com/office/drawing/2014/main" id="{FED7530A-B6E2-4178-8484-86A7B3DB4E78}"/>
                </a:ext>
              </a:extLst>
            </p:cNvPr>
            <p:cNvGrpSpPr/>
            <p:nvPr userDrawn="1"/>
          </p:nvGrpSpPr>
          <p:grpSpPr>
            <a:xfrm>
              <a:off x="-376736" y="4400186"/>
              <a:ext cx="283685" cy="283685"/>
              <a:chOff x="-510741" y="5913713"/>
              <a:chExt cx="267555" cy="267555"/>
            </a:xfrm>
          </p:grpSpPr>
          <p:sp>
            <p:nvSpPr>
              <p:cNvPr id="343" name="Ovaal 342">
                <a:extLst>
                  <a:ext uri="{FF2B5EF4-FFF2-40B4-BE49-F238E27FC236}">
                    <a16:creationId xmlns:a16="http://schemas.microsoft.com/office/drawing/2014/main" id="{52658FF5-4417-4DD8-A4E0-A5F53E7CB8C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44" name="Graphic 163" descr="Informatie">
                <a:extLst>
                  <a:ext uri="{FF2B5EF4-FFF2-40B4-BE49-F238E27FC236}">
                    <a16:creationId xmlns:a16="http://schemas.microsoft.com/office/drawing/2014/main" id="{50EE1344-547E-427C-8CA1-1D9677041D5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428" name="INSTRUCTION">
            <a:extLst>
              <a:ext uri="{FF2B5EF4-FFF2-40B4-BE49-F238E27FC236}">
                <a16:creationId xmlns:a16="http://schemas.microsoft.com/office/drawing/2014/main" id="{C09CB667-1470-4D55-B77D-DC0507F2D13A}"/>
              </a:ext>
            </a:extLst>
          </p:cNvPr>
          <p:cNvGrpSpPr/>
          <p:nvPr userDrawn="1"/>
        </p:nvGrpSpPr>
        <p:grpSpPr>
          <a:xfrm>
            <a:off x="12377595" y="1"/>
            <a:ext cx="3693386" cy="5084661"/>
            <a:chOff x="-3786437" y="1"/>
            <a:chExt cx="3693386" cy="5084661"/>
          </a:xfrm>
        </p:grpSpPr>
        <p:sp>
          <p:nvSpPr>
            <p:cNvPr id="429" name="Rechthoek 428">
              <a:extLst>
                <a:ext uri="{FF2B5EF4-FFF2-40B4-BE49-F238E27FC236}">
                  <a16:creationId xmlns:a16="http://schemas.microsoft.com/office/drawing/2014/main" id="{055FF99A-C37B-42DC-9B0F-A4FBCED6A6C6}"/>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430" name="Rechthoek 429">
              <a:extLst>
                <a:ext uri="{FF2B5EF4-FFF2-40B4-BE49-F238E27FC236}">
                  <a16:creationId xmlns:a16="http://schemas.microsoft.com/office/drawing/2014/main" id="{A2CA798E-6781-43D6-8A79-4D4AEB19D18B}"/>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431" name="Ovaal 430">
              <a:extLst>
                <a:ext uri="{FF2B5EF4-FFF2-40B4-BE49-F238E27FC236}">
                  <a16:creationId xmlns:a16="http://schemas.microsoft.com/office/drawing/2014/main" id="{BD14E088-3C7F-4EA4-9252-391CB9C9EA9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32" name="Rechthoek 431">
              <a:extLst>
                <a:ext uri="{FF2B5EF4-FFF2-40B4-BE49-F238E27FC236}">
                  <a16:creationId xmlns:a16="http://schemas.microsoft.com/office/drawing/2014/main" id="{3368AB47-C9D2-4103-9395-3A28A785306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33" name="Groep 432">
              <a:extLst>
                <a:ext uri="{FF2B5EF4-FFF2-40B4-BE49-F238E27FC236}">
                  <a16:creationId xmlns:a16="http://schemas.microsoft.com/office/drawing/2014/main" id="{8E5C3F13-2B59-42B8-A74C-A43744B71B4F}"/>
                </a:ext>
              </a:extLst>
            </p:cNvPr>
            <p:cNvGrpSpPr/>
            <p:nvPr userDrawn="1"/>
          </p:nvGrpSpPr>
          <p:grpSpPr>
            <a:xfrm>
              <a:off x="-3316179" y="1231351"/>
              <a:ext cx="294789" cy="318834"/>
              <a:chOff x="14466489" y="1001522"/>
              <a:chExt cx="290627" cy="314333"/>
            </a:xfrm>
          </p:grpSpPr>
          <p:sp>
            <p:nvSpPr>
              <p:cNvPr id="462" name="Rechthoek 461">
                <a:extLst>
                  <a:ext uri="{FF2B5EF4-FFF2-40B4-BE49-F238E27FC236}">
                    <a16:creationId xmlns:a16="http://schemas.microsoft.com/office/drawing/2014/main" id="{0628154E-3CF2-4771-924E-5AA68D5D6701}"/>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3" name="Ovaal 462">
                <a:extLst>
                  <a:ext uri="{FF2B5EF4-FFF2-40B4-BE49-F238E27FC236}">
                    <a16:creationId xmlns:a16="http://schemas.microsoft.com/office/drawing/2014/main" id="{05CD0A66-C65F-481D-9DE3-990938F5E36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64" name="Vrije vorm: vorm 463">
                <a:extLst>
                  <a:ext uri="{FF2B5EF4-FFF2-40B4-BE49-F238E27FC236}">
                    <a16:creationId xmlns:a16="http://schemas.microsoft.com/office/drawing/2014/main" id="{085086D6-17DB-46F0-889A-26ECADC22D1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65" name="Rechthoek: afgeronde hoeken 464">
                <a:extLst>
                  <a:ext uri="{FF2B5EF4-FFF2-40B4-BE49-F238E27FC236}">
                    <a16:creationId xmlns:a16="http://schemas.microsoft.com/office/drawing/2014/main" id="{5F93B96E-2BA6-4346-B4FD-E837D6C48DA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466" name="Rechte verbindingslijn 465">
                <a:extLst>
                  <a:ext uri="{FF2B5EF4-FFF2-40B4-BE49-F238E27FC236}">
                    <a16:creationId xmlns:a16="http://schemas.microsoft.com/office/drawing/2014/main" id="{3E9B7A36-37A8-490D-AD48-E727CFA8402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67" name="Rechte verbindingslijn 466">
                <a:extLst>
                  <a:ext uri="{FF2B5EF4-FFF2-40B4-BE49-F238E27FC236}">
                    <a16:creationId xmlns:a16="http://schemas.microsoft.com/office/drawing/2014/main" id="{BE890F73-489C-4F72-8912-6AF005C5E98A}"/>
                  </a:ext>
                </a:extLst>
              </p:cNvPr>
              <p:cNvCxnSpPr>
                <a:cxnSpLocks/>
                <a:stCxn id="46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34" name="Ovaal 433">
              <a:extLst>
                <a:ext uri="{FF2B5EF4-FFF2-40B4-BE49-F238E27FC236}">
                  <a16:creationId xmlns:a16="http://schemas.microsoft.com/office/drawing/2014/main" id="{FEA9A057-55E7-4781-BD0F-1FF7D2D93A4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35" name="Rechthoek 434">
              <a:extLst>
                <a:ext uri="{FF2B5EF4-FFF2-40B4-BE49-F238E27FC236}">
                  <a16:creationId xmlns:a16="http://schemas.microsoft.com/office/drawing/2014/main" id="{F2C89B5C-62E2-4651-8E6F-89005F52B335}"/>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36" name="Groep 435">
              <a:extLst>
                <a:ext uri="{FF2B5EF4-FFF2-40B4-BE49-F238E27FC236}">
                  <a16:creationId xmlns:a16="http://schemas.microsoft.com/office/drawing/2014/main" id="{DE4F34C9-B561-4B02-AE91-9636E82D907C}"/>
                </a:ext>
              </a:extLst>
            </p:cNvPr>
            <p:cNvGrpSpPr/>
            <p:nvPr userDrawn="1"/>
          </p:nvGrpSpPr>
          <p:grpSpPr>
            <a:xfrm>
              <a:off x="-3311319" y="2164285"/>
              <a:ext cx="825500" cy="209550"/>
              <a:chOff x="13504624" y="2482850"/>
              <a:chExt cx="825500" cy="209550"/>
            </a:xfrm>
          </p:grpSpPr>
          <p:sp>
            <p:nvSpPr>
              <p:cNvPr id="459" name="Rechthoek 458">
                <a:extLst>
                  <a:ext uri="{FF2B5EF4-FFF2-40B4-BE49-F238E27FC236}">
                    <a16:creationId xmlns:a16="http://schemas.microsoft.com/office/drawing/2014/main" id="{191FE12F-BE8F-45F9-9405-AD4CDB504E8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460" name="Rechte verbindingslijn 459">
                <a:extLst>
                  <a:ext uri="{FF2B5EF4-FFF2-40B4-BE49-F238E27FC236}">
                    <a16:creationId xmlns:a16="http://schemas.microsoft.com/office/drawing/2014/main" id="{4CB954CB-854A-483F-84EE-D79FEC3A036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61" name="Gelijkbenige driehoek 460">
                <a:extLst>
                  <a:ext uri="{FF2B5EF4-FFF2-40B4-BE49-F238E27FC236}">
                    <a16:creationId xmlns:a16="http://schemas.microsoft.com/office/drawing/2014/main" id="{A36C86AD-9FD0-4218-AA72-EF9C1AB7EC9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437" name="Ovaal 436">
              <a:extLst>
                <a:ext uri="{FF2B5EF4-FFF2-40B4-BE49-F238E27FC236}">
                  <a16:creationId xmlns:a16="http://schemas.microsoft.com/office/drawing/2014/main" id="{3625F3E0-3FA5-446D-A1E4-341670674A9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38" name="Rechthoek 437">
              <a:extLst>
                <a:ext uri="{FF2B5EF4-FFF2-40B4-BE49-F238E27FC236}">
                  <a16:creationId xmlns:a16="http://schemas.microsoft.com/office/drawing/2014/main" id="{91560AEE-D037-4B55-A402-E533278C496C}"/>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439" name="Groep 438">
              <a:extLst>
                <a:ext uri="{FF2B5EF4-FFF2-40B4-BE49-F238E27FC236}">
                  <a16:creationId xmlns:a16="http://schemas.microsoft.com/office/drawing/2014/main" id="{61C84401-74E9-41DA-BF2F-509B1B598279}"/>
                </a:ext>
              </a:extLst>
            </p:cNvPr>
            <p:cNvGrpSpPr/>
            <p:nvPr userDrawn="1"/>
          </p:nvGrpSpPr>
          <p:grpSpPr>
            <a:xfrm>
              <a:off x="-3441613" y="3457758"/>
              <a:ext cx="622283" cy="612920"/>
              <a:chOff x="12617641" y="3403239"/>
              <a:chExt cx="752963" cy="741634"/>
            </a:xfrm>
          </p:grpSpPr>
          <p:grpSp>
            <p:nvGrpSpPr>
              <p:cNvPr id="443" name="Groep 442">
                <a:extLst>
                  <a:ext uri="{FF2B5EF4-FFF2-40B4-BE49-F238E27FC236}">
                    <a16:creationId xmlns:a16="http://schemas.microsoft.com/office/drawing/2014/main" id="{DC10B829-9948-4C38-9CEE-BF16BE2A8682}"/>
                  </a:ext>
                </a:extLst>
              </p:cNvPr>
              <p:cNvGrpSpPr/>
              <p:nvPr userDrawn="1"/>
            </p:nvGrpSpPr>
            <p:grpSpPr>
              <a:xfrm>
                <a:off x="12771530" y="3403239"/>
                <a:ext cx="467176" cy="448491"/>
                <a:chOff x="12782157" y="3403239"/>
                <a:chExt cx="467176" cy="448491"/>
              </a:xfrm>
            </p:grpSpPr>
            <p:grpSp>
              <p:nvGrpSpPr>
                <p:cNvPr id="446" name="Groep 445">
                  <a:extLst>
                    <a:ext uri="{FF2B5EF4-FFF2-40B4-BE49-F238E27FC236}">
                      <a16:creationId xmlns:a16="http://schemas.microsoft.com/office/drawing/2014/main" id="{BA617B12-94A4-4DAE-8D01-6AE42B7AE6F2}"/>
                    </a:ext>
                  </a:extLst>
                </p:cNvPr>
                <p:cNvGrpSpPr/>
                <p:nvPr userDrawn="1"/>
              </p:nvGrpSpPr>
              <p:grpSpPr>
                <a:xfrm>
                  <a:off x="12782157" y="3403239"/>
                  <a:ext cx="412976" cy="396132"/>
                  <a:chOff x="13554906" y="3320109"/>
                  <a:chExt cx="443917" cy="425811"/>
                </a:xfrm>
              </p:grpSpPr>
              <p:grpSp>
                <p:nvGrpSpPr>
                  <p:cNvPr id="453" name="Groep 452">
                    <a:extLst>
                      <a:ext uri="{FF2B5EF4-FFF2-40B4-BE49-F238E27FC236}">
                        <a16:creationId xmlns:a16="http://schemas.microsoft.com/office/drawing/2014/main" id="{E7B32BBF-FAEB-4ECA-8345-F0E89C4A5889}"/>
                      </a:ext>
                    </a:extLst>
                  </p:cNvPr>
                  <p:cNvGrpSpPr/>
                  <p:nvPr userDrawn="1"/>
                </p:nvGrpSpPr>
                <p:grpSpPr>
                  <a:xfrm>
                    <a:off x="13554906" y="3320109"/>
                    <a:ext cx="443917" cy="425811"/>
                    <a:chOff x="12909684" y="1276143"/>
                    <a:chExt cx="443917" cy="425811"/>
                  </a:xfrm>
                </p:grpSpPr>
                <p:sp>
                  <p:nvSpPr>
                    <p:cNvPr id="456" name="Rechthoek 455">
                      <a:extLst>
                        <a:ext uri="{FF2B5EF4-FFF2-40B4-BE49-F238E27FC236}">
                          <a16:creationId xmlns:a16="http://schemas.microsoft.com/office/drawing/2014/main" id="{12094F85-CB35-499F-80C7-65A2ECFDE48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7" name="Rechthoek 456">
                      <a:extLst>
                        <a:ext uri="{FF2B5EF4-FFF2-40B4-BE49-F238E27FC236}">
                          <a16:creationId xmlns:a16="http://schemas.microsoft.com/office/drawing/2014/main" id="{E653B430-9A58-4D07-BB9A-D0E07073091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8" name="Ovaal 457">
                      <a:extLst>
                        <a:ext uri="{FF2B5EF4-FFF2-40B4-BE49-F238E27FC236}">
                          <a16:creationId xmlns:a16="http://schemas.microsoft.com/office/drawing/2014/main" id="{2F54181B-50B5-48FF-820D-4FABEF93D87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4" name="Afbeelding 453">
                    <a:extLst>
                      <a:ext uri="{FF2B5EF4-FFF2-40B4-BE49-F238E27FC236}">
                        <a16:creationId xmlns:a16="http://schemas.microsoft.com/office/drawing/2014/main" id="{57218975-E3C8-4BCD-B54C-B014D8B82DC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55" name="Afbeelding 454">
                    <a:extLst>
                      <a:ext uri="{FF2B5EF4-FFF2-40B4-BE49-F238E27FC236}">
                        <a16:creationId xmlns:a16="http://schemas.microsoft.com/office/drawing/2014/main" id="{D735D096-7F5C-43D9-B07D-4CED5B0FF5DB}"/>
                      </a:ext>
                    </a:extLst>
                  </p:cNvPr>
                  <p:cNvPicPr>
                    <a:picLocks noChangeAspect="1"/>
                  </p:cNvPicPr>
                  <p:nvPr userDrawn="1"/>
                </p:nvPicPr>
                <p:blipFill>
                  <a:blip r:embed="rId2" cstate="print">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447" name="Groep 446">
                  <a:extLst>
                    <a:ext uri="{FF2B5EF4-FFF2-40B4-BE49-F238E27FC236}">
                      <a16:creationId xmlns:a16="http://schemas.microsoft.com/office/drawing/2014/main" id="{BAFEF836-FFFF-4661-A497-334A598BC822}"/>
                    </a:ext>
                  </a:extLst>
                </p:cNvPr>
                <p:cNvGrpSpPr/>
                <p:nvPr userDrawn="1"/>
              </p:nvGrpSpPr>
              <p:grpSpPr>
                <a:xfrm>
                  <a:off x="13103513" y="3705268"/>
                  <a:ext cx="145820" cy="146462"/>
                  <a:chOff x="13096169" y="3602278"/>
                  <a:chExt cx="145820" cy="146462"/>
                </a:xfrm>
              </p:grpSpPr>
              <p:sp>
                <p:nvSpPr>
                  <p:cNvPr id="451" name="Rechthoek 450">
                    <a:extLst>
                      <a:ext uri="{FF2B5EF4-FFF2-40B4-BE49-F238E27FC236}">
                        <a16:creationId xmlns:a16="http://schemas.microsoft.com/office/drawing/2014/main" id="{79324FCB-E517-4F62-BFB0-08053F2B5E2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2" name="Rechthoek 451">
                    <a:extLst>
                      <a:ext uri="{FF2B5EF4-FFF2-40B4-BE49-F238E27FC236}">
                        <a16:creationId xmlns:a16="http://schemas.microsoft.com/office/drawing/2014/main" id="{2A7C976B-3DD9-4FAC-9539-4C8F6BA768B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8" name="Groep 447">
                  <a:extLst>
                    <a:ext uri="{FF2B5EF4-FFF2-40B4-BE49-F238E27FC236}">
                      <a16:creationId xmlns:a16="http://schemas.microsoft.com/office/drawing/2014/main" id="{49251627-ED15-49EE-B6F7-1EDFA4BD7D0A}"/>
                    </a:ext>
                  </a:extLst>
                </p:cNvPr>
                <p:cNvGrpSpPr/>
                <p:nvPr userDrawn="1"/>
              </p:nvGrpSpPr>
              <p:grpSpPr>
                <a:xfrm rot="10800000">
                  <a:off x="13061402" y="3665637"/>
                  <a:ext cx="145820" cy="146462"/>
                  <a:chOff x="13096169" y="3602278"/>
                  <a:chExt cx="145820" cy="146462"/>
                </a:xfrm>
              </p:grpSpPr>
              <p:sp>
                <p:nvSpPr>
                  <p:cNvPr id="449" name="Rechthoek 448">
                    <a:extLst>
                      <a:ext uri="{FF2B5EF4-FFF2-40B4-BE49-F238E27FC236}">
                        <a16:creationId xmlns:a16="http://schemas.microsoft.com/office/drawing/2014/main" id="{44FC406A-B88B-4FCE-93D2-A8EC75C734D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0" name="Rechthoek 449">
                    <a:extLst>
                      <a:ext uri="{FF2B5EF4-FFF2-40B4-BE49-F238E27FC236}">
                        <a16:creationId xmlns:a16="http://schemas.microsoft.com/office/drawing/2014/main" id="{778376B0-2C0B-4644-ABAE-4FD097769D0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44" name="Rechthoek 443">
                <a:extLst>
                  <a:ext uri="{FF2B5EF4-FFF2-40B4-BE49-F238E27FC236}">
                    <a16:creationId xmlns:a16="http://schemas.microsoft.com/office/drawing/2014/main" id="{49CACA47-3A32-46E1-B97B-3FAFA9215E0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45" name="Gelijkbenige driehoek 444">
                <a:extLst>
                  <a:ext uri="{FF2B5EF4-FFF2-40B4-BE49-F238E27FC236}">
                    <a16:creationId xmlns:a16="http://schemas.microsoft.com/office/drawing/2014/main" id="{617B96CC-3120-4916-A245-8B27DFF4DF2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0" name="ICOON_info">
              <a:extLst>
                <a:ext uri="{FF2B5EF4-FFF2-40B4-BE49-F238E27FC236}">
                  <a16:creationId xmlns:a16="http://schemas.microsoft.com/office/drawing/2014/main" id="{0AB6ED0D-90CE-48A0-ACDE-A11BA6E9BDC9}"/>
                </a:ext>
              </a:extLst>
            </p:cNvPr>
            <p:cNvGrpSpPr/>
            <p:nvPr userDrawn="1"/>
          </p:nvGrpSpPr>
          <p:grpSpPr>
            <a:xfrm>
              <a:off x="-376736" y="4085613"/>
              <a:ext cx="283685" cy="283685"/>
              <a:chOff x="-510741" y="5913713"/>
              <a:chExt cx="267555" cy="267555"/>
            </a:xfrm>
          </p:grpSpPr>
          <p:sp>
            <p:nvSpPr>
              <p:cNvPr id="441" name="Ovaal 440">
                <a:extLst>
                  <a:ext uri="{FF2B5EF4-FFF2-40B4-BE49-F238E27FC236}">
                    <a16:creationId xmlns:a16="http://schemas.microsoft.com/office/drawing/2014/main" id="{7356EDBB-688A-49EE-8585-45854C371E9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42" name="Graphic 163" descr="Informatie">
                <a:extLst>
                  <a:ext uri="{FF2B5EF4-FFF2-40B4-BE49-F238E27FC236}">
                    <a16:creationId xmlns:a16="http://schemas.microsoft.com/office/drawing/2014/main" id="{75168343-1401-422F-B53B-DBDFEEBE9D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7709063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IMAGE | XL #4">
    <p:bg>
      <p:bgPr>
        <a:solidFill>
          <a:schemeClr val="bg2"/>
        </a:solidFill>
        <a:effectLst/>
      </p:bgPr>
    </p:bg>
    <p:spTree>
      <p:nvGrpSpPr>
        <p:cNvPr id="1" name=""/>
        <p:cNvGrpSpPr/>
        <p:nvPr/>
      </p:nvGrpSpPr>
      <p:grpSpPr>
        <a:xfrm>
          <a:off x="0" y="0"/>
          <a:ext cx="0" cy="0"/>
          <a:chOff x="0" y="0"/>
          <a:chExt cx="0" cy="0"/>
        </a:xfrm>
      </p:grpSpPr>
      <p:sp>
        <p:nvSpPr>
          <p:cNvPr id="126" name="Tijdelijke aanduiding voor afbeelding 8">
            <a:extLst>
              <a:ext uri="{FF2B5EF4-FFF2-40B4-BE49-F238E27FC236}">
                <a16:creationId xmlns:a16="http://schemas.microsoft.com/office/drawing/2014/main" id="{E118EF43-C559-417E-8FA3-C35EC42AD477}"/>
              </a:ext>
            </a:extLst>
          </p:cNvPr>
          <p:cNvSpPr>
            <a:spLocks noGrp="1"/>
          </p:cNvSpPr>
          <p:nvPr>
            <p:ph type="pic" sz="quarter" idx="13" hasCustomPrompt="1"/>
          </p:nvPr>
        </p:nvSpPr>
        <p:spPr>
          <a:xfrm>
            <a:off x="2322285" y="1930400"/>
            <a:ext cx="2830739" cy="2989086"/>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4" name="Tijdelijke aanduiding voor datum 3"/>
          <p:cNvSpPr>
            <a:spLocks noGrp="1"/>
          </p:cNvSpPr>
          <p:nvPr>
            <p:ph type="dt" sz="half" idx="10"/>
          </p:nvPr>
        </p:nvSpPr>
        <p:spPr/>
        <p:txBody>
          <a:bodyPr/>
          <a:lstStyle/>
          <a:p>
            <a:fld id="{19BA7D3C-F0D5-43A1-BEAC-12DC105B0018}"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IMAGE | XL #4</a:t>
            </a:r>
          </a:p>
        </p:txBody>
      </p:sp>
      <p:sp>
        <p:nvSpPr>
          <p:cNvPr id="2" name="Titel 1">
            <a:extLst>
              <a:ext uri="{FF2B5EF4-FFF2-40B4-BE49-F238E27FC236}">
                <a16:creationId xmlns:a16="http://schemas.microsoft.com/office/drawing/2014/main" id="{D21EBD17-C471-4719-B906-B53641C4E046}"/>
              </a:ext>
            </a:extLst>
          </p:cNvPr>
          <p:cNvSpPr>
            <a:spLocks noGrp="1"/>
          </p:cNvSpPr>
          <p:nvPr>
            <p:ph type="title" hasCustomPrompt="1"/>
          </p:nvPr>
        </p:nvSpPr>
        <p:spPr>
          <a:xfrm>
            <a:off x="6066972" y="3019292"/>
            <a:ext cx="5651499" cy="576000"/>
          </a:xfrm>
        </p:spPr>
        <p:txBody>
          <a:bodyPr anchor="b"/>
          <a:lstStyle>
            <a:lvl1pPr>
              <a:defRPr>
                <a:ln w="6350">
                  <a:solidFill>
                    <a:schemeClr val="accent1"/>
                  </a:solidFill>
                </a:ln>
                <a:solidFill>
                  <a:schemeClr val="accent1"/>
                </a:solidFill>
              </a:defRPr>
            </a:lvl1pPr>
          </a:lstStyle>
          <a:p>
            <a:r>
              <a:rPr lang="en-GB" dirty="0"/>
              <a:t>Title</a:t>
            </a:r>
          </a:p>
        </p:txBody>
      </p:sp>
      <p:sp>
        <p:nvSpPr>
          <p:cNvPr id="127" name="Tijdelijke aanduiding voor verticale tekst 2">
            <a:extLst>
              <a:ext uri="{FF2B5EF4-FFF2-40B4-BE49-F238E27FC236}">
                <a16:creationId xmlns:a16="http://schemas.microsoft.com/office/drawing/2014/main" id="{34B833AE-358B-4EAF-8F9D-F57B3838DF93}"/>
              </a:ext>
            </a:extLst>
          </p:cNvPr>
          <p:cNvSpPr>
            <a:spLocks noGrp="1"/>
          </p:cNvSpPr>
          <p:nvPr>
            <p:ph type="body" orient="vert" idx="1" hasCustomPrompt="1"/>
          </p:nvPr>
        </p:nvSpPr>
        <p:spPr>
          <a:xfrm>
            <a:off x="6110514" y="3666875"/>
            <a:ext cx="5651499" cy="2245517"/>
          </a:xfrm>
        </p:spPr>
        <p:txBody>
          <a:bodyPr vert="horz" tIns="0" anchor="t" anchorCtr="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tx2"/>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p:txBody>
      </p:sp>
      <p:grpSp>
        <p:nvGrpSpPr>
          <p:cNvPr id="270" name="INSTRUCTIONS">
            <a:extLst>
              <a:ext uri="{FF2B5EF4-FFF2-40B4-BE49-F238E27FC236}">
                <a16:creationId xmlns:a16="http://schemas.microsoft.com/office/drawing/2014/main" id="{31164A62-0A2C-4FE8-B2C7-31A85DE389BB}"/>
              </a:ext>
            </a:extLst>
          </p:cNvPr>
          <p:cNvGrpSpPr/>
          <p:nvPr userDrawn="1"/>
        </p:nvGrpSpPr>
        <p:grpSpPr>
          <a:xfrm>
            <a:off x="-3786437" y="0"/>
            <a:ext cx="3693386" cy="5359349"/>
            <a:chOff x="-3786437" y="0"/>
            <a:chExt cx="3693386" cy="5359349"/>
          </a:xfrm>
        </p:grpSpPr>
        <p:sp>
          <p:nvSpPr>
            <p:cNvPr id="271" name="Rechthoek 270">
              <a:extLst>
                <a:ext uri="{FF2B5EF4-FFF2-40B4-BE49-F238E27FC236}">
                  <a16:creationId xmlns:a16="http://schemas.microsoft.com/office/drawing/2014/main" id="{530D8FF5-1ABE-43E4-A2CD-E987FF6ABA9F}"/>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272" name="Ovaal 271">
              <a:extLst>
                <a:ext uri="{FF2B5EF4-FFF2-40B4-BE49-F238E27FC236}">
                  <a16:creationId xmlns:a16="http://schemas.microsoft.com/office/drawing/2014/main" id="{697CE1EC-E0A1-4226-98AB-ED1C2D33249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3" name="Rechthoek 272">
              <a:extLst>
                <a:ext uri="{FF2B5EF4-FFF2-40B4-BE49-F238E27FC236}">
                  <a16:creationId xmlns:a16="http://schemas.microsoft.com/office/drawing/2014/main" id="{B1ADEEED-CC39-42B2-9CFD-4C2FD333DD5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Bullets</a:t>
              </a:r>
            </a:p>
          </p:txBody>
        </p:sp>
        <p:sp>
          <p:nvSpPr>
            <p:cNvPr id="274" name="Ovaal 273">
              <a:extLst>
                <a:ext uri="{FF2B5EF4-FFF2-40B4-BE49-F238E27FC236}">
                  <a16:creationId xmlns:a16="http://schemas.microsoft.com/office/drawing/2014/main" id="{78A3D05E-EF9C-4632-A8A3-5BDE6DC4C13A}"/>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5" name="Rechthoek 274">
              <a:extLst>
                <a:ext uri="{FF2B5EF4-FFF2-40B4-BE49-F238E27FC236}">
                  <a16:creationId xmlns:a16="http://schemas.microsoft.com/office/drawing/2014/main" id="{E0B55A63-AF70-4FCF-957A-E58315CB0C4E}"/>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76" name="Rechthoek 275">
              <a:extLst>
                <a:ext uri="{FF2B5EF4-FFF2-40B4-BE49-F238E27FC236}">
                  <a16:creationId xmlns:a16="http://schemas.microsoft.com/office/drawing/2014/main" id="{9BF86F19-A32F-4914-B0C9-68E6FD2CEEE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#1</a:t>
              </a:r>
            </a:p>
          </p:txBody>
        </p:sp>
        <p:sp>
          <p:nvSpPr>
            <p:cNvPr id="277" name="Ovaal 276">
              <a:extLst>
                <a:ext uri="{FF2B5EF4-FFF2-40B4-BE49-F238E27FC236}">
                  <a16:creationId xmlns:a16="http://schemas.microsoft.com/office/drawing/2014/main" id="{4D13BBAB-34CB-4CBB-A795-6E5939C94F4B}"/>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78" name="Rechthoek 277">
              <a:extLst>
                <a:ext uri="{FF2B5EF4-FFF2-40B4-BE49-F238E27FC236}">
                  <a16:creationId xmlns:a16="http://schemas.microsoft.com/office/drawing/2014/main" id="{CB17EBF5-B10D-450D-B897-43AC039C3DAB}"/>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#2</a:t>
              </a:r>
            </a:p>
          </p:txBody>
        </p:sp>
        <p:sp>
          <p:nvSpPr>
            <p:cNvPr id="279" name="Ovaal 278">
              <a:extLst>
                <a:ext uri="{FF2B5EF4-FFF2-40B4-BE49-F238E27FC236}">
                  <a16:creationId xmlns:a16="http://schemas.microsoft.com/office/drawing/2014/main" id="{D4F46DC0-69F1-48A0-91A7-816073E7FC5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0" name="Rechthoek 279">
              <a:extLst>
                <a:ext uri="{FF2B5EF4-FFF2-40B4-BE49-F238E27FC236}">
                  <a16:creationId xmlns:a16="http://schemas.microsoft.com/office/drawing/2014/main" id="{CD6FEAAD-46D6-4E7D-AC59-DCAD72F89238}"/>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Default text</a:t>
              </a:r>
            </a:p>
          </p:txBody>
        </p:sp>
        <p:sp>
          <p:nvSpPr>
            <p:cNvPr id="281" name="Ovaal 280">
              <a:extLst>
                <a:ext uri="{FF2B5EF4-FFF2-40B4-BE49-F238E27FC236}">
                  <a16:creationId xmlns:a16="http://schemas.microsoft.com/office/drawing/2014/main" id="{97E43E98-E481-465B-B5B9-4D90E320ADA5}"/>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82" name="Rechthoek 281">
              <a:extLst>
                <a:ext uri="{FF2B5EF4-FFF2-40B4-BE49-F238E27FC236}">
                  <a16:creationId xmlns:a16="http://schemas.microsoft.com/office/drawing/2014/main" id="{52492713-BC4F-45BD-B61B-7B94D596491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rgbClr val="23B45A"/>
                  </a:solidFill>
                  <a:effectLst/>
                  <a:uLnTx/>
                  <a:uFillTx/>
                  <a:latin typeface="Arial" panose="020B0604020202020204" pitchFamily="34" charset="0"/>
                  <a:ea typeface="+mn-ea"/>
                  <a:cs typeface="Arial" panose="020B0604020202020204" pitchFamily="34" charset="0"/>
                </a:rPr>
                <a:t>Header #1</a:t>
              </a:r>
            </a:p>
          </p:txBody>
        </p:sp>
        <p:sp>
          <p:nvSpPr>
            <p:cNvPr id="283" name="Ovaal 282">
              <a:extLst>
                <a:ext uri="{FF2B5EF4-FFF2-40B4-BE49-F238E27FC236}">
                  <a16:creationId xmlns:a16="http://schemas.microsoft.com/office/drawing/2014/main" id="{46A9C91D-2BBA-464A-B498-B2E64C11A8E2}"/>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84" name="Rechthoek 283">
              <a:extLst>
                <a:ext uri="{FF2B5EF4-FFF2-40B4-BE49-F238E27FC236}">
                  <a16:creationId xmlns:a16="http://schemas.microsoft.com/office/drawing/2014/main" id="{9CE5B097-893F-422F-BC85-1F69DC1F6FC5}"/>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Source</a:t>
              </a:r>
            </a:p>
          </p:txBody>
        </p:sp>
        <p:sp>
          <p:nvSpPr>
            <p:cNvPr id="285" name="Ovaal 284">
              <a:extLst>
                <a:ext uri="{FF2B5EF4-FFF2-40B4-BE49-F238E27FC236}">
                  <a16:creationId xmlns:a16="http://schemas.microsoft.com/office/drawing/2014/main" id="{C9C7B0EF-D07A-4DE5-8235-D72146150E3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6" name="Rechthoek 285">
              <a:extLst>
                <a:ext uri="{FF2B5EF4-FFF2-40B4-BE49-F238E27FC236}">
                  <a16:creationId xmlns:a16="http://schemas.microsoft.com/office/drawing/2014/main" id="{04201497-2F73-4432-9102-4729BBC96490}"/>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mn-cs"/>
                </a:rPr>
                <a:t>Numerical bullets</a:t>
              </a:r>
            </a:p>
          </p:txBody>
        </p:sp>
        <p:sp>
          <p:nvSpPr>
            <p:cNvPr id="287" name="Ovaal 286">
              <a:extLst>
                <a:ext uri="{FF2B5EF4-FFF2-40B4-BE49-F238E27FC236}">
                  <a16:creationId xmlns:a16="http://schemas.microsoft.com/office/drawing/2014/main" id="{F12DD32B-60BC-4AB5-8CBB-5F5945F1B76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8" name="Rechthoek 287">
              <a:extLst>
                <a:ext uri="{FF2B5EF4-FFF2-40B4-BE49-F238E27FC236}">
                  <a16:creationId xmlns:a16="http://schemas.microsoft.com/office/drawing/2014/main" id="{80CE3F24-2B44-4D5E-BAB2-51D7334DBC2E}"/>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rgbClr val="23B45A"/>
                  </a:solidFill>
                  <a:effectLst/>
                  <a:uLnTx/>
                  <a:uFillTx/>
                  <a:latin typeface="Arial" panose="020B0604020202020204" pitchFamily="34" charset="0"/>
                  <a:ea typeface="+mn-ea"/>
                  <a:cs typeface="+mn-cs"/>
                </a:rPr>
                <a:t>Header #3</a:t>
              </a:r>
            </a:p>
          </p:txBody>
        </p:sp>
        <p:sp>
          <p:nvSpPr>
            <p:cNvPr id="289" name="Ovaal 288">
              <a:extLst>
                <a:ext uri="{FF2B5EF4-FFF2-40B4-BE49-F238E27FC236}">
                  <a16:creationId xmlns:a16="http://schemas.microsoft.com/office/drawing/2014/main" id="{1C92B7DF-DB74-455D-8E3E-AD8030F47FC8}"/>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90" name="Rechthoek 289">
              <a:extLst>
                <a:ext uri="{FF2B5EF4-FFF2-40B4-BE49-F238E27FC236}">
                  <a16:creationId xmlns:a16="http://schemas.microsoft.com/office/drawing/2014/main" id="{D0052B2E-7C4B-4D0A-A00C-ED8E5B3F95B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Header #2</a:t>
              </a:r>
            </a:p>
          </p:txBody>
        </p:sp>
        <p:grpSp>
          <p:nvGrpSpPr>
            <p:cNvPr id="291" name="VOORBEELD">
              <a:extLst>
                <a:ext uri="{FF2B5EF4-FFF2-40B4-BE49-F238E27FC236}">
                  <a16:creationId xmlns:a16="http://schemas.microsoft.com/office/drawing/2014/main" id="{F44750A8-BD8F-4591-96DA-CCFAC6FD8152}"/>
                </a:ext>
              </a:extLst>
            </p:cNvPr>
            <p:cNvGrpSpPr/>
            <p:nvPr userDrawn="1"/>
          </p:nvGrpSpPr>
          <p:grpSpPr>
            <a:xfrm>
              <a:off x="-3605171" y="458674"/>
              <a:ext cx="3234311" cy="558875"/>
              <a:chOff x="-3605171" y="458674"/>
              <a:chExt cx="3234311" cy="558875"/>
            </a:xfrm>
          </p:grpSpPr>
          <p:sp>
            <p:nvSpPr>
              <p:cNvPr id="296" name="Rechthoek 295">
                <a:extLst>
                  <a:ext uri="{FF2B5EF4-FFF2-40B4-BE49-F238E27FC236}">
                    <a16:creationId xmlns:a16="http://schemas.microsoft.com/office/drawing/2014/main" id="{0D1462D9-3F21-49B4-B74A-4DB2A7C8FDB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297" name="Rechthoek 296">
                <a:extLst>
                  <a:ext uri="{FF2B5EF4-FFF2-40B4-BE49-F238E27FC236}">
                    <a16:creationId xmlns:a16="http://schemas.microsoft.com/office/drawing/2014/main" id="{70A38E86-8C56-452E-BF73-015FC8716ED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98" name="Groep 297">
                <a:extLst>
                  <a:ext uri="{FF2B5EF4-FFF2-40B4-BE49-F238E27FC236}">
                    <a16:creationId xmlns:a16="http://schemas.microsoft.com/office/drawing/2014/main" id="{6887C8F0-C9BD-4AC1-B67D-372E79C002E0}"/>
                  </a:ext>
                </a:extLst>
              </p:cNvPr>
              <p:cNvGrpSpPr/>
              <p:nvPr userDrawn="1"/>
            </p:nvGrpSpPr>
            <p:grpSpPr>
              <a:xfrm>
                <a:off x="-3386247" y="830871"/>
                <a:ext cx="139423" cy="109566"/>
                <a:chOff x="-2866744" y="827071"/>
                <a:chExt cx="168701" cy="132575"/>
              </a:xfrm>
            </p:grpSpPr>
            <p:grpSp>
              <p:nvGrpSpPr>
                <p:cNvPr id="329" name="Groep 328">
                  <a:extLst>
                    <a:ext uri="{FF2B5EF4-FFF2-40B4-BE49-F238E27FC236}">
                      <a16:creationId xmlns:a16="http://schemas.microsoft.com/office/drawing/2014/main" id="{6F6ECB72-019A-475B-8344-04E09BC1606B}"/>
                    </a:ext>
                  </a:extLst>
                </p:cNvPr>
                <p:cNvGrpSpPr/>
                <p:nvPr userDrawn="1"/>
              </p:nvGrpSpPr>
              <p:grpSpPr>
                <a:xfrm>
                  <a:off x="-2866744" y="827071"/>
                  <a:ext cx="168701" cy="132575"/>
                  <a:chOff x="-2866744" y="827071"/>
                  <a:chExt cx="168701" cy="132575"/>
                </a:xfrm>
              </p:grpSpPr>
              <p:cxnSp>
                <p:nvCxnSpPr>
                  <p:cNvPr id="331" name="Rechte verbindingslijn 330">
                    <a:extLst>
                      <a:ext uri="{FF2B5EF4-FFF2-40B4-BE49-F238E27FC236}">
                        <a16:creationId xmlns:a16="http://schemas.microsoft.com/office/drawing/2014/main" id="{ADF3A1F8-3828-4F81-834A-889C1580D6F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32" name="Rechte verbindingslijn 331">
                    <a:extLst>
                      <a:ext uri="{FF2B5EF4-FFF2-40B4-BE49-F238E27FC236}">
                        <a16:creationId xmlns:a16="http://schemas.microsoft.com/office/drawing/2014/main" id="{03E5A4A9-4FC8-41F2-9505-628B78B7265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33" name="Rechte verbindingslijn 332">
                    <a:extLst>
                      <a:ext uri="{FF2B5EF4-FFF2-40B4-BE49-F238E27FC236}">
                        <a16:creationId xmlns:a16="http://schemas.microsoft.com/office/drawing/2014/main" id="{14E16A86-48A6-41E0-A3CB-B73EC375F00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34" name="Rechte verbindingslijn 333">
                    <a:extLst>
                      <a:ext uri="{FF2B5EF4-FFF2-40B4-BE49-F238E27FC236}">
                        <a16:creationId xmlns:a16="http://schemas.microsoft.com/office/drawing/2014/main" id="{8DC15CD7-AA22-4C75-AA56-29BA2DDB1EF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35" name="Rechte verbindingslijn 334">
                    <a:extLst>
                      <a:ext uri="{FF2B5EF4-FFF2-40B4-BE49-F238E27FC236}">
                        <a16:creationId xmlns:a16="http://schemas.microsoft.com/office/drawing/2014/main" id="{91731B41-FD15-4224-8BA1-AAAA268CCC0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30" name="Pijl: rechts 329">
                  <a:extLst>
                    <a:ext uri="{FF2B5EF4-FFF2-40B4-BE49-F238E27FC236}">
                      <a16:creationId xmlns:a16="http://schemas.microsoft.com/office/drawing/2014/main" id="{DEAE1452-1693-43A4-AA94-D1717357F2A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99" name="Groep 298">
                <a:extLst>
                  <a:ext uri="{FF2B5EF4-FFF2-40B4-BE49-F238E27FC236}">
                    <a16:creationId xmlns:a16="http://schemas.microsoft.com/office/drawing/2014/main" id="{130CAF48-EAE9-4D0B-9481-C9DD2EBA1814}"/>
                  </a:ext>
                </a:extLst>
              </p:cNvPr>
              <p:cNvGrpSpPr/>
              <p:nvPr userDrawn="1"/>
            </p:nvGrpSpPr>
            <p:grpSpPr>
              <a:xfrm>
                <a:off x="-3605171" y="830871"/>
                <a:ext cx="139423" cy="109566"/>
                <a:chOff x="-2866744" y="518074"/>
                <a:chExt cx="168701" cy="132575"/>
              </a:xfrm>
            </p:grpSpPr>
            <p:grpSp>
              <p:nvGrpSpPr>
                <p:cNvPr id="322" name="Groep 321">
                  <a:extLst>
                    <a:ext uri="{FF2B5EF4-FFF2-40B4-BE49-F238E27FC236}">
                      <a16:creationId xmlns:a16="http://schemas.microsoft.com/office/drawing/2014/main" id="{D06A6B75-24F1-40BF-975D-F44E0F5D7643}"/>
                    </a:ext>
                  </a:extLst>
                </p:cNvPr>
                <p:cNvGrpSpPr/>
                <p:nvPr userDrawn="1"/>
              </p:nvGrpSpPr>
              <p:grpSpPr>
                <a:xfrm>
                  <a:off x="-2866744" y="518074"/>
                  <a:ext cx="168701" cy="132575"/>
                  <a:chOff x="-2866744" y="518074"/>
                  <a:chExt cx="168701" cy="132575"/>
                </a:xfrm>
              </p:grpSpPr>
              <p:cxnSp>
                <p:nvCxnSpPr>
                  <p:cNvPr id="324" name="Rechte verbindingslijn 323">
                    <a:extLst>
                      <a:ext uri="{FF2B5EF4-FFF2-40B4-BE49-F238E27FC236}">
                        <a16:creationId xmlns:a16="http://schemas.microsoft.com/office/drawing/2014/main" id="{39894590-B7CE-46EB-889A-8CDEF9E7A98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25" name="Rechte verbindingslijn 324">
                    <a:extLst>
                      <a:ext uri="{FF2B5EF4-FFF2-40B4-BE49-F238E27FC236}">
                        <a16:creationId xmlns:a16="http://schemas.microsoft.com/office/drawing/2014/main" id="{6E9096DF-B772-49B6-8049-ADDC2914D6B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26" name="Rechte verbindingslijn 325">
                    <a:extLst>
                      <a:ext uri="{FF2B5EF4-FFF2-40B4-BE49-F238E27FC236}">
                        <a16:creationId xmlns:a16="http://schemas.microsoft.com/office/drawing/2014/main" id="{A680694A-8900-4A55-9DE9-84BF4893CE7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27" name="Rechte verbindingslijn 326">
                    <a:extLst>
                      <a:ext uri="{FF2B5EF4-FFF2-40B4-BE49-F238E27FC236}">
                        <a16:creationId xmlns:a16="http://schemas.microsoft.com/office/drawing/2014/main" id="{EE20DA2E-CB70-4438-8AC2-306C9E3D2CB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28" name="Rechte verbindingslijn 327">
                    <a:extLst>
                      <a:ext uri="{FF2B5EF4-FFF2-40B4-BE49-F238E27FC236}">
                        <a16:creationId xmlns:a16="http://schemas.microsoft.com/office/drawing/2014/main" id="{8F855BC5-A34E-42D8-BD94-429E151C964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23" name="Pijl: rechts 322">
                  <a:extLst>
                    <a:ext uri="{FF2B5EF4-FFF2-40B4-BE49-F238E27FC236}">
                      <a16:creationId xmlns:a16="http://schemas.microsoft.com/office/drawing/2014/main" id="{43660CCA-ACDD-43B9-872A-58E8CB87E48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00" name="Rechte verbindingslijn 299">
                <a:extLst>
                  <a:ext uri="{FF2B5EF4-FFF2-40B4-BE49-F238E27FC236}">
                    <a16:creationId xmlns:a16="http://schemas.microsoft.com/office/drawing/2014/main" id="{0F62EFF1-196A-4F71-B1B3-DFEDA2AEB83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01" name="Rechte verbindingslijn 300">
                <a:extLst>
                  <a:ext uri="{FF2B5EF4-FFF2-40B4-BE49-F238E27FC236}">
                    <a16:creationId xmlns:a16="http://schemas.microsoft.com/office/drawing/2014/main" id="{C2D94779-3184-45DE-9A68-C101C403F54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02" name="Rechthoek 301">
                <a:extLst>
                  <a:ext uri="{FF2B5EF4-FFF2-40B4-BE49-F238E27FC236}">
                    <a16:creationId xmlns:a16="http://schemas.microsoft.com/office/drawing/2014/main" id="{BDB8B0A6-89E4-437B-9F35-940E6C6013E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03" name="Rechthoek 302">
                <a:extLst>
                  <a:ext uri="{FF2B5EF4-FFF2-40B4-BE49-F238E27FC236}">
                    <a16:creationId xmlns:a16="http://schemas.microsoft.com/office/drawing/2014/main" id="{804F328D-926E-4C68-9106-3640D264E3D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04" name="Groep 303">
                <a:extLst>
                  <a:ext uri="{FF2B5EF4-FFF2-40B4-BE49-F238E27FC236}">
                    <a16:creationId xmlns:a16="http://schemas.microsoft.com/office/drawing/2014/main" id="{B8AB2656-6A16-4EDD-9368-7A5DA2F0621E}"/>
                  </a:ext>
                </a:extLst>
              </p:cNvPr>
              <p:cNvGrpSpPr/>
              <p:nvPr userDrawn="1"/>
            </p:nvGrpSpPr>
            <p:grpSpPr>
              <a:xfrm>
                <a:off x="-2916763" y="769168"/>
                <a:ext cx="268738" cy="248381"/>
                <a:chOff x="-2916763" y="769168"/>
                <a:chExt cx="268738" cy="248381"/>
              </a:xfrm>
            </p:grpSpPr>
            <p:sp>
              <p:nvSpPr>
                <p:cNvPr id="314" name="Rechthoek 313">
                  <a:extLst>
                    <a:ext uri="{FF2B5EF4-FFF2-40B4-BE49-F238E27FC236}">
                      <a16:creationId xmlns:a16="http://schemas.microsoft.com/office/drawing/2014/main" id="{958CCCEE-F0D9-4C43-8A04-CE6C9481F5B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15" name="Groep 314">
                  <a:extLst>
                    <a:ext uri="{FF2B5EF4-FFF2-40B4-BE49-F238E27FC236}">
                      <a16:creationId xmlns:a16="http://schemas.microsoft.com/office/drawing/2014/main" id="{12AACFA9-9237-4C07-8786-E74C994EB901}"/>
                    </a:ext>
                  </a:extLst>
                </p:cNvPr>
                <p:cNvGrpSpPr/>
                <p:nvPr userDrawn="1"/>
              </p:nvGrpSpPr>
              <p:grpSpPr>
                <a:xfrm>
                  <a:off x="-2866744" y="827071"/>
                  <a:ext cx="168701" cy="132575"/>
                  <a:chOff x="-2866744" y="827071"/>
                  <a:chExt cx="168701" cy="132575"/>
                </a:xfrm>
              </p:grpSpPr>
              <p:cxnSp>
                <p:nvCxnSpPr>
                  <p:cNvPr id="317" name="Rechte verbindingslijn 316">
                    <a:extLst>
                      <a:ext uri="{FF2B5EF4-FFF2-40B4-BE49-F238E27FC236}">
                        <a16:creationId xmlns:a16="http://schemas.microsoft.com/office/drawing/2014/main" id="{FACD3347-7D0F-4447-9ADC-52A80B39BF1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18" name="Rechte verbindingslijn 317">
                    <a:extLst>
                      <a:ext uri="{FF2B5EF4-FFF2-40B4-BE49-F238E27FC236}">
                        <a16:creationId xmlns:a16="http://schemas.microsoft.com/office/drawing/2014/main" id="{33B5E046-5975-4841-9F85-540354190F6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19" name="Rechte verbindingslijn 318">
                    <a:extLst>
                      <a:ext uri="{FF2B5EF4-FFF2-40B4-BE49-F238E27FC236}">
                        <a16:creationId xmlns:a16="http://schemas.microsoft.com/office/drawing/2014/main" id="{089D1078-4557-460C-AA0F-EECB5C8FA5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20" name="Rechte verbindingslijn 319">
                    <a:extLst>
                      <a:ext uri="{FF2B5EF4-FFF2-40B4-BE49-F238E27FC236}">
                        <a16:creationId xmlns:a16="http://schemas.microsoft.com/office/drawing/2014/main" id="{C90F3193-828F-4692-ACC6-5197939117C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21" name="Rechte verbindingslijn 320">
                    <a:extLst>
                      <a:ext uri="{FF2B5EF4-FFF2-40B4-BE49-F238E27FC236}">
                        <a16:creationId xmlns:a16="http://schemas.microsoft.com/office/drawing/2014/main" id="{D0F459CB-9CA4-4422-90E2-0EFF4596EA0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16" name="Pijl: rechts 315">
                  <a:extLst>
                    <a:ext uri="{FF2B5EF4-FFF2-40B4-BE49-F238E27FC236}">
                      <a16:creationId xmlns:a16="http://schemas.microsoft.com/office/drawing/2014/main" id="{C609A526-E0D8-4D84-9D82-E9CE236E45E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05" name="Groep 304">
                <a:extLst>
                  <a:ext uri="{FF2B5EF4-FFF2-40B4-BE49-F238E27FC236}">
                    <a16:creationId xmlns:a16="http://schemas.microsoft.com/office/drawing/2014/main" id="{44E77A93-153E-48D0-921A-498B717CCDCA}"/>
                  </a:ext>
                </a:extLst>
              </p:cNvPr>
              <p:cNvGrpSpPr/>
              <p:nvPr userDrawn="1"/>
            </p:nvGrpSpPr>
            <p:grpSpPr>
              <a:xfrm>
                <a:off x="-2916763" y="460171"/>
                <a:ext cx="268738" cy="248381"/>
                <a:chOff x="-2916763" y="460171"/>
                <a:chExt cx="268738" cy="248381"/>
              </a:xfrm>
            </p:grpSpPr>
            <p:sp>
              <p:nvSpPr>
                <p:cNvPr id="306" name="Rechthoek 305">
                  <a:extLst>
                    <a:ext uri="{FF2B5EF4-FFF2-40B4-BE49-F238E27FC236}">
                      <a16:creationId xmlns:a16="http://schemas.microsoft.com/office/drawing/2014/main" id="{563FF911-739C-487B-806A-D9055C90ED5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07" name="Groep 306">
                  <a:extLst>
                    <a:ext uri="{FF2B5EF4-FFF2-40B4-BE49-F238E27FC236}">
                      <a16:creationId xmlns:a16="http://schemas.microsoft.com/office/drawing/2014/main" id="{7A5E861B-AAB2-4A85-8EE5-4B8B1B4DFDD0}"/>
                    </a:ext>
                  </a:extLst>
                </p:cNvPr>
                <p:cNvGrpSpPr/>
                <p:nvPr userDrawn="1"/>
              </p:nvGrpSpPr>
              <p:grpSpPr>
                <a:xfrm>
                  <a:off x="-2866744" y="518074"/>
                  <a:ext cx="168701" cy="132575"/>
                  <a:chOff x="-2866744" y="518074"/>
                  <a:chExt cx="168701" cy="132575"/>
                </a:xfrm>
              </p:grpSpPr>
              <p:cxnSp>
                <p:nvCxnSpPr>
                  <p:cNvPr id="309" name="Rechte verbindingslijn 308">
                    <a:extLst>
                      <a:ext uri="{FF2B5EF4-FFF2-40B4-BE49-F238E27FC236}">
                        <a16:creationId xmlns:a16="http://schemas.microsoft.com/office/drawing/2014/main" id="{6BEEBA59-AC3E-46FD-813C-3BE8915E5D3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10" name="Rechte verbindingslijn 309">
                    <a:extLst>
                      <a:ext uri="{FF2B5EF4-FFF2-40B4-BE49-F238E27FC236}">
                        <a16:creationId xmlns:a16="http://schemas.microsoft.com/office/drawing/2014/main" id="{F19AD563-D782-417C-83B6-66D193ECC29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11" name="Rechte verbindingslijn 310">
                    <a:extLst>
                      <a:ext uri="{FF2B5EF4-FFF2-40B4-BE49-F238E27FC236}">
                        <a16:creationId xmlns:a16="http://schemas.microsoft.com/office/drawing/2014/main" id="{3A27BB45-B3B7-4079-B3DC-BBC856E4018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12" name="Rechte verbindingslijn 311">
                    <a:extLst>
                      <a:ext uri="{FF2B5EF4-FFF2-40B4-BE49-F238E27FC236}">
                        <a16:creationId xmlns:a16="http://schemas.microsoft.com/office/drawing/2014/main" id="{4A9EB22A-14AD-4941-8697-D4974EACFE1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13" name="Rechte verbindingslijn 312">
                    <a:extLst>
                      <a:ext uri="{FF2B5EF4-FFF2-40B4-BE49-F238E27FC236}">
                        <a16:creationId xmlns:a16="http://schemas.microsoft.com/office/drawing/2014/main" id="{71206710-D28C-442B-AC02-2EF80A8033E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08" name="Pijl: rechts 307">
                  <a:extLst>
                    <a:ext uri="{FF2B5EF4-FFF2-40B4-BE49-F238E27FC236}">
                      <a16:creationId xmlns:a16="http://schemas.microsoft.com/office/drawing/2014/main" id="{25B20155-EBE9-471A-AED9-FCD2216F44F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292" name="Rechthoek 291">
              <a:extLst>
                <a:ext uri="{FF2B5EF4-FFF2-40B4-BE49-F238E27FC236}">
                  <a16:creationId xmlns:a16="http://schemas.microsoft.com/office/drawing/2014/main" id="{D260ABC1-027A-4852-A00F-86780E15A78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293" name="ICOON_info">
              <a:extLst>
                <a:ext uri="{FF2B5EF4-FFF2-40B4-BE49-F238E27FC236}">
                  <a16:creationId xmlns:a16="http://schemas.microsoft.com/office/drawing/2014/main" id="{31FFCE2C-04D7-4ED7-89A4-B1289A2501D3}"/>
                </a:ext>
              </a:extLst>
            </p:cNvPr>
            <p:cNvGrpSpPr/>
            <p:nvPr userDrawn="1"/>
          </p:nvGrpSpPr>
          <p:grpSpPr>
            <a:xfrm>
              <a:off x="-376736" y="4400186"/>
              <a:ext cx="283685" cy="283685"/>
              <a:chOff x="-510741" y="5913713"/>
              <a:chExt cx="267555" cy="267555"/>
            </a:xfrm>
          </p:grpSpPr>
          <p:sp>
            <p:nvSpPr>
              <p:cNvPr id="294" name="Ovaal 293">
                <a:extLst>
                  <a:ext uri="{FF2B5EF4-FFF2-40B4-BE49-F238E27FC236}">
                    <a16:creationId xmlns:a16="http://schemas.microsoft.com/office/drawing/2014/main" id="{02A3D4B0-B783-470E-AB5A-B0F5E396C1C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95" name="Graphic 163" descr="Informatie">
                <a:extLst>
                  <a:ext uri="{FF2B5EF4-FFF2-40B4-BE49-F238E27FC236}">
                    <a16:creationId xmlns:a16="http://schemas.microsoft.com/office/drawing/2014/main" id="{250D343F-7BD1-4DA3-9E9E-8457A2692EB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336" name="INSTRUCTION">
            <a:extLst>
              <a:ext uri="{FF2B5EF4-FFF2-40B4-BE49-F238E27FC236}">
                <a16:creationId xmlns:a16="http://schemas.microsoft.com/office/drawing/2014/main" id="{59BC1B4B-99BE-4B96-8C9A-23ED99F1C90E}"/>
              </a:ext>
            </a:extLst>
          </p:cNvPr>
          <p:cNvGrpSpPr/>
          <p:nvPr userDrawn="1"/>
        </p:nvGrpSpPr>
        <p:grpSpPr>
          <a:xfrm>
            <a:off x="12377595" y="1"/>
            <a:ext cx="3693386" cy="5084661"/>
            <a:chOff x="-3786437" y="1"/>
            <a:chExt cx="3693386" cy="5084661"/>
          </a:xfrm>
        </p:grpSpPr>
        <p:sp>
          <p:nvSpPr>
            <p:cNvPr id="337" name="Rechthoek 336">
              <a:extLst>
                <a:ext uri="{FF2B5EF4-FFF2-40B4-BE49-F238E27FC236}">
                  <a16:creationId xmlns:a16="http://schemas.microsoft.com/office/drawing/2014/main" id="{8846525D-2A4C-4560-9A6B-81771F8F6155}"/>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338" name="Rechthoek 337">
              <a:extLst>
                <a:ext uri="{FF2B5EF4-FFF2-40B4-BE49-F238E27FC236}">
                  <a16:creationId xmlns:a16="http://schemas.microsoft.com/office/drawing/2014/main" id="{44B14DBA-E7C3-4FD3-ABD1-997350612BFB}"/>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339" name="Ovaal 338">
              <a:extLst>
                <a:ext uri="{FF2B5EF4-FFF2-40B4-BE49-F238E27FC236}">
                  <a16:creationId xmlns:a16="http://schemas.microsoft.com/office/drawing/2014/main" id="{8CC8C103-4920-4267-B3E6-343AA7399C4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40" name="Rechthoek 339">
              <a:extLst>
                <a:ext uri="{FF2B5EF4-FFF2-40B4-BE49-F238E27FC236}">
                  <a16:creationId xmlns:a16="http://schemas.microsoft.com/office/drawing/2014/main" id="{D9613513-70D1-49D0-B5AD-423EB27E27E1}"/>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41" name="Groep 340">
              <a:extLst>
                <a:ext uri="{FF2B5EF4-FFF2-40B4-BE49-F238E27FC236}">
                  <a16:creationId xmlns:a16="http://schemas.microsoft.com/office/drawing/2014/main" id="{C3E96FC3-B545-4BF2-9091-460D443E6757}"/>
                </a:ext>
              </a:extLst>
            </p:cNvPr>
            <p:cNvGrpSpPr/>
            <p:nvPr userDrawn="1"/>
          </p:nvGrpSpPr>
          <p:grpSpPr>
            <a:xfrm>
              <a:off x="-3316179" y="1231351"/>
              <a:ext cx="294789" cy="318834"/>
              <a:chOff x="14466489" y="1001522"/>
              <a:chExt cx="290627" cy="314333"/>
            </a:xfrm>
          </p:grpSpPr>
          <p:sp>
            <p:nvSpPr>
              <p:cNvPr id="413" name="Rechthoek 412">
                <a:extLst>
                  <a:ext uri="{FF2B5EF4-FFF2-40B4-BE49-F238E27FC236}">
                    <a16:creationId xmlns:a16="http://schemas.microsoft.com/office/drawing/2014/main" id="{E8589D4E-0D6C-44E7-B196-C7EC8AF6D4F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14" name="Ovaal 413">
                <a:extLst>
                  <a:ext uri="{FF2B5EF4-FFF2-40B4-BE49-F238E27FC236}">
                    <a16:creationId xmlns:a16="http://schemas.microsoft.com/office/drawing/2014/main" id="{BD3CD8F7-0A04-47D0-9365-A5C47389296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15" name="Vrije vorm: vorm 414">
                <a:extLst>
                  <a:ext uri="{FF2B5EF4-FFF2-40B4-BE49-F238E27FC236}">
                    <a16:creationId xmlns:a16="http://schemas.microsoft.com/office/drawing/2014/main" id="{EE2B932E-7AA3-4F38-B004-A812DF66A09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16" name="Rechthoek: afgeronde hoeken 415">
                <a:extLst>
                  <a:ext uri="{FF2B5EF4-FFF2-40B4-BE49-F238E27FC236}">
                    <a16:creationId xmlns:a16="http://schemas.microsoft.com/office/drawing/2014/main" id="{04708C7B-193A-46D3-A9EF-334014CCB9B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417" name="Rechte verbindingslijn 416">
                <a:extLst>
                  <a:ext uri="{FF2B5EF4-FFF2-40B4-BE49-F238E27FC236}">
                    <a16:creationId xmlns:a16="http://schemas.microsoft.com/office/drawing/2014/main" id="{58320B6D-0AE8-468E-8D0A-E1467188994D}"/>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18" name="Rechte verbindingslijn 417">
                <a:extLst>
                  <a:ext uri="{FF2B5EF4-FFF2-40B4-BE49-F238E27FC236}">
                    <a16:creationId xmlns:a16="http://schemas.microsoft.com/office/drawing/2014/main" id="{4ED39C6C-1A8F-4463-B6E0-86F208FA4B39}"/>
                  </a:ext>
                </a:extLst>
              </p:cNvPr>
              <p:cNvCxnSpPr>
                <a:cxnSpLocks/>
                <a:stCxn id="41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42" name="Ovaal 341">
              <a:extLst>
                <a:ext uri="{FF2B5EF4-FFF2-40B4-BE49-F238E27FC236}">
                  <a16:creationId xmlns:a16="http://schemas.microsoft.com/office/drawing/2014/main" id="{C02ED0B0-4FBD-4E8D-9401-D769C4BA64E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43" name="Rechthoek 342">
              <a:extLst>
                <a:ext uri="{FF2B5EF4-FFF2-40B4-BE49-F238E27FC236}">
                  <a16:creationId xmlns:a16="http://schemas.microsoft.com/office/drawing/2014/main" id="{B8CA8D78-75E4-45F5-BAAD-BA5B51C0905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44" name="Groep 343">
              <a:extLst>
                <a:ext uri="{FF2B5EF4-FFF2-40B4-BE49-F238E27FC236}">
                  <a16:creationId xmlns:a16="http://schemas.microsoft.com/office/drawing/2014/main" id="{28E229AF-9761-4493-B7FA-83D187F38B3E}"/>
                </a:ext>
              </a:extLst>
            </p:cNvPr>
            <p:cNvGrpSpPr/>
            <p:nvPr userDrawn="1"/>
          </p:nvGrpSpPr>
          <p:grpSpPr>
            <a:xfrm>
              <a:off x="-3311319" y="2164285"/>
              <a:ext cx="825500" cy="209550"/>
              <a:chOff x="13504624" y="2482850"/>
              <a:chExt cx="825500" cy="209550"/>
            </a:xfrm>
          </p:grpSpPr>
          <p:sp>
            <p:nvSpPr>
              <p:cNvPr id="410" name="Rechthoek 409">
                <a:extLst>
                  <a:ext uri="{FF2B5EF4-FFF2-40B4-BE49-F238E27FC236}">
                    <a16:creationId xmlns:a16="http://schemas.microsoft.com/office/drawing/2014/main" id="{D44FCF4D-DF62-4EDE-BD48-35FEB2182C4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411" name="Rechte verbindingslijn 410">
                <a:extLst>
                  <a:ext uri="{FF2B5EF4-FFF2-40B4-BE49-F238E27FC236}">
                    <a16:creationId xmlns:a16="http://schemas.microsoft.com/office/drawing/2014/main" id="{82E4BF36-52E5-422A-A9A1-EC59B49DD43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12" name="Gelijkbenige driehoek 411">
                <a:extLst>
                  <a:ext uri="{FF2B5EF4-FFF2-40B4-BE49-F238E27FC236}">
                    <a16:creationId xmlns:a16="http://schemas.microsoft.com/office/drawing/2014/main" id="{2338EF6A-81CE-45D6-8B37-3F8D91E55EF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345" name="Ovaal 344">
              <a:extLst>
                <a:ext uri="{FF2B5EF4-FFF2-40B4-BE49-F238E27FC236}">
                  <a16:creationId xmlns:a16="http://schemas.microsoft.com/office/drawing/2014/main" id="{35865859-095B-40DC-848C-8F87763842E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46" name="Rechthoek 345">
              <a:extLst>
                <a:ext uri="{FF2B5EF4-FFF2-40B4-BE49-F238E27FC236}">
                  <a16:creationId xmlns:a16="http://schemas.microsoft.com/office/drawing/2014/main" id="{EE0E4E7F-AD84-4691-A8B6-552831F2EE21}"/>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347" name="Groep 346">
              <a:extLst>
                <a:ext uri="{FF2B5EF4-FFF2-40B4-BE49-F238E27FC236}">
                  <a16:creationId xmlns:a16="http://schemas.microsoft.com/office/drawing/2014/main" id="{2202685F-0DC2-4C69-8159-D4BEA0F3B23A}"/>
                </a:ext>
              </a:extLst>
            </p:cNvPr>
            <p:cNvGrpSpPr/>
            <p:nvPr userDrawn="1"/>
          </p:nvGrpSpPr>
          <p:grpSpPr>
            <a:xfrm>
              <a:off x="-3441613" y="3457758"/>
              <a:ext cx="622283" cy="612920"/>
              <a:chOff x="12617641" y="3403239"/>
              <a:chExt cx="752963" cy="741634"/>
            </a:xfrm>
          </p:grpSpPr>
          <p:grpSp>
            <p:nvGrpSpPr>
              <p:cNvPr id="351" name="Groep 350">
                <a:extLst>
                  <a:ext uri="{FF2B5EF4-FFF2-40B4-BE49-F238E27FC236}">
                    <a16:creationId xmlns:a16="http://schemas.microsoft.com/office/drawing/2014/main" id="{0DE1B219-65F4-4A89-93DD-A46B6C9C2C74}"/>
                  </a:ext>
                </a:extLst>
              </p:cNvPr>
              <p:cNvGrpSpPr/>
              <p:nvPr userDrawn="1"/>
            </p:nvGrpSpPr>
            <p:grpSpPr>
              <a:xfrm>
                <a:off x="12771530" y="3403239"/>
                <a:ext cx="467176" cy="448491"/>
                <a:chOff x="12782157" y="3403239"/>
                <a:chExt cx="467176" cy="448491"/>
              </a:xfrm>
            </p:grpSpPr>
            <p:grpSp>
              <p:nvGrpSpPr>
                <p:cNvPr id="397" name="Groep 396">
                  <a:extLst>
                    <a:ext uri="{FF2B5EF4-FFF2-40B4-BE49-F238E27FC236}">
                      <a16:creationId xmlns:a16="http://schemas.microsoft.com/office/drawing/2014/main" id="{84FD5BB5-E720-48C0-8620-2C6DEB45716F}"/>
                    </a:ext>
                  </a:extLst>
                </p:cNvPr>
                <p:cNvGrpSpPr/>
                <p:nvPr userDrawn="1"/>
              </p:nvGrpSpPr>
              <p:grpSpPr>
                <a:xfrm>
                  <a:off x="12782157" y="3403239"/>
                  <a:ext cx="412976" cy="396132"/>
                  <a:chOff x="13554906" y="3320109"/>
                  <a:chExt cx="443917" cy="425811"/>
                </a:xfrm>
              </p:grpSpPr>
              <p:grpSp>
                <p:nvGrpSpPr>
                  <p:cNvPr id="404" name="Groep 403">
                    <a:extLst>
                      <a:ext uri="{FF2B5EF4-FFF2-40B4-BE49-F238E27FC236}">
                        <a16:creationId xmlns:a16="http://schemas.microsoft.com/office/drawing/2014/main" id="{245CBB41-C10F-4969-9C54-15F68A5A8FF8}"/>
                      </a:ext>
                    </a:extLst>
                  </p:cNvPr>
                  <p:cNvGrpSpPr/>
                  <p:nvPr userDrawn="1"/>
                </p:nvGrpSpPr>
                <p:grpSpPr>
                  <a:xfrm>
                    <a:off x="13554906" y="3320109"/>
                    <a:ext cx="443917" cy="425811"/>
                    <a:chOff x="12909684" y="1276143"/>
                    <a:chExt cx="443917" cy="425811"/>
                  </a:xfrm>
                </p:grpSpPr>
                <p:sp>
                  <p:nvSpPr>
                    <p:cNvPr id="407" name="Rechthoek 406">
                      <a:extLst>
                        <a:ext uri="{FF2B5EF4-FFF2-40B4-BE49-F238E27FC236}">
                          <a16:creationId xmlns:a16="http://schemas.microsoft.com/office/drawing/2014/main" id="{DFCD7BF7-C9CA-4D87-8C69-4BA62C63813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08" name="Rechthoek 407">
                      <a:extLst>
                        <a:ext uri="{FF2B5EF4-FFF2-40B4-BE49-F238E27FC236}">
                          <a16:creationId xmlns:a16="http://schemas.microsoft.com/office/drawing/2014/main" id="{B7F0F438-3A2F-4B1E-8AD5-74D071C90A5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09" name="Ovaal 408">
                      <a:extLst>
                        <a:ext uri="{FF2B5EF4-FFF2-40B4-BE49-F238E27FC236}">
                          <a16:creationId xmlns:a16="http://schemas.microsoft.com/office/drawing/2014/main" id="{2B81B307-533C-41DD-A24C-7517ADA0B74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05" name="Afbeelding 404">
                    <a:extLst>
                      <a:ext uri="{FF2B5EF4-FFF2-40B4-BE49-F238E27FC236}">
                        <a16:creationId xmlns:a16="http://schemas.microsoft.com/office/drawing/2014/main" id="{0C530345-2424-47DA-A39B-0D15F6AE64E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06" name="Afbeelding 405">
                    <a:extLst>
                      <a:ext uri="{FF2B5EF4-FFF2-40B4-BE49-F238E27FC236}">
                        <a16:creationId xmlns:a16="http://schemas.microsoft.com/office/drawing/2014/main" id="{40E507CF-94AD-441D-AD59-401EA54241D6}"/>
                      </a:ext>
                    </a:extLst>
                  </p:cNvPr>
                  <p:cNvPicPr>
                    <a:picLocks noChangeAspect="1"/>
                  </p:cNvPicPr>
                  <p:nvPr userDrawn="1"/>
                </p:nvPicPr>
                <p:blipFill>
                  <a:blip r:embed="rId2" cstate="print">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398" name="Groep 397">
                  <a:extLst>
                    <a:ext uri="{FF2B5EF4-FFF2-40B4-BE49-F238E27FC236}">
                      <a16:creationId xmlns:a16="http://schemas.microsoft.com/office/drawing/2014/main" id="{03C1043B-B6E9-481B-95E2-417E4D3BAB4F}"/>
                    </a:ext>
                  </a:extLst>
                </p:cNvPr>
                <p:cNvGrpSpPr/>
                <p:nvPr userDrawn="1"/>
              </p:nvGrpSpPr>
              <p:grpSpPr>
                <a:xfrm>
                  <a:off x="13103513" y="3705268"/>
                  <a:ext cx="145820" cy="146462"/>
                  <a:chOff x="13096169" y="3602278"/>
                  <a:chExt cx="145820" cy="146462"/>
                </a:xfrm>
              </p:grpSpPr>
              <p:sp>
                <p:nvSpPr>
                  <p:cNvPr id="402" name="Rechthoek 401">
                    <a:extLst>
                      <a:ext uri="{FF2B5EF4-FFF2-40B4-BE49-F238E27FC236}">
                        <a16:creationId xmlns:a16="http://schemas.microsoft.com/office/drawing/2014/main" id="{07276711-60C2-435D-A840-78F33B7B82B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03" name="Rechthoek 402">
                    <a:extLst>
                      <a:ext uri="{FF2B5EF4-FFF2-40B4-BE49-F238E27FC236}">
                        <a16:creationId xmlns:a16="http://schemas.microsoft.com/office/drawing/2014/main" id="{A398EFF5-B7EF-4B25-B663-5763DF883C7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9" name="Groep 398">
                  <a:extLst>
                    <a:ext uri="{FF2B5EF4-FFF2-40B4-BE49-F238E27FC236}">
                      <a16:creationId xmlns:a16="http://schemas.microsoft.com/office/drawing/2014/main" id="{2BE740DA-5F6D-4851-96EB-EE2D6381595C}"/>
                    </a:ext>
                  </a:extLst>
                </p:cNvPr>
                <p:cNvGrpSpPr/>
                <p:nvPr userDrawn="1"/>
              </p:nvGrpSpPr>
              <p:grpSpPr>
                <a:xfrm rot="10800000">
                  <a:off x="13061402" y="3665637"/>
                  <a:ext cx="145820" cy="146462"/>
                  <a:chOff x="13096169" y="3602278"/>
                  <a:chExt cx="145820" cy="146462"/>
                </a:xfrm>
              </p:grpSpPr>
              <p:sp>
                <p:nvSpPr>
                  <p:cNvPr id="400" name="Rechthoek 399">
                    <a:extLst>
                      <a:ext uri="{FF2B5EF4-FFF2-40B4-BE49-F238E27FC236}">
                        <a16:creationId xmlns:a16="http://schemas.microsoft.com/office/drawing/2014/main" id="{525DC675-C120-49C6-9AA9-49342EC716B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01" name="Rechthoek 400">
                    <a:extLst>
                      <a:ext uri="{FF2B5EF4-FFF2-40B4-BE49-F238E27FC236}">
                        <a16:creationId xmlns:a16="http://schemas.microsoft.com/office/drawing/2014/main" id="{5DC19AC9-1F23-4D05-8949-23CDA32E978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2" name="Rechthoek 351">
                <a:extLst>
                  <a:ext uri="{FF2B5EF4-FFF2-40B4-BE49-F238E27FC236}">
                    <a16:creationId xmlns:a16="http://schemas.microsoft.com/office/drawing/2014/main" id="{124A502B-CB35-4003-BDD8-BE79153E1C7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53" name="Gelijkbenige driehoek 352">
                <a:extLst>
                  <a:ext uri="{FF2B5EF4-FFF2-40B4-BE49-F238E27FC236}">
                    <a16:creationId xmlns:a16="http://schemas.microsoft.com/office/drawing/2014/main" id="{4CB32CA5-62C4-4B01-8BD9-31B2DAA8B0B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8" name="ICOON_info">
              <a:extLst>
                <a:ext uri="{FF2B5EF4-FFF2-40B4-BE49-F238E27FC236}">
                  <a16:creationId xmlns:a16="http://schemas.microsoft.com/office/drawing/2014/main" id="{340CD2DE-BCD5-425E-ABE5-B803CEC8DC18}"/>
                </a:ext>
              </a:extLst>
            </p:cNvPr>
            <p:cNvGrpSpPr/>
            <p:nvPr userDrawn="1"/>
          </p:nvGrpSpPr>
          <p:grpSpPr>
            <a:xfrm>
              <a:off x="-376736" y="4085613"/>
              <a:ext cx="283685" cy="283685"/>
              <a:chOff x="-510741" y="5913713"/>
              <a:chExt cx="267555" cy="267555"/>
            </a:xfrm>
          </p:grpSpPr>
          <p:sp>
            <p:nvSpPr>
              <p:cNvPr id="349" name="Ovaal 348">
                <a:extLst>
                  <a:ext uri="{FF2B5EF4-FFF2-40B4-BE49-F238E27FC236}">
                    <a16:creationId xmlns:a16="http://schemas.microsoft.com/office/drawing/2014/main" id="{EC2B9270-7246-46B5-871D-264F5A3E529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50" name="Graphic 163" descr="Informatie">
                <a:extLst>
                  <a:ext uri="{FF2B5EF4-FFF2-40B4-BE49-F238E27FC236}">
                    <a16:creationId xmlns:a16="http://schemas.microsoft.com/office/drawing/2014/main" id="{6824AC6E-12BC-48AB-A483-1477D6FCED6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8299675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500"/>
                                        <p:tgtEl>
                                          <p:spTgt spid="126"/>
                                        </p:tgtEl>
                                      </p:cBhvr>
                                    </p:animEffect>
                                  </p:childTnLst>
                                </p:cTn>
                              </p:par>
                              <p:par>
                                <p:cTn id="8" presetID="6" presetClass="emph" presetSubtype="0" fill="hold" grpId="1" nodeType="withEffect">
                                  <p:stCondLst>
                                    <p:cond delay="0"/>
                                  </p:stCondLst>
                                  <p:childTnLst>
                                    <p:animScale>
                                      <p:cBhvr>
                                        <p:cTn id="9" dur="10" fill="hold"/>
                                        <p:tgtEl>
                                          <p:spTgt spid="126"/>
                                        </p:tgtEl>
                                      </p:cBhvr>
                                      <p:by x="125000" y="125000"/>
                                    </p:animScale>
                                  </p:childTnLst>
                                </p:cTn>
                              </p:par>
                              <p:par>
                                <p:cTn id="10" presetID="6" presetClass="emph" presetSubtype="0" decel="100000" fill="hold" grpId="2" nodeType="withEffect">
                                  <p:stCondLst>
                                    <p:cond delay="0"/>
                                  </p:stCondLst>
                                  <p:childTnLst>
                                    <p:animScale>
                                      <p:cBhvr>
                                        <p:cTn id="11" dur="1500" fill="hold"/>
                                        <p:tgtEl>
                                          <p:spTgt spid="126"/>
                                        </p:tgtEl>
                                      </p:cBhvr>
                                      <p:by x="80000" y="80000"/>
                                    </p:animScale>
                                  </p:childTnLst>
                                </p:cTn>
                              </p:par>
                              <p:par>
                                <p:cTn id="12" presetID="10" presetClass="entr" presetSubtype="0" fill="hold" grpId="0" nodeType="withEffect">
                                  <p:stCondLst>
                                    <p:cond delay="75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750"/>
                                        <p:tgtEl>
                                          <p:spTgt spid="2"/>
                                        </p:tgtEl>
                                      </p:cBhvr>
                                    </p:animEffect>
                                  </p:childTnLst>
                                </p:cTn>
                              </p:par>
                              <p:par>
                                <p:cTn id="15" presetID="42" presetClass="path" presetSubtype="0" decel="100000" fill="hold" grpId="1" nodeType="withEffect">
                                  <p:stCondLst>
                                    <p:cond delay="750"/>
                                  </p:stCondLst>
                                  <p:childTnLst>
                                    <p:animMotion origin="layout" path="M 0.01666 -0.00047 L 2.91667E-6 4.07407E-6 " pathEditMode="relative" rAng="0" ptsTypes="AA">
                                      <p:cBhvr>
                                        <p:cTn id="16" dur="1000" fill="hold"/>
                                        <p:tgtEl>
                                          <p:spTgt spid="2"/>
                                        </p:tgtEl>
                                        <p:attrNameLst>
                                          <p:attrName>ppt_x</p:attrName>
                                          <p:attrName>ppt_y</p:attrName>
                                        </p:attrNameLst>
                                      </p:cBhvr>
                                      <p:rCtr x="-83300" y="2300"/>
                                    </p:animMotion>
                                  </p:childTnLst>
                                </p:cTn>
                              </p:par>
                              <p:par>
                                <p:cTn id="17" presetID="10" presetClass="entr" presetSubtype="0" fill="hold" grpId="0" nodeType="withEffect">
                                  <p:stCondLst>
                                    <p:cond delay="1250"/>
                                  </p:stCondLst>
                                  <p:childTnLst>
                                    <p:set>
                                      <p:cBhvr>
                                        <p:cTn id="18" dur="1" fill="hold">
                                          <p:stCondLst>
                                            <p:cond delay="0"/>
                                          </p:stCondLst>
                                        </p:cTn>
                                        <p:tgtEl>
                                          <p:spTgt spid="127"/>
                                        </p:tgtEl>
                                        <p:attrNameLst>
                                          <p:attrName>style.visibility</p:attrName>
                                        </p:attrNameLst>
                                      </p:cBhvr>
                                      <p:to>
                                        <p:strVal val="visible"/>
                                      </p:to>
                                    </p:set>
                                    <p:animEffect transition="in" filter="fade">
                                      <p:cBhvr>
                                        <p:cTn id="19" dur="750"/>
                                        <p:tgtEl>
                                          <p:spTgt spid="127"/>
                                        </p:tgtEl>
                                      </p:cBhvr>
                                    </p:animEffect>
                                  </p:childTnLst>
                                </p:cTn>
                              </p:par>
                              <p:par>
                                <p:cTn id="20" presetID="42" presetClass="path" presetSubtype="0" decel="100000" fill="hold" grpId="1" nodeType="withEffect">
                                  <p:stCondLst>
                                    <p:cond delay="1250"/>
                                  </p:stCondLst>
                                  <p:childTnLst>
                                    <p:animMotion origin="layout" path="M 0.01667 -0.00046 L -2.70833E-6 3.7037E-7 " pathEditMode="relative" rAng="0" ptsTypes="AA">
                                      <p:cBhvr>
                                        <p:cTn id="21" dur="1000" fill="hold"/>
                                        <p:tgtEl>
                                          <p:spTgt spid="127"/>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6" grpId="1" animBg="1"/>
      <p:bldP spid="126" grpId="2" animBg="1"/>
      <p:bldP spid="2" grpId="0"/>
      <p:bldP spid="2" grpId="1"/>
      <p:bldP spid="127" grpId="0">
        <p:tmplLst>
          <p:tmpl>
            <p:tnLst>
              <p:par>
                <p:cTn presetID="10" presetClass="entr" presetSubtype="0" fill="hold" nodeType="withEffect">
                  <p:stCondLst>
                    <p:cond delay="1250"/>
                  </p:stCondLst>
                  <p:childTnLst>
                    <p:set>
                      <p:cBhvr>
                        <p:cTn dur="1" fill="hold">
                          <p:stCondLst>
                            <p:cond delay="0"/>
                          </p:stCondLst>
                        </p:cTn>
                        <p:tgtEl>
                          <p:spTgt spid="127"/>
                        </p:tgtEl>
                        <p:attrNameLst>
                          <p:attrName>style.visibility</p:attrName>
                        </p:attrNameLst>
                      </p:cBhvr>
                      <p:to>
                        <p:strVal val="visible"/>
                      </p:to>
                    </p:set>
                    <p:animEffect transition="in" filter="fade">
                      <p:cBhvr>
                        <p:cTn dur="750"/>
                        <p:tgtEl>
                          <p:spTgt spid="127"/>
                        </p:tgtEl>
                      </p:cBhvr>
                    </p:animEffect>
                  </p:childTnLst>
                </p:cTn>
              </p:par>
            </p:tnLst>
          </p:tmpl>
        </p:tmplLst>
      </p:bldP>
      <p:bldP spid="127" grpId="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IMAGE | XL #5">
    <p:bg>
      <p:bgPr>
        <a:solidFill>
          <a:schemeClr val="bg2"/>
        </a:solid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19BA7D3C-F0D5-43A1-BEAC-12DC105B0018}"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IMAGE | XL #5</a:t>
            </a:r>
          </a:p>
        </p:txBody>
      </p:sp>
      <p:sp>
        <p:nvSpPr>
          <p:cNvPr id="2" name="Titel 1">
            <a:extLst>
              <a:ext uri="{FF2B5EF4-FFF2-40B4-BE49-F238E27FC236}">
                <a16:creationId xmlns:a16="http://schemas.microsoft.com/office/drawing/2014/main" id="{D21EBD17-C471-4719-B906-B53641C4E046}"/>
              </a:ext>
            </a:extLst>
          </p:cNvPr>
          <p:cNvSpPr>
            <a:spLocks noGrp="1"/>
          </p:cNvSpPr>
          <p:nvPr>
            <p:ph type="title" hasCustomPrompt="1"/>
          </p:nvPr>
        </p:nvSpPr>
        <p:spPr>
          <a:xfrm>
            <a:off x="7978775" y="4301992"/>
            <a:ext cx="3739696" cy="576000"/>
          </a:xfrm>
        </p:spPr>
        <p:txBody>
          <a:bodyPr anchor="b"/>
          <a:lstStyle>
            <a:lvl1pPr>
              <a:defRPr sz="3600">
                <a:ln w="6350">
                  <a:solidFill>
                    <a:schemeClr val="accent1"/>
                  </a:solidFill>
                </a:ln>
                <a:solidFill>
                  <a:schemeClr val="accent1"/>
                </a:solidFill>
              </a:defRPr>
            </a:lvl1pPr>
          </a:lstStyle>
          <a:p>
            <a:r>
              <a:rPr lang="en-GB" dirty="0"/>
              <a:t>Title</a:t>
            </a:r>
          </a:p>
        </p:txBody>
      </p:sp>
      <p:grpSp>
        <p:nvGrpSpPr>
          <p:cNvPr id="336" name="INSTRUCTION">
            <a:extLst>
              <a:ext uri="{FF2B5EF4-FFF2-40B4-BE49-F238E27FC236}">
                <a16:creationId xmlns:a16="http://schemas.microsoft.com/office/drawing/2014/main" id="{59BC1B4B-99BE-4B96-8C9A-23ED99F1C90E}"/>
              </a:ext>
            </a:extLst>
          </p:cNvPr>
          <p:cNvGrpSpPr/>
          <p:nvPr userDrawn="1"/>
        </p:nvGrpSpPr>
        <p:grpSpPr>
          <a:xfrm>
            <a:off x="12377595" y="1"/>
            <a:ext cx="3693386" cy="5084661"/>
            <a:chOff x="-3786437" y="1"/>
            <a:chExt cx="3693386" cy="5084661"/>
          </a:xfrm>
        </p:grpSpPr>
        <p:sp>
          <p:nvSpPr>
            <p:cNvPr id="337" name="Rechthoek 336">
              <a:extLst>
                <a:ext uri="{FF2B5EF4-FFF2-40B4-BE49-F238E27FC236}">
                  <a16:creationId xmlns:a16="http://schemas.microsoft.com/office/drawing/2014/main" id="{8846525D-2A4C-4560-9A6B-81771F8F6155}"/>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338" name="Rechthoek 337">
              <a:extLst>
                <a:ext uri="{FF2B5EF4-FFF2-40B4-BE49-F238E27FC236}">
                  <a16:creationId xmlns:a16="http://schemas.microsoft.com/office/drawing/2014/main" id="{44B14DBA-E7C3-4FD3-ABD1-997350612BFB}"/>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339" name="Ovaal 338">
              <a:extLst>
                <a:ext uri="{FF2B5EF4-FFF2-40B4-BE49-F238E27FC236}">
                  <a16:creationId xmlns:a16="http://schemas.microsoft.com/office/drawing/2014/main" id="{8CC8C103-4920-4267-B3E6-343AA7399C4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40" name="Rechthoek 339">
              <a:extLst>
                <a:ext uri="{FF2B5EF4-FFF2-40B4-BE49-F238E27FC236}">
                  <a16:creationId xmlns:a16="http://schemas.microsoft.com/office/drawing/2014/main" id="{D9613513-70D1-49D0-B5AD-423EB27E27E1}"/>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41" name="Groep 340">
              <a:extLst>
                <a:ext uri="{FF2B5EF4-FFF2-40B4-BE49-F238E27FC236}">
                  <a16:creationId xmlns:a16="http://schemas.microsoft.com/office/drawing/2014/main" id="{C3E96FC3-B545-4BF2-9091-460D443E6757}"/>
                </a:ext>
              </a:extLst>
            </p:cNvPr>
            <p:cNvGrpSpPr/>
            <p:nvPr userDrawn="1"/>
          </p:nvGrpSpPr>
          <p:grpSpPr>
            <a:xfrm>
              <a:off x="-3316179" y="1231351"/>
              <a:ext cx="294789" cy="318834"/>
              <a:chOff x="14466489" y="1001522"/>
              <a:chExt cx="290627" cy="314333"/>
            </a:xfrm>
          </p:grpSpPr>
          <p:sp>
            <p:nvSpPr>
              <p:cNvPr id="413" name="Rechthoek 412">
                <a:extLst>
                  <a:ext uri="{FF2B5EF4-FFF2-40B4-BE49-F238E27FC236}">
                    <a16:creationId xmlns:a16="http://schemas.microsoft.com/office/drawing/2014/main" id="{E8589D4E-0D6C-44E7-B196-C7EC8AF6D4F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14" name="Ovaal 413">
                <a:extLst>
                  <a:ext uri="{FF2B5EF4-FFF2-40B4-BE49-F238E27FC236}">
                    <a16:creationId xmlns:a16="http://schemas.microsoft.com/office/drawing/2014/main" id="{BD3CD8F7-0A04-47D0-9365-A5C47389296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15" name="Vrije vorm: vorm 414">
                <a:extLst>
                  <a:ext uri="{FF2B5EF4-FFF2-40B4-BE49-F238E27FC236}">
                    <a16:creationId xmlns:a16="http://schemas.microsoft.com/office/drawing/2014/main" id="{EE2B932E-7AA3-4F38-B004-A812DF66A09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16" name="Rechthoek: afgeronde hoeken 415">
                <a:extLst>
                  <a:ext uri="{FF2B5EF4-FFF2-40B4-BE49-F238E27FC236}">
                    <a16:creationId xmlns:a16="http://schemas.microsoft.com/office/drawing/2014/main" id="{04708C7B-193A-46D3-A9EF-334014CCB9B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417" name="Rechte verbindingslijn 416">
                <a:extLst>
                  <a:ext uri="{FF2B5EF4-FFF2-40B4-BE49-F238E27FC236}">
                    <a16:creationId xmlns:a16="http://schemas.microsoft.com/office/drawing/2014/main" id="{58320B6D-0AE8-468E-8D0A-E1467188994D}"/>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18" name="Rechte verbindingslijn 417">
                <a:extLst>
                  <a:ext uri="{FF2B5EF4-FFF2-40B4-BE49-F238E27FC236}">
                    <a16:creationId xmlns:a16="http://schemas.microsoft.com/office/drawing/2014/main" id="{4ED39C6C-1A8F-4463-B6E0-86F208FA4B39}"/>
                  </a:ext>
                </a:extLst>
              </p:cNvPr>
              <p:cNvCxnSpPr>
                <a:cxnSpLocks/>
                <a:stCxn id="41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42" name="Ovaal 341">
              <a:extLst>
                <a:ext uri="{FF2B5EF4-FFF2-40B4-BE49-F238E27FC236}">
                  <a16:creationId xmlns:a16="http://schemas.microsoft.com/office/drawing/2014/main" id="{C02ED0B0-4FBD-4E8D-9401-D769C4BA64E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43" name="Rechthoek 342">
              <a:extLst>
                <a:ext uri="{FF2B5EF4-FFF2-40B4-BE49-F238E27FC236}">
                  <a16:creationId xmlns:a16="http://schemas.microsoft.com/office/drawing/2014/main" id="{B8CA8D78-75E4-45F5-BAAD-BA5B51C0905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44" name="Groep 343">
              <a:extLst>
                <a:ext uri="{FF2B5EF4-FFF2-40B4-BE49-F238E27FC236}">
                  <a16:creationId xmlns:a16="http://schemas.microsoft.com/office/drawing/2014/main" id="{28E229AF-9761-4493-B7FA-83D187F38B3E}"/>
                </a:ext>
              </a:extLst>
            </p:cNvPr>
            <p:cNvGrpSpPr/>
            <p:nvPr userDrawn="1"/>
          </p:nvGrpSpPr>
          <p:grpSpPr>
            <a:xfrm>
              <a:off x="-3311319" y="2164285"/>
              <a:ext cx="825500" cy="209550"/>
              <a:chOff x="13504624" y="2482850"/>
              <a:chExt cx="825500" cy="209550"/>
            </a:xfrm>
          </p:grpSpPr>
          <p:sp>
            <p:nvSpPr>
              <p:cNvPr id="410" name="Rechthoek 409">
                <a:extLst>
                  <a:ext uri="{FF2B5EF4-FFF2-40B4-BE49-F238E27FC236}">
                    <a16:creationId xmlns:a16="http://schemas.microsoft.com/office/drawing/2014/main" id="{D44FCF4D-DF62-4EDE-BD48-35FEB2182C4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411" name="Rechte verbindingslijn 410">
                <a:extLst>
                  <a:ext uri="{FF2B5EF4-FFF2-40B4-BE49-F238E27FC236}">
                    <a16:creationId xmlns:a16="http://schemas.microsoft.com/office/drawing/2014/main" id="{82E4BF36-52E5-422A-A9A1-EC59B49DD43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12" name="Gelijkbenige driehoek 411">
                <a:extLst>
                  <a:ext uri="{FF2B5EF4-FFF2-40B4-BE49-F238E27FC236}">
                    <a16:creationId xmlns:a16="http://schemas.microsoft.com/office/drawing/2014/main" id="{2338EF6A-81CE-45D6-8B37-3F8D91E55EF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345" name="Ovaal 344">
              <a:extLst>
                <a:ext uri="{FF2B5EF4-FFF2-40B4-BE49-F238E27FC236}">
                  <a16:creationId xmlns:a16="http://schemas.microsoft.com/office/drawing/2014/main" id="{35865859-095B-40DC-848C-8F87763842E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46" name="Rechthoek 345">
              <a:extLst>
                <a:ext uri="{FF2B5EF4-FFF2-40B4-BE49-F238E27FC236}">
                  <a16:creationId xmlns:a16="http://schemas.microsoft.com/office/drawing/2014/main" id="{EE0E4E7F-AD84-4691-A8B6-552831F2EE21}"/>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347" name="Groep 346">
              <a:extLst>
                <a:ext uri="{FF2B5EF4-FFF2-40B4-BE49-F238E27FC236}">
                  <a16:creationId xmlns:a16="http://schemas.microsoft.com/office/drawing/2014/main" id="{2202685F-0DC2-4C69-8159-D4BEA0F3B23A}"/>
                </a:ext>
              </a:extLst>
            </p:cNvPr>
            <p:cNvGrpSpPr/>
            <p:nvPr userDrawn="1"/>
          </p:nvGrpSpPr>
          <p:grpSpPr>
            <a:xfrm>
              <a:off x="-3441613" y="3457758"/>
              <a:ext cx="622283" cy="612920"/>
              <a:chOff x="12617641" y="3403239"/>
              <a:chExt cx="752963" cy="741634"/>
            </a:xfrm>
          </p:grpSpPr>
          <p:grpSp>
            <p:nvGrpSpPr>
              <p:cNvPr id="351" name="Groep 350">
                <a:extLst>
                  <a:ext uri="{FF2B5EF4-FFF2-40B4-BE49-F238E27FC236}">
                    <a16:creationId xmlns:a16="http://schemas.microsoft.com/office/drawing/2014/main" id="{0DE1B219-65F4-4A89-93DD-A46B6C9C2C74}"/>
                  </a:ext>
                </a:extLst>
              </p:cNvPr>
              <p:cNvGrpSpPr/>
              <p:nvPr userDrawn="1"/>
            </p:nvGrpSpPr>
            <p:grpSpPr>
              <a:xfrm>
                <a:off x="12771530" y="3403239"/>
                <a:ext cx="467176" cy="448491"/>
                <a:chOff x="12782157" y="3403239"/>
                <a:chExt cx="467176" cy="448491"/>
              </a:xfrm>
            </p:grpSpPr>
            <p:grpSp>
              <p:nvGrpSpPr>
                <p:cNvPr id="397" name="Groep 396">
                  <a:extLst>
                    <a:ext uri="{FF2B5EF4-FFF2-40B4-BE49-F238E27FC236}">
                      <a16:creationId xmlns:a16="http://schemas.microsoft.com/office/drawing/2014/main" id="{84FD5BB5-E720-48C0-8620-2C6DEB45716F}"/>
                    </a:ext>
                  </a:extLst>
                </p:cNvPr>
                <p:cNvGrpSpPr/>
                <p:nvPr userDrawn="1"/>
              </p:nvGrpSpPr>
              <p:grpSpPr>
                <a:xfrm>
                  <a:off x="12782157" y="3403239"/>
                  <a:ext cx="412976" cy="396132"/>
                  <a:chOff x="13554906" y="3320109"/>
                  <a:chExt cx="443917" cy="425811"/>
                </a:xfrm>
              </p:grpSpPr>
              <p:grpSp>
                <p:nvGrpSpPr>
                  <p:cNvPr id="404" name="Groep 403">
                    <a:extLst>
                      <a:ext uri="{FF2B5EF4-FFF2-40B4-BE49-F238E27FC236}">
                        <a16:creationId xmlns:a16="http://schemas.microsoft.com/office/drawing/2014/main" id="{245CBB41-C10F-4969-9C54-15F68A5A8FF8}"/>
                      </a:ext>
                    </a:extLst>
                  </p:cNvPr>
                  <p:cNvGrpSpPr/>
                  <p:nvPr userDrawn="1"/>
                </p:nvGrpSpPr>
                <p:grpSpPr>
                  <a:xfrm>
                    <a:off x="13554906" y="3320109"/>
                    <a:ext cx="443917" cy="425811"/>
                    <a:chOff x="12909684" y="1276143"/>
                    <a:chExt cx="443917" cy="425811"/>
                  </a:xfrm>
                </p:grpSpPr>
                <p:sp>
                  <p:nvSpPr>
                    <p:cNvPr id="407" name="Rechthoek 406">
                      <a:extLst>
                        <a:ext uri="{FF2B5EF4-FFF2-40B4-BE49-F238E27FC236}">
                          <a16:creationId xmlns:a16="http://schemas.microsoft.com/office/drawing/2014/main" id="{DFCD7BF7-C9CA-4D87-8C69-4BA62C63813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08" name="Rechthoek 407">
                      <a:extLst>
                        <a:ext uri="{FF2B5EF4-FFF2-40B4-BE49-F238E27FC236}">
                          <a16:creationId xmlns:a16="http://schemas.microsoft.com/office/drawing/2014/main" id="{B7F0F438-3A2F-4B1E-8AD5-74D071C90A5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09" name="Ovaal 408">
                      <a:extLst>
                        <a:ext uri="{FF2B5EF4-FFF2-40B4-BE49-F238E27FC236}">
                          <a16:creationId xmlns:a16="http://schemas.microsoft.com/office/drawing/2014/main" id="{2B81B307-533C-41DD-A24C-7517ADA0B74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05" name="Afbeelding 404">
                    <a:extLst>
                      <a:ext uri="{FF2B5EF4-FFF2-40B4-BE49-F238E27FC236}">
                        <a16:creationId xmlns:a16="http://schemas.microsoft.com/office/drawing/2014/main" id="{0C530345-2424-47DA-A39B-0D15F6AE64E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06" name="Afbeelding 405">
                    <a:extLst>
                      <a:ext uri="{FF2B5EF4-FFF2-40B4-BE49-F238E27FC236}">
                        <a16:creationId xmlns:a16="http://schemas.microsoft.com/office/drawing/2014/main" id="{40E507CF-94AD-441D-AD59-401EA54241D6}"/>
                      </a:ext>
                    </a:extLst>
                  </p:cNvPr>
                  <p:cNvPicPr>
                    <a:picLocks noChangeAspect="1"/>
                  </p:cNvPicPr>
                  <p:nvPr userDrawn="1"/>
                </p:nvPicPr>
                <p:blipFill>
                  <a:blip r:embed="rId2" cstate="print">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398" name="Groep 397">
                  <a:extLst>
                    <a:ext uri="{FF2B5EF4-FFF2-40B4-BE49-F238E27FC236}">
                      <a16:creationId xmlns:a16="http://schemas.microsoft.com/office/drawing/2014/main" id="{03C1043B-B6E9-481B-95E2-417E4D3BAB4F}"/>
                    </a:ext>
                  </a:extLst>
                </p:cNvPr>
                <p:cNvGrpSpPr/>
                <p:nvPr userDrawn="1"/>
              </p:nvGrpSpPr>
              <p:grpSpPr>
                <a:xfrm>
                  <a:off x="13103513" y="3705268"/>
                  <a:ext cx="145820" cy="146462"/>
                  <a:chOff x="13096169" y="3602278"/>
                  <a:chExt cx="145820" cy="146462"/>
                </a:xfrm>
              </p:grpSpPr>
              <p:sp>
                <p:nvSpPr>
                  <p:cNvPr id="402" name="Rechthoek 401">
                    <a:extLst>
                      <a:ext uri="{FF2B5EF4-FFF2-40B4-BE49-F238E27FC236}">
                        <a16:creationId xmlns:a16="http://schemas.microsoft.com/office/drawing/2014/main" id="{07276711-60C2-435D-A840-78F33B7B82B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03" name="Rechthoek 402">
                    <a:extLst>
                      <a:ext uri="{FF2B5EF4-FFF2-40B4-BE49-F238E27FC236}">
                        <a16:creationId xmlns:a16="http://schemas.microsoft.com/office/drawing/2014/main" id="{A398EFF5-B7EF-4B25-B663-5763DF883C7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9" name="Groep 398">
                  <a:extLst>
                    <a:ext uri="{FF2B5EF4-FFF2-40B4-BE49-F238E27FC236}">
                      <a16:creationId xmlns:a16="http://schemas.microsoft.com/office/drawing/2014/main" id="{2BE740DA-5F6D-4851-96EB-EE2D6381595C}"/>
                    </a:ext>
                  </a:extLst>
                </p:cNvPr>
                <p:cNvGrpSpPr/>
                <p:nvPr userDrawn="1"/>
              </p:nvGrpSpPr>
              <p:grpSpPr>
                <a:xfrm rot="10800000">
                  <a:off x="13061402" y="3665637"/>
                  <a:ext cx="145820" cy="146462"/>
                  <a:chOff x="13096169" y="3602278"/>
                  <a:chExt cx="145820" cy="146462"/>
                </a:xfrm>
              </p:grpSpPr>
              <p:sp>
                <p:nvSpPr>
                  <p:cNvPr id="400" name="Rechthoek 399">
                    <a:extLst>
                      <a:ext uri="{FF2B5EF4-FFF2-40B4-BE49-F238E27FC236}">
                        <a16:creationId xmlns:a16="http://schemas.microsoft.com/office/drawing/2014/main" id="{525DC675-C120-49C6-9AA9-49342EC716B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01" name="Rechthoek 400">
                    <a:extLst>
                      <a:ext uri="{FF2B5EF4-FFF2-40B4-BE49-F238E27FC236}">
                        <a16:creationId xmlns:a16="http://schemas.microsoft.com/office/drawing/2014/main" id="{5DC19AC9-1F23-4D05-8949-23CDA32E978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2" name="Rechthoek 351">
                <a:extLst>
                  <a:ext uri="{FF2B5EF4-FFF2-40B4-BE49-F238E27FC236}">
                    <a16:creationId xmlns:a16="http://schemas.microsoft.com/office/drawing/2014/main" id="{124A502B-CB35-4003-BDD8-BE79153E1C7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53" name="Gelijkbenige driehoek 352">
                <a:extLst>
                  <a:ext uri="{FF2B5EF4-FFF2-40B4-BE49-F238E27FC236}">
                    <a16:creationId xmlns:a16="http://schemas.microsoft.com/office/drawing/2014/main" id="{4CB32CA5-62C4-4B01-8BD9-31B2DAA8B0B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8" name="ICOON_info">
              <a:extLst>
                <a:ext uri="{FF2B5EF4-FFF2-40B4-BE49-F238E27FC236}">
                  <a16:creationId xmlns:a16="http://schemas.microsoft.com/office/drawing/2014/main" id="{340CD2DE-BCD5-425E-ABE5-B803CEC8DC18}"/>
                </a:ext>
              </a:extLst>
            </p:cNvPr>
            <p:cNvGrpSpPr/>
            <p:nvPr userDrawn="1"/>
          </p:nvGrpSpPr>
          <p:grpSpPr>
            <a:xfrm>
              <a:off x="-376736" y="4085613"/>
              <a:ext cx="283685" cy="283685"/>
              <a:chOff x="-510741" y="5913713"/>
              <a:chExt cx="267555" cy="267555"/>
            </a:xfrm>
          </p:grpSpPr>
          <p:sp>
            <p:nvSpPr>
              <p:cNvPr id="349" name="Ovaal 348">
                <a:extLst>
                  <a:ext uri="{FF2B5EF4-FFF2-40B4-BE49-F238E27FC236}">
                    <a16:creationId xmlns:a16="http://schemas.microsoft.com/office/drawing/2014/main" id="{EC2B9270-7246-46B5-871D-264F5A3E529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50" name="Graphic 163" descr="Informatie">
                <a:extLst>
                  <a:ext uri="{FF2B5EF4-FFF2-40B4-BE49-F238E27FC236}">
                    <a16:creationId xmlns:a16="http://schemas.microsoft.com/office/drawing/2014/main" id="{6824AC6E-12BC-48AB-A483-1477D6FCED6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
        <p:nvSpPr>
          <p:cNvPr id="118" name="Tijdelijke aanduiding voor verticale tekst 2">
            <a:extLst>
              <a:ext uri="{FF2B5EF4-FFF2-40B4-BE49-F238E27FC236}">
                <a16:creationId xmlns:a16="http://schemas.microsoft.com/office/drawing/2014/main" id="{05AC534B-4FF6-422A-B8E6-52E22B6B07C1}"/>
              </a:ext>
            </a:extLst>
          </p:cNvPr>
          <p:cNvSpPr>
            <a:spLocks noGrp="1"/>
          </p:cNvSpPr>
          <p:nvPr>
            <p:ph type="body" orient="vert" idx="1" hasCustomPrompt="1"/>
          </p:nvPr>
        </p:nvSpPr>
        <p:spPr>
          <a:xfrm>
            <a:off x="7978774" y="5067300"/>
            <a:ext cx="3781427" cy="1359000"/>
          </a:xfrm>
        </p:spPr>
        <p:txBody>
          <a:bodyPr vert="horz"/>
          <a:lstStyle>
            <a:lvl1pPr marL="0" indent="0">
              <a:lnSpc>
                <a:spcPct val="95000"/>
              </a:lnSpc>
              <a:spcAft>
                <a:spcPts val="1200"/>
              </a:spcAft>
              <a:buNone/>
              <a:defRPr sz="1600"/>
            </a:lvl1pPr>
            <a:lvl2pPr>
              <a:defRPr sz="1600"/>
            </a:lvl2pPr>
            <a:lvl3pPr>
              <a:defRPr sz="1600"/>
            </a:lvl3pPr>
            <a:lvl4pPr>
              <a:defRPr sz="1600"/>
            </a:lvl4pPr>
            <a:lvl5pPr>
              <a:defRPr sz="2000"/>
            </a:lvl5pPr>
            <a:lvl6pPr>
              <a:defRPr sz="2000"/>
            </a:lvl6pPr>
            <a:lvl7pPr>
              <a:defRPr sz="1200"/>
            </a:lvl7pPr>
            <a:lvl8pPr>
              <a:defRPr sz="1600"/>
            </a:lvl8pPr>
            <a:lvl9pPr>
              <a:defRPr sz="2800"/>
            </a:lvl9pPr>
          </a:lstStyle>
          <a:p>
            <a:pPr lvl="0"/>
            <a:r>
              <a:rPr lang="en-GB" dirty="0"/>
              <a:t>Add your text here</a:t>
            </a:r>
          </a:p>
        </p:txBody>
      </p:sp>
      <p:sp>
        <p:nvSpPr>
          <p:cNvPr id="120" name="Tijdelijke aanduiding voor afbeelding 8">
            <a:extLst>
              <a:ext uri="{FF2B5EF4-FFF2-40B4-BE49-F238E27FC236}">
                <a16:creationId xmlns:a16="http://schemas.microsoft.com/office/drawing/2014/main" id="{397E326E-427D-4B18-9908-AC3FF2569C3F}"/>
              </a:ext>
            </a:extLst>
          </p:cNvPr>
          <p:cNvSpPr>
            <a:spLocks noGrp="1"/>
          </p:cNvSpPr>
          <p:nvPr>
            <p:ph type="pic" sz="quarter" idx="14" hasCustomPrompt="1"/>
          </p:nvPr>
        </p:nvSpPr>
        <p:spPr>
          <a:xfrm>
            <a:off x="431799" y="422275"/>
            <a:ext cx="7073901" cy="6011863"/>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Tree>
    <p:extLst>
      <p:ext uri="{BB962C8B-B14F-4D97-AF65-F5344CB8AC3E}">
        <p14:creationId xmlns:p14="http://schemas.microsoft.com/office/powerpoint/2010/main" val="10380426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C188C83C-7ADE-4A8A-A6B1-801CBC850656}" type="datetimeFigureOut">
              <a:rPr lang="fr-FR" smtClean="0"/>
              <a:t>29/05/2024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085E0C9-F793-42ED-B9A4-49BD85F5A3BE}" type="slidenum">
              <a:rPr lang="fr-FR" smtClean="0"/>
              <a:t>‹N°›</a:t>
            </a:fld>
            <a:endParaRPr lang="fr-FR"/>
          </a:p>
        </p:txBody>
      </p:sp>
    </p:spTree>
    <p:extLst>
      <p:ext uri="{BB962C8B-B14F-4D97-AF65-F5344CB8AC3E}">
        <p14:creationId xmlns:p14="http://schemas.microsoft.com/office/powerpoint/2010/main" val="14964107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 IMAGE | XL #6">
    <p:bg>
      <p:bgPr>
        <a:solidFill>
          <a:schemeClr val="tx2"/>
        </a:solid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19BA7D3C-F0D5-43A1-BEAC-12DC105B0018}"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IMAGE | XL #6</a:t>
            </a:r>
          </a:p>
        </p:txBody>
      </p:sp>
      <p:sp>
        <p:nvSpPr>
          <p:cNvPr id="2" name="Titel 1">
            <a:extLst>
              <a:ext uri="{FF2B5EF4-FFF2-40B4-BE49-F238E27FC236}">
                <a16:creationId xmlns:a16="http://schemas.microsoft.com/office/drawing/2014/main" id="{D21EBD17-C471-4719-B906-B53641C4E046}"/>
              </a:ext>
            </a:extLst>
          </p:cNvPr>
          <p:cNvSpPr>
            <a:spLocks noGrp="1"/>
          </p:cNvSpPr>
          <p:nvPr>
            <p:ph type="title" hasCustomPrompt="1"/>
          </p:nvPr>
        </p:nvSpPr>
        <p:spPr>
          <a:xfrm>
            <a:off x="7978775" y="4301992"/>
            <a:ext cx="3739696" cy="576000"/>
          </a:xfrm>
        </p:spPr>
        <p:txBody>
          <a:bodyPr anchor="b"/>
          <a:lstStyle>
            <a:lvl1pPr>
              <a:defRPr sz="3600">
                <a:ln w="6350">
                  <a:solidFill>
                    <a:schemeClr val="bg1"/>
                  </a:solidFill>
                </a:ln>
                <a:solidFill>
                  <a:schemeClr val="bg1"/>
                </a:solidFill>
              </a:defRPr>
            </a:lvl1pPr>
          </a:lstStyle>
          <a:p>
            <a:r>
              <a:rPr lang="en-GB" dirty="0"/>
              <a:t>Title</a:t>
            </a:r>
          </a:p>
        </p:txBody>
      </p:sp>
      <p:grpSp>
        <p:nvGrpSpPr>
          <p:cNvPr id="336" name="INSTRUCTION">
            <a:extLst>
              <a:ext uri="{FF2B5EF4-FFF2-40B4-BE49-F238E27FC236}">
                <a16:creationId xmlns:a16="http://schemas.microsoft.com/office/drawing/2014/main" id="{59BC1B4B-99BE-4B96-8C9A-23ED99F1C90E}"/>
              </a:ext>
            </a:extLst>
          </p:cNvPr>
          <p:cNvGrpSpPr/>
          <p:nvPr userDrawn="1"/>
        </p:nvGrpSpPr>
        <p:grpSpPr>
          <a:xfrm>
            <a:off x="12377595" y="1"/>
            <a:ext cx="3693386" cy="5084661"/>
            <a:chOff x="-3786437" y="1"/>
            <a:chExt cx="3693386" cy="5084661"/>
          </a:xfrm>
        </p:grpSpPr>
        <p:sp>
          <p:nvSpPr>
            <p:cNvPr id="337" name="Rechthoek 336">
              <a:extLst>
                <a:ext uri="{FF2B5EF4-FFF2-40B4-BE49-F238E27FC236}">
                  <a16:creationId xmlns:a16="http://schemas.microsoft.com/office/drawing/2014/main" id="{8846525D-2A4C-4560-9A6B-81771F8F6155}"/>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338" name="Rechthoek 337">
              <a:extLst>
                <a:ext uri="{FF2B5EF4-FFF2-40B4-BE49-F238E27FC236}">
                  <a16:creationId xmlns:a16="http://schemas.microsoft.com/office/drawing/2014/main" id="{44B14DBA-E7C3-4FD3-ABD1-997350612BFB}"/>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339" name="Ovaal 338">
              <a:extLst>
                <a:ext uri="{FF2B5EF4-FFF2-40B4-BE49-F238E27FC236}">
                  <a16:creationId xmlns:a16="http://schemas.microsoft.com/office/drawing/2014/main" id="{8CC8C103-4920-4267-B3E6-343AA7399C4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40" name="Rechthoek 339">
              <a:extLst>
                <a:ext uri="{FF2B5EF4-FFF2-40B4-BE49-F238E27FC236}">
                  <a16:creationId xmlns:a16="http://schemas.microsoft.com/office/drawing/2014/main" id="{D9613513-70D1-49D0-B5AD-423EB27E27E1}"/>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41" name="Groep 340">
              <a:extLst>
                <a:ext uri="{FF2B5EF4-FFF2-40B4-BE49-F238E27FC236}">
                  <a16:creationId xmlns:a16="http://schemas.microsoft.com/office/drawing/2014/main" id="{C3E96FC3-B545-4BF2-9091-460D443E6757}"/>
                </a:ext>
              </a:extLst>
            </p:cNvPr>
            <p:cNvGrpSpPr/>
            <p:nvPr userDrawn="1"/>
          </p:nvGrpSpPr>
          <p:grpSpPr>
            <a:xfrm>
              <a:off x="-3316179" y="1231351"/>
              <a:ext cx="294789" cy="318834"/>
              <a:chOff x="14466489" y="1001522"/>
              <a:chExt cx="290627" cy="314333"/>
            </a:xfrm>
          </p:grpSpPr>
          <p:sp>
            <p:nvSpPr>
              <p:cNvPr id="413" name="Rechthoek 412">
                <a:extLst>
                  <a:ext uri="{FF2B5EF4-FFF2-40B4-BE49-F238E27FC236}">
                    <a16:creationId xmlns:a16="http://schemas.microsoft.com/office/drawing/2014/main" id="{E8589D4E-0D6C-44E7-B196-C7EC8AF6D4F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14" name="Ovaal 413">
                <a:extLst>
                  <a:ext uri="{FF2B5EF4-FFF2-40B4-BE49-F238E27FC236}">
                    <a16:creationId xmlns:a16="http://schemas.microsoft.com/office/drawing/2014/main" id="{BD3CD8F7-0A04-47D0-9365-A5C47389296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15" name="Vrije vorm: vorm 414">
                <a:extLst>
                  <a:ext uri="{FF2B5EF4-FFF2-40B4-BE49-F238E27FC236}">
                    <a16:creationId xmlns:a16="http://schemas.microsoft.com/office/drawing/2014/main" id="{EE2B932E-7AA3-4F38-B004-A812DF66A09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416" name="Rechthoek: afgeronde hoeken 415">
                <a:extLst>
                  <a:ext uri="{FF2B5EF4-FFF2-40B4-BE49-F238E27FC236}">
                    <a16:creationId xmlns:a16="http://schemas.microsoft.com/office/drawing/2014/main" id="{04708C7B-193A-46D3-A9EF-334014CCB9B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417" name="Rechte verbindingslijn 416">
                <a:extLst>
                  <a:ext uri="{FF2B5EF4-FFF2-40B4-BE49-F238E27FC236}">
                    <a16:creationId xmlns:a16="http://schemas.microsoft.com/office/drawing/2014/main" id="{58320B6D-0AE8-468E-8D0A-E1467188994D}"/>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18" name="Rechte verbindingslijn 417">
                <a:extLst>
                  <a:ext uri="{FF2B5EF4-FFF2-40B4-BE49-F238E27FC236}">
                    <a16:creationId xmlns:a16="http://schemas.microsoft.com/office/drawing/2014/main" id="{4ED39C6C-1A8F-4463-B6E0-86F208FA4B39}"/>
                  </a:ext>
                </a:extLst>
              </p:cNvPr>
              <p:cNvCxnSpPr>
                <a:cxnSpLocks/>
                <a:stCxn id="41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42" name="Ovaal 341">
              <a:extLst>
                <a:ext uri="{FF2B5EF4-FFF2-40B4-BE49-F238E27FC236}">
                  <a16:creationId xmlns:a16="http://schemas.microsoft.com/office/drawing/2014/main" id="{C02ED0B0-4FBD-4E8D-9401-D769C4BA64E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43" name="Rechthoek 342">
              <a:extLst>
                <a:ext uri="{FF2B5EF4-FFF2-40B4-BE49-F238E27FC236}">
                  <a16:creationId xmlns:a16="http://schemas.microsoft.com/office/drawing/2014/main" id="{B8CA8D78-75E4-45F5-BAAD-BA5B51C0905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44" name="Groep 343">
              <a:extLst>
                <a:ext uri="{FF2B5EF4-FFF2-40B4-BE49-F238E27FC236}">
                  <a16:creationId xmlns:a16="http://schemas.microsoft.com/office/drawing/2014/main" id="{28E229AF-9761-4493-B7FA-83D187F38B3E}"/>
                </a:ext>
              </a:extLst>
            </p:cNvPr>
            <p:cNvGrpSpPr/>
            <p:nvPr userDrawn="1"/>
          </p:nvGrpSpPr>
          <p:grpSpPr>
            <a:xfrm>
              <a:off x="-3311319" y="2164285"/>
              <a:ext cx="825500" cy="209550"/>
              <a:chOff x="13504624" y="2482850"/>
              <a:chExt cx="825500" cy="209550"/>
            </a:xfrm>
          </p:grpSpPr>
          <p:sp>
            <p:nvSpPr>
              <p:cNvPr id="410" name="Rechthoek 409">
                <a:extLst>
                  <a:ext uri="{FF2B5EF4-FFF2-40B4-BE49-F238E27FC236}">
                    <a16:creationId xmlns:a16="http://schemas.microsoft.com/office/drawing/2014/main" id="{D44FCF4D-DF62-4EDE-BD48-35FEB2182C4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411" name="Rechte verbindingslijn 410">
                <a:extLst>
                  <a:ext uri="{FF2B5EF4-FFF2-40B4-BE49-F238E27FC236}">
                    <a16:creationId xmlns:a16="http://schemas.microsoft.com/office/drawing/2014/main" id="{82E4BF36-52E5-422A-A9A1-EC59B49DD43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12" name="Gelijkbenige driehoek 411">
                <a:extLst>
                  <a:ext uri="{FF2B5EF4-FFF2-40B4-BE49-F238E27FC236}">
                    <a16:creationId xmlns:a16="http://schemas.microsoft.com/office/drawing/2014/main" id="{2338EF6A-81CE-45D6-8B37-3F8D91E55EF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345" name="Ovaal 344">
              <a:extLst>
                <a:ext uri="{FF2B5EF4-FFF2-40B4-BE49-F238E27FC236}">
                  <a16:creationId xmlns:a16="http://schemas.microsoft.com/office/drawing/2014/main" id="{35865859-095B-40DC-848C-8F87763842E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46" name="Rechthoek 345">
              <a:extLst>
                <a:ext uri="{FF2B5EF4-FFF2-40B4-BE49-F238E27FC236}">
                  <a16:creationId xmlns:a16="http://schemas.microsoft.com/office/drawing/2014/main" id="{EE0E4E7F-AD84-4691-A8B6-552831F2EE21}"/>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347" name="Groep 346">
              <a:extLst>
                <a:ext uri="{FF2B5EF4-FFF2-40B4-BE49-F238E27FC236}">
                  <a16:creationId xmlns:a16="http://schemas.microsoft.com/office/drawing/2014/main" id="{2202685F-0DC2-4C69-8159-D4BEA0F3B23A}"/>
                </a:ext>
              </a:extLst>
            </p:cNvPr>
            <p:cNvGrpSpPr/>
            <p:nvPr userDrawn="1"/>
          </p:nvGrpSpPr>
          <p:grpSpPr>
            <a:xfrm>
              <a:off x="-3441613" y="3457758"/>
              <a:ext cx="622283" cy="612920"/>
              <a:chOff x="12617641" y="3403239"/>
              <a:chExt cx="752963" cy="741634"/>
            </a:xfrm>
          </p:grpSpPr>
          <p:grpSp>
            <p:nvGrpSpPr>
              <p:cNvPr id="351" name="Groep 350">
                <a:extLst>
                  <a:ext uri="{FF2B5EF4-FFF2-40B4-BE49-F238E27FC236}">
                    <a16:creationId xmlns:a16="http://schemas.microsoft.com/office/drawing/2014/main" id="{0DE1B219-65F4-4A89-93DD-A46B6C9C2C74}"/>
                  </a:ext>
                </a:extLst>
              </p:cNvPr>
              <p:cNvGrpSpPr/>
              <p:nvPr userDrawn="1"/>
            </p:nvGrpSpPr>
            <p:grpSpPr>
              <a:xfrm>
                <a:off x="12771530" y="3403239"/>
                <a:ext cx="467176" cy="448491"/>
                <a:chOff x="12782157" y="3403239"/>
                <a:chExt cx="467176" cy="448491"/>
              </a:xfrm>
            </p:grpSpPr>
            <p:grpSp>
              <p:nvGrpSpPr>
                <p:cNvPr id="397" name="Groep 396">
                  <a:extLst>
                    <a:ext uri="{FF2B5EF4-FFF2-40B4-BE49-F238E27FC236}">
                      <a16:creationId xmlns:a16="http://schemas.microsoft.com/office/drawing/2014/main" id="{84FD5BB5-E720-48C0-8620-2C6DEB45716F}"/>
                    </a:ext>
                  </a:extLst>
                </p:cNvPr>
                <p:cNvGrpSpPr/>
                <p:nvPr userDrawn="1"/>
              </p:nvGrpSpPr>
              <p:grpSpPr>
                <a:xfrm>
                  <a:off x="12782157" y="3403239"/>
                  <a:ext cx="412976" cy="396132"/>
                  <a:chOff x="13554906" y="3320109"/>
                  <a:chExt cx="443917" cy="425811"/>
                </a:xfrm>
              </p:grpSpPr>
              <p:grpSp>
                <p:nvGrpSpPr>
                  <p:cNvPr id="404" name="Groep 403">
                    <a:extLst>
                      <a:ext uri="{FF2B5EF4-FFF2-40B4-BE49-F238E27FC236}">
                        <a16:creationId xmlns:a16="http://schemas.microsoft.com/office/drawing/2014/main" id="{245CBB41-C10F-4969-9C54-15F68A5A8FF8}"/>
                      </a:ext>
                    </a:extLst>
                  </p:cNvPr>
                  <p:cNvGrpSpPr/>
                  <p:nvPr userDrawn="1"/>
                </p:nvGrpSpPr>
                <p:grpSpPr>
                  <a:xfrm>
                    <a:off x="13554906" y="3320109"/>
                    <a:ext cx="443917" cy="425811"/>
                    <a:chOff x="12909684" y="1276143"/>
                    <a:chExt cx="443917" cy="425811"/>
                  </a:xfrm>
                </p:grpSpPr>
                <p:sp>
                  <p:nvSpPr>
                    <p:cNvPr id="407" name="Rechthoek 406">
                      <a:extLst>
                        <a:ext uri="{FF2B5EF4-FFF2-40B4-BE49-F238E27FC236}">
                          <a16:creationId xmlns:a16="http://schemas.microsoft.com/office/drawing/2014/main" id="{DFCD7BF7-C9CA-4D87-8C69-4BA62C63813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08" name="Rechthoek 407">
                      <a:extLst>
                        <a:ext uri="{FF2B5EF4-FFF2-40B4-BE49-F238E27FC236}">
                          <a16:creationId xmlns:a16="http://schemas.microsoft.com/office/drawing/2014/main" id="{B7F0F438-3A2F-4B1E-8AD5-74D071C90A5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09" name="Ovaal 408">
                      <a:extLst>
                        <a:ext uri="{FF2B5EF4-FFF2-40B4-BE49-F238E27FC236}">
                          <a16:creationId xmlns:a16="http://schemas.microsoft.com/office/drawing/2014/main" id="{2B81B307-533C-41DD-A24C-7517ADA0B74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05" name="Afbeelding 404">
                    <a:extLst>
                      <a:ext uri="{FF2B5EF4-FFF2-40B4-BE49-F238E27FC236}">
                        <a16:creationId xmlns:a16="http://schemas.microsoft.com/office/drawing/2014/main" id="{0C530345-2424-47DA-A39B-0D15F6AE64E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06" name="Afbeelding 405">
                    <a:extLst>
                      <a:ext uri="{FF2B5EF4-FFF2-40B4-BE49-F238E27FC236}">
                        <a16:creationId xmlns:a16="http://schemas.microsoft.com/office/drawing/2014/main" id="{40E507CF-94AD-441D-AD59-401EA54241D6}"/>
                      </a:ext>
                    </a:extLst>
                  </p:cNvPr>
                  <p:cNvPicPr>
                    <a:picLocks noChangeAspect="1"/>
                  </p:cNvPicPr>
                  <p:nvPr userDrawn="1"/>
                </p:nvPicPr>
                <p:blipFill>
                  <a:blip r:embed="rId2" cstate="print">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398" name="Groep 397">
                  <a:extLst>
                    <a:ext uri="{FF2B5EF4-FFF2-40B4-BE49-F238E27FC236}">
                      <a16:creationId xmlns:a16="http://schemas.microsoft.com/office/drawing/2014/main" id="{03C1043B-B6E9-481B-95E2-417E4D3BAB4F}"/>
                    </a:ext>
                  </a:extLst>
                </p:cNvPr>
                <p:cNvGrpSpPr/>
                <p:nvPr userDrawn="1"/>
              </p:nvGrpSpPr>
              <p:grpSpPr>
                <a:xfrm>
                  <a:off x="13103513" y="3705268"/>
                  <a:ext cx="145820" cy="146462"/>
                  <a:chOff x="13096169" y="3602278"/>
                  <a:chExt cx="145820" cy="146462"/>
                </a:xfrm>
              </p:grpSpPr>
              <p:sp>
                <p:nvSpPr>
                  <p:cNvPr id="402" name="Rechthoek 401">
                    <a:extLst>
                      <a:ext uri="{FF2B5EF4-FFF2-40B4-BE49-F238E27FC236}">
                        <a16:creationId xmlns:a16="http://schemas.microsoft.com/office/drawing/2014/main" id="{07276711-60C2-435D-A840-78F33B7B82B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03" name="Rechthoek 402">
                    <a:extLst>
                      <a:ext uri="{FF2B5EF4-FFF2-40B4-BE49-F238E27FC236}">
                        <a16:creationId xmlns:a16="http://schemas.microsoft.com/office/drawing/2014/main" id="{A398EFF5-B7EF-4B25-B663-5763DF883C7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9" name="Groep 398">
                  <a:extLst>
                    <a:ext uri="{FF2B5EF4-FFF2-40B4-BE49-F238E27FC236}">
                      <a16:creationId xmlns:a16="http://schemas.microsoft.com/office/drawing/2014/main" id="{2BE740DA-5F6D-4851-96EB-EE2D6381595C}"/>
                    </a:ext>
                  </a:extLst>
                </p:cNvPr>
                <p:cNvGrpSpPr/>
                <p:nvPr userDrawn="1"/>
              </p:nvGrpSpPr>
              <p:grpSpPr>
                <a:xfrm rot="10800000">
                  <a:off x="13061402" y="3665637"/>
                  <a:ext cx="145820" cy="146462"/>
                  <a:chOff x="13096169" y="3602278"/>
                  <a:chExt cx="145820" cy="146462"/>
                </a:xfrm>
              </p:grpSpPr>
              <p:sp>
                <p:nvSpPr>
                  <p:cNvPr id="400" name="Rechthoek 399">
                    <a:extLst>
                      <a:ext uri="{FF2B5EF4-FFF2-40B4-BE49-F238E27FC236}">
                        <a16:creationId xmlns:a16="http://schemas.microsoft.com/office/drawing/2014/main" id="{525DC675-C120-49C6-9AA9-49342EC716B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01" name="Rechthoek 400">
                    <a:extLst>
                      <a:ext uri="{FF2B5EF4-FFF2-40B4-BE49-F238E27FC236}">
                        <a16:creationId xmlns:a16="http://schemas.microsoft.com/office/drawing/2014/main" id="{5DC19AC9-1F23-4D05-8949-23CDA32E978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2" name="Rechthoek 351">
                <a:extLst>
                  <a:ext uri="{FF2B5EF4-FFF2-40B4-BE49-F238E27FC236}">
                    <a16:creationId xmlns:a16="http://schemas.microsoft.com/office/drawing/2014/main" id="{124A502B-CB35-4003-BDD8-BE79153E1C7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53" name="Gelijkbenige driehoek 352">
                <a:extLst>
                  <a:ext uri="{FF2B5EF4-FFF2-40B4-BE49-F238E27FC236}">
                    <a16:creationId xmlns:a16="http://schemas.microsoft.com/office/drawing/2014/main" id="{4CB32CA5-62C4-4B01-8BD9-31B2DAA8B0B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8" name="ICOON_info">
              <a:extLst>
                <a:ext uri="{FF2B5EF4-FFF2-40B4-BE49-F238E27FC236}">
                  <a16:creationId xmlns:a16="http://schemas.microsoft.com/office/drawing/2014/main" id="{340CD2DE-BCD5-425E-ABE5-B803CEC8DC18}"/>
                </a:ext>
              </a:extLst>
            </p:cNvPr>
            <p:cNvGrpSpPr/>
            <p:nvPr userDrawn="1"/>
          </p:nvGrpSpPr>
          <p:grpSpPr>
            <a:xfrm>
              <a:off x="-376736" y="4085613"/>
              <a:ext cx="283685" cy="283685"/>
              <a:chOff x="-510741" y="5913713"/>
              <a:chExt cx="267555" cy="267555"/>
            </a:xfrm>
          </p:grpSpPr>
          <p:sp>
            <p:nvSpPr>
              <p:cNvPr id="349" name="Ovaal 348">
                <a:extLst>
                  <a:ext uri="{FF2B5EF4-FFF2-40B4-BE49-F238E27FC236}">
                    <a16:creationId xmlns:a16="http://schemas.microsoft.com/office/drawing/2014/main" id="{EC2B9270-7246-46B5-871D-264F5A3E529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50" name="Graphic 163" descr="Informatie">
                <a:extLst>
                  <a:ext uri="{FF2B5EF4-FFF2-40B4-BE49-F238E27FC236}">
                    <a16:creationId xmlns:a16="http://schemas.microsoft.com/office/drawing/2014/main" id="{6824AC6E-12BC-48AB-A483-1477D6FCED6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
        <p:nvSpPr>
          <p:cNvPr id="118" name="Tijdelijke aanduiding voor verticale tekst 2">
            <a:extLst>
              <a:ext uri="{FF2B5EF4-FFF2-40B4-BE49-F238E27FC236}">
                <a16:creationId xmlns:a16="http://schemas.microsoft.com/office/drawing/2014/main" id="{05AC534B-4FF6-422A-B8E6-52E22B6B07C1}"/>
              </a:ext>
            </a:extLst>
          </p:cNvPr>
          <p:cNvSpPr>
            <a:spLocks noGrp="1"/>
          </p:cNvSpPr>
          <p:nvPr>
            <p:ph type="body" orient="vert" idx="1" hasCustomPrompt="1"/>
          </p:nvPr>
        </p:nvSpPr>
        <p:spPr>
          <a:xfrm>
            <a:off x="7978774" y="5067300"/>
            <a:ext cx="3781427" cy="1359000"/>
          </a:xfrm>
        </p:spPr>
        <p:txBody>
          <a:bodyPr vert="horz"/>
          <a:lstStyle>
            <a:lvl1pPr marL="0" indent="0">
              <a:lnSpc>
                <a:spcPct val="95000"/>
              </a:lnSpc>
              <a:spcAft>
                <a:spcPts val="1200"/>
              </a:spcAft>
              <a:buNone/>
              <a:defRPr sz="1600">
                <a:solidFill>
                  <a:schemeClr val="bg1"/>
                </a:solidFill>
              </a:defRPr>
            </a:lvl1pPr>
            <a:lvl2pPr>
              <a:defRPr sz="1600"/>
            </a:lvl2pPr>
            <a:lvl3pPr>
              <a:defRPr sz="1600"/>
            </a:lvl3pPr>
            <a:lvl4pPr>
              <a:defRPr sz="1600"/>
            </a:lvl4pPr>
            <a:lvl5pPr>
              <a:defRPr sz="2000"/>
            </a:lvl5pPr>
            <a:lvl6pPr>
              <a:defRPr sz="2000"/>
            </a:lvl6pPr>
            <a:lvl7pPr>
              <a:defRPr sz="1200"/>
            </a:lvl7pPr>
            <a:lvl8pPr>
              <a:defRPr sz="1600"/>
            </a:lvl8pPr>
            <a:lvl9pPr>
              <a:defRPr sz="2800"/>
            </a:lvl9pPr>
          </a:lstStyle>
          <a:p>
            <a:pPr lvl="0"/>
            <a:r>
              <a:rPr lang="en-GB" dirty="0"/>
              <a:t>Add your text here</a:t>
            </a:r>
          </a:p>
        </p:txBody>
      </p:sp>
      <p:sp>
        <p:nvSpPr>
          <p:cNvPr id="120" name="Tijdelijke aanduiding voor afbeelding 8">
            <a:extLst>
              <a:ext uri="{FF2B5EF4-FFF2-40B4-BE49-F238E27FC236}">
                <a16:creationId xmlns:a16="http://schemas.microsoft.com/office/drawing/2014/main" id="{397E326E-427D-4B18-9908-AC3FF2569C3F}"/>
              </a:ext>
            </a:extLst>
          </p:cNvPr>
          <p:cNvSpPr>
            <a:spLocks noGrp="1"/>
          </p:cNvSpPr>
          <p:nvPr>
            <p:ph type="pic" sz="quarter" idx="14" hasCustomPrompt="1"/>
          </p:nvPr>
        </p:nvSpPr>
        <p:spPr>
          <a:xfrm>
            <a:off x="1" y="0"/>
            <a:ext cx="7505700" cy="6857999"/>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Tree>
    <p:extLst>
      <p:ext uri="{BB962C8B-B14F-4D97-AF65-F5344CB8AC3E}">
        <p14:creationId xmlns:p14="http://schemas.microsoft.com/office/powerpoint/2010/main" val="39381885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 CUSTOM">
    <p:bg>
      <p:bgPr>
        <a:solidFill>
          <a:schemeClr val="tx2"/>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207D1A77-5984-41CD-A7F5-872E311FE35D}"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CUSTOM</a:t>
            </a:r>
          </a:p>
        </p:txBody>
      </p:sp>
      <p:sp>
        <p:nvSpPr>
          <p:cNvPr id="8" name="Titel 7">
            <a:extLst>
              <a:ext uri="{FF2B5EF4-FFF2-40B4-BE49-F238E27FC236}">
                <a16:creationId xmlns:a16="http://schemas.microsoft.com/office/drawing/2014/main" id="{5BADE44B-3C84-431F-969E-13A644851AEE}"/>
              </a:ext>
            </a:extLst>
          </p:cNvPr>
          <p:cNvSpPr>
            <a:spLocks noGrp="1"/>
          </p:cNvSpPr>
          <p:nvPr>
            <p:ph type="title" hasCustomPrompt="1"/>
          </p:nvPr>
        </p:nvSpPr>
        <p:spPr>
          <a:xfrm>
            <a:off x="1379537" y="2439058"/>
            <a:ext cx="3773487" cy="854845"/>
          </a:xfrm>
        </p:spPr>
        <p:txBody>
          <a:bodyPr anchor="t"/>
          <a:lstStyle>
            <a:lvl1pPr>
              <a:defRPr sz="4000">
                <a:ln w="6350">
                  <a:solidFill>
                    <a:schemeClr val="bg1"/>
                  </a:solidFill>
                </a:ln>
                <a:solidFill>
                  <a:schemeClr val="bg2"/>
                </a:solidFill>
              </a:defRPr>
            </a:lvl1pPr>
          </a:lstStyle>
          <a:p>
            <a:r>
              <a:rPr lang="en-GB" dirty="0"/>
              <a:t>Add your title here</a:t>
            </a:r>
          </a:p>
        </p:txBody>
      </p:sp>
      <p:sp>
        <p:nvSpPr>
          <p:cNvPr id="156" name="Tijdelijke aanduiding voor verticale tekst 2">
            <a:extLst>
              <a:ext uri="{FF2B5EF4-FFF2-40B4-BE49-F238E27FC236}">
                <a16:creationId xmlns:a16="http://schemas.microsoft.com/office/drawing/2014/main" id="{95CED5F9-1E4A-4130-9358-1F423AFF9E12}"/>
              </a:ext>
            </a:extLst>
          </p:cNvPr>
          <p:cNvSpPr>
            <a:spLocks noGrp="1"/>
          </p:cNvSpPr>
          <p:nvPr>
            <p:ph type="body" orient="vert" idx="1" hasCustomPrompt="1"/>
          </p:nvPr>
        </p:nvSpPr>
        <p:spPr>
          <a:xfrm>
            <a:off x="6096000" y="913046"/>
            <a:ext cx="5650486" cy="5019442"/>
          </a:xfrm>
        </p:spPr>
        <p:txBody>
          <a:bodyPr vert="horz" anchor="ct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800">
                <a:solidFill>
                  <a:schemeClr val="bg2"/>
                </a:solidFill>
              </a:defRPr>
            </a:lvl5pPr>
            <a:lvl6pPr>
              <a:defRPr sz="2800">
                <a:solidFill>
                  <a:schemeClr val="accent1"/>
                </a:solidFill>
              </a:defRPr>
            </a:lvl6pPr>
            <a:lvl7pPr>
              <a:defRPr sz="1400">
                <a:solidFill>
                  <a:schemeClr val="bg1"/>
                </a:solidFill>
              </a:defRPr>
            </a:lvl7pPr>
            <a:lvl8pPr>
              <a:defRPr sz="2000">
                <a:solidFill>
                  <a:schemeClr val="bg1"/>
                </a:solidFill>
              </a:defRPr>
            </a:lvl8pPr>
            <a:lvl9pPr>
              <a:defRPr sz="2000">
                <a:solidFill>
                  <a:schemeClr val="bg1"/>
                </a:solidFill>
              </a:defRPr>
            </a:lvl9pPr>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a:p>
            <a:pPr lvl="5"/>
            <a:r>
              <a:rPr lang="en-GB" dirty="0"/>
              <a:t>Header #2</a:t>
            </a:r>
          </a:p>
          <a:p>
            <a:pPr lvl="6"/>
            <a:r>
              <a:rPr lang="en-GB" dirty="0"/>
              <a:t>Source</a:t>
            </a:r>
          </a:p>
          <a:p>
            <a:pPr lvl="7"/>
            <a:r>
              <a:rPr lang="en-GB" dirty="0"/>
              <a:t>Numerical bullets</a:t>
            </a:r>
          </a:p>
          <a:p>
            <a:pPr lvl="8"/>
            <a:r>
              <a:rPr lang="en-GB" dirty="0"/>
              <a:t>Header #3</a:t>
            </a:r>
          </a:p>
        </p:txBody>
      </p:sp>
      <p:grpSp>
        <p:nvGrpSpPr>
          <p:cNvPr id="81" name="INSTRUCTIONS">
            <a:extLst>
              <a:ext uri="{FF2B5EF4-FFF2-40B4-BE49-F238E27FC236}">
                <a16:creationId xmlns:a16="http://schemas.microsoft.com/office/drawing/2014/main" id="{A8379008-953E-44BC-B2F1-8663060CCF5D}"/>
              </a:ext>
            </a:extLst>
          </p:cNvPr>
          <p:cNvGrpSpPr/>
          <p:nvPr userDrawn="1"/>
        </p:nvGrpSpPr>
        <p:grpSpPr>
          <a:xfrm>
            <a:off x="-3786437" y="0"/>
            <a:ext cx="3693386" cy="5359349"/>
            <a:chOff x="-3786437" y="0"/>
            <a:chExt cx="3693386" cy="5359349"/>
          </a:xfrm>
        </p:grpSpPr>
        <p:sp>
          <p:nvSpPr>
            <p:cNvPr id="82" name="Rechthoek 81">
              <a:extLst>
                <a:ext uri="{FF2B5EF4-FFF2-40B4-BE49-F238E27FC236}">
                  <a16:creationId xmlns:a16="http://schemas.microsoft.com/office/drawing/2014/main" id="{B160357F-D062-402C-B6B1-B8AA5005D9A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57" name="Ovaal 156">
              <a:extLst>
                <a:ext uri="{FF2B5EF4-FFF2-40B4-BE49-F238E27FC236}">
                  <a16:creationId xmlns:a16="http://schemas.microsoft.com/office/drawing/2014/main" id="{E15C5E85-F402-40B9-A5F8-BFC8DB2268C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8" name="Rechthoek 157">
              <a:extLst>
                <a:ext uri="{FF2B5EF4-FFF2-40B4-BE49-F238E27FC236}">
                  <a16:creationId xmlns:a16="http://schemas.microsoft.com/office/drawing/2014/main" id="{47AA2BF7-A93D-4B14-8EC2-4F533DD7EF2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Bullets</a:t>
              </a:r>
            </a:p>
          </p:txBody>
        </p:sp>
        <p:sp>
          <p:nvSpPr>
            <p:cNvPr id="159" name="Ovaal 158">
              <a:extLst>
                <a:ext uri="{FF2B5EF4-FFF2-40B4-BE49-F238E27FC236}">
                  <a16:creationId xmlns:a16="http://schemas.microsoft.com/office/drawing/2014/main" id="{AEED7695-3653-4774-8859-149E51F12243}"/>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0" name="Rechthoek 159">
              <a:extLst>
                <a:ext uri="{FF2B5EF4-FFF2-40B4-BE49-F238E27FC236}">
                  <a16:creationId xmlns:a16="http://schemas.microsoft.com/office/drawing/2014/main" id="{DF6CA1AE-8BFA-4539-BFFC-7ABDE0F856A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61" name="Rechthoek 160">
              <a:extLst>
                <a:ext uri="{FF2B5EF4-FFF2-40B4-BE49-F238E27FC236}">
                  <a16:creationId xmlns:a16="http://schemas.microsoft.com/office/drawing/2014/main" id="{A8775B7E-DAF6-4C3C-8D41-3C41B98D14F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#1</a:t>
              </a:r>
            </a:p>
          </p:txBody>
        </p:sp>
        <p:sp>
          <p:nvSpPr>
            <p:cNvPr id="162" name="Ovaal 161">
              <a:extLst>
                <a:ext uri="{FF2B5EF4-FFF2-40B4-BE49-F238E27FC236}">
                  <a16:creationId xmlns:a16="http://schemas.microsoft.com/office/drawing/2014/main" id="{47F9F3CB-AD69-4B2A-8010-9989AB5868BD}"/>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3" name="Rechthoek 162">
              <a:extLst>
                <a:ext uri="{FF2B5EF4-FFF2-40B4-BE49-F238E27FC236}">
                  <a16:creationId xmlns:a16="http://schemas.microsoft.com/office/drawing/2014/main" id="{E16176A4-7943-479A-AB46-0F5142FE7B7B}"/>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#2</a:t>
              </a:r>
            </a:p>
          </p:txBody>
        </p:sp>
        <p:sp>
          <p:nvSpPr>
            <p:cNvPr id="164" name="Ovaal 163">
              <a:extLst>
                <a:ext uri="{FF2B5EF4-FFF2-40B4-BE49-F238E27FC236}">
                  <a16:creationId xmlns:a16="http://schemas.microsoft.com/office/drawing/2014/main" id="{8E832FCB-630C-4945-86CF-CB233E9463B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5" name="Rechthoek 164">
              <a:extLst>
                <a:ext uri="{FF2B5EF4-FFF2-40B4-BE49-F238E27FC236}">
                  <a16:creationId xmlns:a16="http://schemas.microsoft.com/office/drawing/2014/main" id="{CC508BCF-0446-464C-B861-3A8B503E636C}"/>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Default text</a:t>
              </a:r>
            </a:p>
          </p:txBody>
        </p:sp>
        <p:sp>
          <p:nvSpPr>
            <p:cNvPr id="166" name="Ovaal 165">
              <a:extLst>
                <a:ext uri="{FF2B5EF4-FFF2-40B4-BE49-F238E27FC236}">
                  <a16:creationId xmlns:a16="http://schemas.microsoft.com/office/drawing/2014/main" id="{78D6144D-22E8-4C49-8B1E-A4CA65323751}"/>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67" name="Rechthoek 166">
              <a:extLst>
                <a:ext uri="{FF2B5EF4-FFF2-40B4-BE49-F238E27FC236}">
                  <a16:creationId xmlns:a16="http://schemas.microsoft.com/office/drawing/2014/main" id="{C06ADAD1-85A2-4A98-9942-3C1139EE308E}"/>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rgbClr val="23B45A"/>
                  </a:solidFill>
                  <a:effectLst/>
                  <a:uLnTx/>
                  <a:uFillTx/>
                  <a:latin typeface="Arial" panose="020B0604020202020204" pitchFamily="34" charset="0"/>
                  <a:ea typeface="+mn-ea"/>
                  <a:cs typeface="Arial" panose="020B0604020202020204" pitchFamily="34" charset="0"/>
                </a:rPr>
                <a:t>Header #1</a:t>
              </a:r>
            </a:p>
          </p:txBody>
        </p:sp>
        <p:sp>
          <p:nvSpPr>
            <p:cNvPr id="168" name="Ovaal 167">
              <a:extLst>
                <a:ext uri="{FF2B5EF4-FFF2-40B4-BE49-F238E27FC236}">
                  <a16:creationId xmlns:a16="http://schemas.microsoft.com/office/drawing/2014/main" id="{62CCB265-D55C-4DC6-8186-AC74479981A8}"/>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69" name="Rechthoek 168">
              <a:extLst>
                <a:ext uri="{FF2B5EF4-FFF2-40B4-BE49-F238E27FC236}">
                  <a16:creationId xmlns:a16="http://schemas.microsoft.com/office/drawing/2014/main" id="{2E73B778-1193-4CF9-AE30-0D7313C61C1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Source</a:t>
              </a:r>
            </a:p>
          </p:txBody>
        </p:sp>
        <p:sp>
          <p:nvSpPr>
            <p:cNvPr id="170" name="Ovaal 169">
              <a:extLst>
                <a:ext uri="{FF2B5EF4-FFF2-40B4-BE49-F238E27FC236}">
                  <a16:creationId xmlns:a16="http://schemas.microsoft.com/office/drawing/2014/main" id="{F1EC7E8D-3004-42AC-8B47-70BC204A56F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1" name="Rechthoek 170">
              <a:extLst>
                <a:ext uri="{FF2B5EF4-FFF2-40B4-BE49-F238E27FC236}">
                  <a16:creationId xmlns:a16="http://schemas.microsoft.com/office/drawing/2014/main" id="{40D52EF8-8E0B-441E-8347-0069D5C2A65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mn-cs"/>
                </a:rPr>
                <a:t>Numerical bullets</a:t>
              </a:r>
            </a:p>
          </p:txBody>
        </p:sp>
        <p:sp>
          <p:nvSpPr>
            <p:cNvPr id="172" name="Ovaal 171">
              <a:extLst>
                <a:ext uri="{FF2B5EF4-FFF2-40B4-BE49-F238E27FC236}">
                  <a16:creationId xmlns:a16="http://schemas.microsoft.com/office/drawing/2014/main" id="{247C1F1E-B025-417C-9148-A298DE50549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73" name="Rechthoek 172">
              <a:extLst>
                <a:ext uri="{FF2B5EF4-FFF2-40B4-BE49-F238E27FC236}">
                  <a16:creationId xmlns:a16="http://schemas.microsoft.com/office/drawing/2014/main" id="{706A4C52-DBEA-4A79-BE76-AF0DB75A5C12}"/>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rgbClr val="23B45A"/>
                  </a:solidFill>
                  <a:effectLst/>
                  <a:uLnTx/>
                  <a:uFillTx/>
                  <a:latin typeface="Arial" panose="020B0604020202020204" pitchFamily="34" charset="0"/>
                  <a:ea typeface="+mn-ea"/>
                  <a:cs typeface="+mn-cs"/>
                </a:rPr>
                <a:t>Header #3</a:t>
              </a:r>
            </a:p>
          </p:txBody>
        </p:sp>
        <p:sp>
          <p:nvSpPr>
            <p:cNvPr id="174" name="Ovaal 173">
              <a:extLst>
                <a:ext uri="{FF2B5EF4-FFF2-40B4-BE49-F238E27FC236}">
                  <a16:creationId xmlns:a16="http://schemas.microsoft.com/office/drawing/2014/main" id="{9A7E1DC4-A674-4E4D-9D31-EC62533805AD}"/>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75" name="Rechthoek 174">
              <a:extLst>
                <a:ext uri="{FF2B5EF4-FFF2-40B4-BE49-F238E27FC236}">
                  <a16:creationId xmlns:a16="http://schemas.microsoft.com/office/drawing/2014/main" id="{5152A5FE-2BBB-4C3C-994D-377E42C905B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Header #2</a:t>
              </a:r>
            </a:p>
          </p:txBody>
        </p:sp>
        <p:grpSp>
          <p:nvGrpSpPr>
            <p:cNvPr id="176" name="VOORBEELD">
              <a:extLst>
                <a:ext uri="{FF2B5EF4-FFF2-40B4-BE49-F238E27FC236}">
                  <a16:creationId xmlns:a16="http://schemas.microsoft.com/office/drawing/2014/main" id="{7AE9A3D7-FB1C-43C2-BF57-903C6E2659E1}"/>
                </a:ext>
              </a:extLst>
            </p:cNvPr>
            <p:cNvGrpSpPr/>
            <p:nvPr userDrawn="1"/>
          </p:nvGrpSpPr>
          <p:grpSpPr>
            <a:xfrm>
              <a:off x="-3605171" y="458674"/>
              <a:ext cx="3234311" cy="558875"/>
              <a:chOff x="-3605171" y="458674"/>
              <a:chExt cx="3234311" cy="558875"/>
            </a:xfrm>
          </p:grpSpPr>
          <p:sp>
            <p:nvSpPr>
              <p:cNvPr id="181" name="Rechthoek 180">
                <a:extLst>
                  <a:ext uri="{FF2B5EF4-FFF2-40B4-BE49-F238E27FC236}">
                    <a16:creationId xmlns:a16="http://schemas.microsoft.com/office/drawing/2014/main" id="{0FA44846-517B-462B-BF16-364591394F4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182" name="Rechthoek 181">
                <a:extLst>
                  <a:ext uri="{FF2B5EF4-FFF2-40B4-BE49-F238E27FC236}">
                    <a16:creationId xmlns:a16="http://schemas.microsoft.com/office/drawing/2014/main" id="{92DCF63E-4046-4BAA-AA79-0CEF61B30EF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83" name="Groep 182">
                <a:extLst>
                  <a:ext uri="{FF2B5EF4-FFF2-40B4-BE49-F238E27FC236}">
                    <a16:creationId xmlns:a16="http://schemas.microsoft.com/office/drawing/2014/main" id="{471CEF9E-2AC0-4495-A2B3-47EA0AE1C36B}"/>
                  </a:ext>
                </a:extLst>
              </p:cNvPr>
              <p:cNvGrpSpPr/>
              <p:nvPr userDrawn="1"/>
            </p:nvGrpSpPr>
            <p:grpSpPr>
              <a:xfrm>
                <a:off x="-3386247" y="830871"/>
                <a:ext cx="139423" cy="109566"/>
                <a:chOff x="-2866744" y="827071"/>
                <a:chExt cx="168701" cy="132575"/>
              </a:xfrm>
            </p:grpSpPr>
            <p:grpSp>
              <p:nvGrpSpPr>
                <p:cNvPr id="214" name="Groep 213">
                  <a:extLst>
                    <a:ext uri="{FF2B5EF4-FFF2-40B4-BE49-F238E27FC236}">
                      <a16:creationId xmlns:a16="http://schemas.microsoft.com/office/drawing/2014/main" id="{26BCB003-4668-4A20-8E34-85ED6FC3EEAA}"/>
                    </a:ext>
                  </a:extLst>
                </p:cNvPr>
                <p:cNvGrpSpPr/>
                <p:nvPr userDrawn="1"/>
              </p:nvGrpSpPr>
              <p:grpSpPr>
                <a:xfrm>
                  <a:off x="-2866744" y="827071"/>
                  <a:ext cx="168701" cy="132575"/>
                  <a:chOff x="-2866744" y="827071"/>
                  <a:chExt cx="168701" cy="132575"/>
                </a:xfrm>
              </p:grpSpPr>
              <p:cxnSp>
                <p:nvCxnSpPr>
                  <p:cNvPr id="216" name="Rechte verbindingslijn 215">
                    <a:extLst>
                      <a:ext uri="{FF2B5EF4-FFF2-40B4-BE49-F238E27FC236}">
                        <a16:creationId xmlns:a16="http://schemas.microsoft.com/office/drawing/2014/main" id="{D660B1CE-393E-4A68-8928-32B216270C4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17" name="Rechte verbindingslijn 216">
                    <a:extLst>
                      <a:ext uri="{FF2B5EF4-FFF2-40B4-BE49-F238E27FC236}">
                        <a16:creationId xmlns:a16="http://schemas.microsoft.com/office/drawing/2014/main" id="{66DB3582-FE24-4627-9133-8C6C13D9A0A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18" name="Rechte verbindingslijn 217">
                    <a:extLst>
                      <a:ext uri="{FF2B5EF4-FFF2-40B4-BE49-F238E27FC236}">
                        <a16:creationId xmlns:a16="http://schemas.microsoft.com/office/drawing/2014/main" id="{4D7D1D68-F4B4-496D-B7D6-59DA7B33791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19" name="Rechte verbindingslijn 218">
                    <a:extLst>
                      <a:ext uri="{FF2B5EF4-FFF2-40B4-BE49-F238E27FC236}">
                        <a16:creationId xmlns:a16="http://schemas.microsoft.com/office/drawing/2014/main" id="{05EE0709-A59A-414F-89B4-763C46CCE06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98E591A9-D280-4A8E-9049-C80B48D7432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5" name="Pijl: rechts 214">
                  <a:extLst>
                    <a:ext uri="{FF2B5EF4-FFF2-40B4-BE49-F238E27FC236}">
                      <a16:creationId xmlns:a16="http://schemas.microsoft.com/office/drawing/2014/main" id="{C71D3FA7-9BF8-4972-90C1-A2624840748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4" name="Groep 183">
                <a:extLst>
                  <a:ext uri="{FF2B5EF4-FFF2-40B4-BE49-F238E27FC236}">
                    <a16:creationId xmlns:a16="http://schemas.microsoft.com/office/drawing/2014/main" id="{F07D10E8-E6FE-4AB1-A6A6-B554CC4F8F22}"/>
                  </a:ext>
                </a:extLst>
              </p:cNvPr>
              <p:cNvGrpSpPr/>
              <p:nvPr userDrawn="1"/>
            </p:nvGrpSpPr>
            <p:grpSpPr>
              <a:xfrm>
                <a:off x="-3605171" y="830871"/>
                <a:ext cx="139423" cy="109566"/>
                <a:chOff x="-2866744" y="518074"/>
                <a:chExt cx="168701" cy="132575"/>
              </a:xfrm>
            </p:grpSpPr>
            <p:grpSp>
              <p:nvGrpSpPr>
                <p:cNvPr id="207" name="Groep 206">
                  <a:extLst>
                    <a:ext uri="{FF2B5EF4-FFF2-40B4-BE49-F238E27FC236}">
                      <a16:creationId xmlns:a16="http://schemas.microsoft.com/office/drawing/2014/main" id="{56037AEE-70B8-4E9A-BCC8-4FDDC1EBD145}"/>
                    </a:ext>
                  </a:extLst>
                </p:cNvPr>
                <p:cNvGrpSpPr/>
                <p:nvPr userDrawn="1"/>
              </p:nvGrpSpPr>
              <p:grpSpPr>
                <a:xfrm>
                  <a:off x="-2866744" y="518074"/>
                  <a:ext cx="168701" cy="132575"/>
                  <a:chOff x="-2866744" y="518074"/>
                  <a:chExt cx="168701" cy="132575"/>
                </a:xfrm>
              </p:grpSpPr>
              <p:cxnSp>
                <p:nvCxnSpPr>
                  <p:cNvPr id="209" name="Rechte verbindingslijn 208">
                    <a:extLst>
                      <a:ext uri="{FF2B5EF4-FFF2-40B4-BE49-F238E27FC236}">
                        <a16:creationId xmlns:a16="http://schemas.microsoft.com/office/drawing/2014/main" id="{5111E6C2-D80D-4E23-BDE9-1CC9402CE9E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0" name="Rechte verbindingslijn 209">
                    <a:extLst>
                      <a:ext uri="{FF2B5EF4-FFF2-40B4-BE49-F238E27FC236}">
                        <a16:creationId xmlns:a16="http://schemas.microsoft.com/office/drawing/2014/main" id="{B04A60EA-15DC-41B5-BD28-C86B3727D4A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1" name="Rechte verbindingslijn 210">
                    <a:extLst>
                      <a:ext uri="{FF2B5EF4-FFF2-40B4-BE49-F238E27FC236}">
                        <a16:creationId xmlns:a16="http://schemas.microsoft.com/office/drawing/2014/main" id="{B481213A-AAF7-4087-855A-4B262EEA16B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2" name="Rechte verbindingslijn 211">
                    <a:extLst>
                      <a:ext uri="{FF2B5EF4-FFF2-40B4-BE49-F238E27FC236}">
                        <a16:creationId xmlns:a16="http://schemas.microsoft.com/office/drawing/2014/main" id="{643F1B1E-D64D-4DEC-A9A7-0825A766899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3" name="Rechte verbindingslijn 212">
                    <a:extLst>
                      <a:ext uri="{FF2B5EF4-FFF2-40B4-BE49-F238E27FC236}">
                        <a16:creationId xmlns:a16="http://schemas.microsoft.com/office/drawing/2014/main" id="{4425F3FF-B3B5-45C9-BD20-CBC397B5F5B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08" name="Pijl: rechts 207">
                  <a:extLst>
                    <a:ext uri="{FF2B5EF4-FFF2-40B4-BE49-F238E27FC236}">
                      <a16:creationId xmlns:a16="http://schemas.microsoft.com/office/drawing/2014/main" id="{850C8F10-E438-403F-9A63-1CD5CB49ECD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185" name="Rechte verbindingslijn 184">
                <a:extLst>
                  <a:ext uri="{FF2B5EF4-FFF2-40B4-BE49-F238E27FC236}">
                    <a16:creationId xmlns:a16="http://schemas.microsoft.com/office/drawing/2014/main" id="{3691F860-844D-4971-8159-11AB7398464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86" name="Rechte verbindingslijn 185">
                <a:extLst>
                  <a:ext uri="{FF2B5EF4-FFF2-40B4-BE49-F238E27FC236}">
                    <a16:creationId xmlns:a16="http://schemas.microsoft.com/office/drawing/2014/main" id="{097973DD-301D-4584-AA19-D737CC53695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87" name="Rechthoek 186">
                <a:extLst>
                  <a:ext uri="{FF2B5EF4-FFF2-40B4-BE49-F238E27FC236}">
                    <a16:creationId xmlns:a16="http://schemas.microsoft.com/office/drawing/2014/main" id="{C4E7776E-380B-4221-9B43-FBAA8F1B304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188" name="Rechthoek 187">
                <a:extLst>
                  <a:ext uri="{FF2B5EF4-FFF2-40B4-BE49-F238E27FC236}">
                    <a16:creationId xmlns:a16="http://schemas.microsoft.com/office/drawing/2014/main" id="{3B2B4CE5-6807-4283-A4E6-51C796E778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189" name="Groep 188">
                <a:extLst>
                  <a:ext uri="{FF2B5EF4-FFF2-40B4-BE49-F238E27FC236}">
                    <a16:creationId xmlns:a16="http://schemas.microsoft.com/office/drawing/2014/main" id="{78DAC203-805F-4C5B-AD02-ABFFD6F0FCBB}"/>
                  </a:ext>
                </a:extLst>
              </p:cNvPr>
              <p:cNvGrpSpPr/>
              <p:nvPr userDrawn="1"/>
            </p:nvGrpSpPr>
            <p:grpSpPr>
              <a:xfrm>
                <a:off x="-2916763" y="769168"/>
                <a:ext cx="268738" cy="248381"/>
                <a:chOff x="-2916763" y="769168"/>
                <a:chExt cx="268738" cy="248381"/>
              </a:xfrm>
            </p:grpSpPr>
            <p:sp>
              <p:nvSpPr>
                <p:cNvPr id="199" name="Rechthoek 198">
                  <a:extLst>
                    <a:ext uri="{FF2B5EF4-FFF2-40B4-BE49-F238E27FC236}">
                      <a16:creationId xmlns:a16="http://schemas.microsoft.com/office/drawing/2014/main" id="{CB1B0D37-A0DF-4772-A2B2-64346EE7A8A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200" name="Groep 199">
                  <a:extLst>
                    <a:ext uri="{FF2B5EF4-FFF2-40B4-BE49-F238E27FC236}">
                      <a16:creationId xmlns:a16="http://schemas.microsoft.com/office/drawing/2014/main" id="{4E76B428-C6E9-4EC4-B3C8-A29A448416EA}"/>
                    </a:ext>
                  </a:extLst>
                </p:cNvPr>
                <p:cNvGrpSpPr/>
                <p:nvPr userDrawn="1"/>
              </p:nvGrpSpPr>
              <p:grpSpPr>
                <a:xfrm>
                  <a:off x="-2866744" y="827071"/>
                  <a:ext cx="168701" cy="132575"/>
                  <a:chOff x="-2866744" y="827071"/>
                  <a:chExt cx="168701" cy="132575"/>
                </a:xfrm>
              </p:grpSpPr>
              <p:cxnSp>
                <p:nvCxnSpPr>
                  <p:cNvPr id="202" name="Rechte verbindingslijn 201">
                    <a:extLst>
                      <a:ext uri="{FF2B5EF4-FFF2-40B4-BE49-F238E27FC236}">
                        <a16:creationId xmlns:a16="http://schemas.microsoft.com/office/drawing/2014/main" id="{5F0222B5-DBAC-4326-9E71-B25051632F9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3" name="Rechte verbindingslijn 202">
                    <a:extLst>
                      <a:ext uri="{FF2B5EF4-FFF2-40B4-BE49-F238E27FC236}">
                        <a16:creationId xmlns:a16="http://schemas.microsoft.com/office/drawing/2014/main" id="{93BA8625-8C84-415E-B6D1-821900C720E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4" name="Rechte verbindingslijn 203">
                    <a:extLst>
                      <a:ext uri="{FF2B5EF4-FFF2-40B4-BE49-F238E27FC236}">
                        <a16:creationId xmlns:a16="http://schemas.microsoft.com/office/drawing/2014/main" id="{3D748C94-BC24-47E4-9F19-5D16E35CA5C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5" name="Rechte verbindingslijn 204">
                    <a:extLst>
                      <a:ext uri="{FF2B5EF4-FFF2-40B4-BE49-F238E27FC236}">
                        <a16:creationId xmlns:a16="http://schemas.microsoft.com/office/drawing/2014/main" id="{7A036AA4-0CC5-4A61-BAC9-C2BDD27E2DD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F8347228-BA99-47EF-AB24-1344592043B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1" name="Pijl: rechts 200">
                  <a:extLst>
                    <a:ext uri="{FF2B5EF4-FFF2-40B4-BE49-F238E27FC236}">
                      <a16:creationId xmlns:a16="http://schemas.microsoft.com/office/drawing/2014/main" id="{30D92DFD-A75C-4F45-B8DA-66023DF67D5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90" name="Groep 189">
                <a:extLst>
                  <a:ext uri="{FF2B5EF4-FFF2-40B4-BE49-F238E27FC236}">
                    <a16:creationId xmlns:a16="http://schemas.microsoft.com/office/drawing/2014/main" id="{39D519BF-3051-4829-839F-49FCF01BFDE6}"/>
                  </a:ext>
                </a:extLst>
              </p:cNvPr>
              <p:cNvGrpSpPr/>
              <p:nvPr userDrawn="1"/>
            </p:nvGrpSpPr>
            <p:grpSpPr>
              <a:xfrm>
                <a:off x="-2916763" y="460171"/>
                <a:ext cx="268738" cy="248381"/>
                <a:chOff x="-2916763" y="460171"/>
                <a:chExt cx="268738" cy="248381"/>
              </a:xfrm>
            </p:grpSpPr>
            <p:sp>
              <p:nvSpPr>
                <p:cNvPr id="191" name="Rechthoek 190">
                  <a:extLst>
                    <a:ext uri="{FF2B5EF4-FFF2-40B4-BE49-F238E27FC236}">
                      <a16:creationId xmlns:a16="http://schemas.microsoft.com/office/drawing/2014/main" id="{B2CD16E8-08A3-4F2E-AA5B-CB7231632AE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078747BB-2CFC-4FE5-8C16-30833A94C4D9}"/>
                    </a:ext>
                  </a:extLst>
                </p:cNvPr>
                <p:cNvGrpSpPr/>
                <p:nvPr userDrawn="1"/>
              </p:nvGrpSpPr>
              <p:grpSpPr>
                <a:xfrm>
                  <a:off x="-2866744" y="518074"/>
                  <a:ext cx="168701" cy="132575"/>
                  <a:chOff x="-2866744" y="518074"/>
                  <a:chExt cx="168701" cy="132575"/>
                </a:xfrm>
              </p:grpSpPr>
              <p:cxnSp>
                <p:nvCxnSpPr>
                  <p:cNvPr id="194" name="Rechte verbindingslijn 193">
                    <a:extLst>
                      <a:ext uri="{FF2B5EF4-FFF2-40B4-BE49-F238E27FC236}">
                        <a16:creationId xmlns:a16="http://schemas.microsoft.com/office/drawing/2014/main" id="{E589E39B-D774-4B1F-B8B6-7B3B04BE9A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5" name="Rechte verbindingslijn 194">
                    <a:extLst>
                      <a:ext uri="{FF2B5EF4-FFF2-40B4-BE49-F238E27FC236}">
                        <a16:creationId xmlns:a16="http://schemas.microsoft.com/office/drawing/2014/main" id="{7E5D5BA0-ACC2-4F8E-9158-BB277C8AB05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6" name="Rechte verbindingslijn 195">
                    <a:extLst>
                      <a:ext uri="{FF2B5EF4-FFF2-40B4-BE49-F238E27FC236}">
                        <a16:creationId xmlns:a16="http://schemas.microsoft.com/office/drawing/2014/main" id="{C8FCA246-375A-4996-8EF9-6AD3E6EC058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97" name="Rechte verbindingslijn 196">
                    <a:extLst>
                      <a:ext uri="{FF2B5EF4-FFF2-40B4-BE49-F238E27FC236}">
                        <a16:creationId xmlns:a16="http://schemas.microsoft.com/office/drawing/2014/main" id="{1BCC6DD9-6211-4A07-951F-C6E10551D49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60374D20-878E-4637-865C-854C24E95BB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3" name="Pijl: rechts 192">
                  <a:extLst>
                    <a:ext uri="{FF2B5EF4-FFF2-40B4-BE49-F238E27FC236}">
                      <a16:creationId xmlns:a16="http://schemas.microsoft.com/office/drawing/2014/main" id="{89AF0FC9-0CBC-4746-8C82-1BF94E268B4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77" name="Rechthoek 176">
              <a:extLst>
                <a:ext uri="{FF2B5EF4-FFF2-40B4-BE49-F238E27FC236}">
                  <a16:creationId xmlns:a16="http://schemas.microsoft.com/office/drawing/2014/main" id="{7F76F050-5376-4701-86F5-D16FF3862D3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178" name="ICOON_info">
              <a:extLst>
                <a:ext uri="{FF2B5EF4-FFF2-40B4-BE49-F238E27FC236}">
                  <a16:creationId xmlns:a16="http://schemas.microsoft.com/office/drawing/2014/main" id="{8E1DD592-11BA-4D20-B80C-678CB32FB5E5}"/>
                </a:ext>
              </a:extLst>
            </p:cNvPr>
            <p:cNvGrpSpPr/>
            <p:nvPr userDrawn="1"/>
          </p:nvGrpSpPr>
          <p:grpSpPr>
            <a:xfrm>
              <a:off x="-376736" y="4400186"/>
              <a:ext cx="283685" cy="283685"/>
              <a:chOff x="-510741" y="5913713"/>
              <a:chExt cx="267555" cy="267555"/>
            </a:xfrm>
          </p:grpSpPr>
          <p:sp>
            <p:nvSpPr>
              <p:cNvPr id="179" name="Ovaal 178">
                <a:extLst>
                  <a:ext uri="{FF2B5EF4-FFF2-40B4-BE49-F238E27FC236}">
                    <a16:creationId xmlns:a16="http://schemas.microsoft.com/office/drawing/2014/main" id="{F77B1E0B-FD5B-4AA7-9369-B0DF1C35354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17FC62A-E6B2-4FA6-A8B6-C706B7F44CA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9009236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 GRAPH | 1x">
    <p:spTree>
      <p:nvGrpSpPr>
        <p:cNvPr id="1" name=""/>
        <p:cNvGrpSpPr/>
        <p:nvPr/>
      </p:nvGrpSpPr>
      <p:grpSpPr>
        <a:xfrm>
          <a:off x="0" y="0"/>
          <a:ext cx="0" cy="0"/>
          <a:chOff x="0" y="0"/>
          <a:chExt cx="0" cy="0"/>
        </a:xfrm>
      </p:grpSpPr>
      <p:sp>
        <p:nvSpPr>
          <p:cNvPr id="13" name="Tijdelijke aanduiding voor grafiek 12"/>
          <p:cNvSpPr>
            <a:spLocks noGrp="1"/>
          </p:cNvSpPr>
          <p:nvPr>
            <p:ph type="chart" sz="quarter" idx="14" hasCustomPrompt="1"/>
          </p:nvPr>
        </p:nvSpPr>
        <p:spPr>
          <a:xfrm>
            <a:off x="4688114" y="1423987"/>
            <a:ext cx="7027213" cy="5010151"/>
          </a:xfrm>
          <a:prstGeom prst="rect">
            <a:avLst/>
          </a:prstGeom>
          <a:noFill/>
          <a:ln>
            <a:noFill/>
          </a:ln>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 graph</a:t>
            </a:r>
          </a:p>
        </p:txBody>
      </p:sp>
      <p:sp>
        <p:nvSpPr>
          <p:cNvPr id="4" name="Tijdelijke aanduiding voor datum 3"/>
          <p:cNvSpPr>
            <a:spLocks noGrp="1"/>
          </p:cNvSpPr>
          <p:nvPr>
            <p:ph type="dt" sz="half" idx="10"/>
          </p:nvPr>
        </p:nvSpPr>
        <p:spPr/>
        <p:txBody>
          <a:bodyPr/>
          <a:lstStyle/>
          <a:p>
            <a:fld id="{CCBC4952-596D-4888-AF6B-ACFC5023BC14}"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GRAPH | 1x</a:t>
            </a:r>
          </a:p>
        </p:txBody>
      </p:sp>
      <p:sp>
        <p:nvSpPr>
          <p:cNvPr id="2" name="Titel 1">
            <a:extLst>
              <a:ext uri="{FF2B5EF4-FFF2-40B4-BE49-F238E27FC236}">
                <a16:creationId xmlns:a16="http://schemas.microsoft.com/office/drawing/2014/main" id="{AFD1B6E4-A103-4A65-8266-DE158C0BD2EA}"/>
              </a:ext>
            </a:extLst>
          </p:cNvPr>
          <p:cNvSpPr>
            <a:spLocks noGrp="1"/>
          </p:cNvSpPr>
          <p:nvPr>
            <p:ph type="title" hasCustomPrompt="1"/>
          </p:nvPr>
        </p:nvSpPr>
        <p:spPr/>
        <p:txBody>
          <a:bodyPr/>
          <a:lstStyle/>
          <a:p>
            <a:r>
              <a:rPr lang="en-GB" dirty="0"/>
              <a:t>Add your title here</a:t>
            </a:r>
          </a:p>
        </p:txBody>
      </p:sp>
      <p:sp>
        <p:nvSpPr>
          <p:cNvPr id="266" name="Tijdelijke aanduiding voor verticale tekst 2">
            <a:extLst>
              <a:ext uri="{FF2B5EF4-FFF2-40B4-BE49-F238E27FC236}">
                <a16:creationId xmlns:a16="http://schemas.microsoft.com/office/drawing/2014/main" id="{67AF7084-FFCE-4FE5-B99F-0F975B30B484}"/>
              </a:ext>
            </a:extLst>
          </p:cNvPr>
          <p:cNvSpPr>
            <a:spLocks noGrp="1"/>
          </p:cNvSpPr>
          <p:nvPr>
            <p:ph type="body" orient="vert" idx="1" hasCustomPrompt="1"/>
          </p:nvPr>
        </p:nvSpPr>
        <p:spPr>
          <a:xfrm>
            <a:off x="446086" y="1116300"/>
            <a:ext cx="3769747" cy="5310000"/>
          </a:xfrm>
        </p:spPr>
        <p:txBody>
          <a:bodyPr vert="horz"/>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a:p>
            <a:pPr lvl="5"/>
            <a:r>
              <a:rPr lang="en-GB" dirty="0"/>
              <a:t>Header #2</a:t>
            </a:r>
          </a:p>
          <a:p>
            <a:pPr lvl="6"/>
            <a:r>
              <a:rPr lang="en-GB" dirty="0"/>
              <a:t>Source</a:t>
            </a:r>
          </a:p>
          <a:p>
            <a:pPr lvl="7"/>
            <a:r>
              <a:rPr lang="en-GB" dirty="0"/>
              <a:t>Numerical bullets</a:t>
            </a:r>
          </a:p>
          <a:p>
            <a:pPr lvl="8"/>
            <a:r>
              <a:rPr lang="en-GB" dirty="0"/>
              <a:t>Header #3</a:t>
            </a:r>
          </a:p>
        </p:txBody>
      </p:sp>
      <p:grpSp>
        <p:nvGrpSpPr>
          <p:cNvPr id="350" name="INSTRUCTIONS">
            <a:extLst>
              <a:ext uri="{FF2B5EF4-FFF2-40B4-BE49-F238E27FC236}">
                <a16:creationId xmlns:a16="http://schemas.microsoft.com/office/drawing/2014/main" id="{5E9E538A-9AAC-46F4-888C-2A990EE36B50}"/>
              </a:ext>
            </a:extLst>
          </p:cNvPr>
          <p:cNvGrpSpPr/>
          <p:nvPr userDrawn="1"/>
        </p:nvGrpSpPr>
        <p:grpSpPr>
          <a:xfrm>
            <a:off x="-3786437" y="0"/>
            <a:ext cx="3693386" cy="5359349"/>
            <a:chOff x="-3786437" y="0"/>
            <a:chExt cx="3693386" cy="5359349"/>
          </a:xfrm>
        </p:grpSpPr>
        <p:sp>
          <p:nvSpPr>
            <p:cNvPr id="351" name="Rechthoek 350">
              <a:extLst>
                <a:ext uri="{FF2B5EF4-FFF2-40B4-BE49-F238E27FC236}">
                  <a16:creationId xmlns:a16="http://schemas.microsoft.com/office/drawing/2014/main" id="{C93325F5-0AAB-4158-990C-DB11DDCE0912}"/>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352" name="Ovaal 351">
              <a:extLst>
                <a:ext uri="{FF2B5EF4-FFF2-40B4-BE49-F238E27FC236}">
                  <a16:creationId xmlns:a16="http://schemas.microsoft.com/office/drawing/2014/main" id="{41CC16B4-D8A5-4144-9870-1E5F73D0D2B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53" name="Rechthoek 352">
              <a:extLst>
                <a:ext uri="{FF2B5EF4-FFF2-40B4-BE49-F238E27FC236}">
                  <a16:creationId xmlns:a16="http://schemas.microsoft.com/office/drawing/2014/main" id="{00EF4DB3-B228-4B77-BF6B-A9C1948E454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Bullets</a:t>
              </a:r>
            </a:p>
          </p:txBody>
        </p:sp>
        <p:sp>
          <p:nvSpPr>
            <p:cNvPr id="354" name="Ovaal 353">
              <a:extLst>
                <a:ext uri="{FF2B5EF4-FFF2-40B4-BE49-F238E27FC236}">
                  <a16:creationId xmlns:a16="http://schemas.microsoft.com/office/drawing/2014/main" id="{BC81025C-0277-4C28-9748-934C2ADBB396}"/>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55" name="Rechthoek 354">
              <a:extLst>
                <a:ext uri="{FF2B5EF4-FFF2-40B4-BE49-F238E27FC236}">
                  <a16:creationId xmlns:a16="http://schemas.microsoft.com/office/drawing/2014/main" id="{75564F08-9C27-4470-A7B3-85CEA1AC17E9}"/>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56" name="Rechthoek 355">
              <a:extLst>
                <a:ext uri="{FF2B5EF4-FFF2-40B4-BE49-F238E27FC236}">
                  <a16:creationId xmlns:a16="http://schemas.microsoft.com/office/drawing/2014/main" id="{5A6E6A38-690F-4AC5-A41C-FCD54865BDA5}"/>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#1</a:t>
              </a:r>
            </a:p>
          </p:txBody>
        </p:sp>
        <p:sp>
          <p:nvSpPr>
            <p:cNvPr id="357" name="Ovaal 356">
              <a:extLst>
                <a:ext uri="{FF2B5EF4-FFF2-40B4-BE49-F238E27FC236}">
                  <a16:creationId xmlns:a16="http://schemas.microsoft.com/office/drawing/2014/main" id="{7E59E3BD-5109-46A1-82CD-9D0FE71C5E5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58" name="Rechthoek 357">
              <a:extLst>
                <a:ext uri="{FF2B5EF4-FFF2-40B4-BE49-F238E27FC236}">
                  <a16:creationId xmlns:a16="http://schemas.microsoft.com/office/drawing/2014/main" id="{F19F83E3-9061-4B37-B8F3-A1B25587089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#2</a:t>
              </a:r>
            </a:p>
          </p:txBody>
        </p:sp>
        <p:sp>
          <p:nvSpPr>
            <p:cNvPr id="359" name="Ovaal 358">
              <a:extLst>
                <a:ext uri="{FF2B5EF4-FFF2-40B4-BE49-F238E27FC236}">
                  <a16:creationId xmlns:a16="http://schemas.microsoft.com/office/drawing/2014/main" id="{2925F19F-8384-4A2B-BD46-94B9F9C8FF4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0" name="Rechthoek 359">
              <a:extLst>
                <a:ext uri="{FF2B5EF4-FFF2-40B4-BE49-F238E27FC236}">
                  <a16:creationId xmlns:a16="http://schemas.microsoft.com/office/drawing/2014/main" id="{85BF24F2-C288-45E1-8ED1-18311666521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Default text</a:t>
              </a:r>
            </a:p>
          </p:txBody>
        </p:sp>
        <p:sp>
          <p:nvSpPr>
            <p:cNvPr id="361" name="Ovaal 360">
              <a:extLst>
                <a:ext uri="{FF2B5EF4-FFF2-40B4-BE49-F238E27FC236}">
                  <a16:creationId xmlns:a16="http://schemas.microsoft.com/office/drawing/2014/main" id="{02DF36CB-40C5-4F01-B72A-8A8A803C1B8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62" name="Rechthoek 361">
              <a:extLst>
                <a:ext uri="{FF2B5EF4-FFF2-40B4-BE49-F238E27FC236}">
                  <a16:creationId xmlns:a16="http://schemas.microsoft.com/office/drawing/2014/main" id="{222634AC-EF9E-45A5-820B-39A309F4CEED}"/>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rgbClr val="23B45A"/>
                  </a:solidFill>
                  <a:effectLst/>
                  <a:uLnTx/>
                  <a:uFillTx/>
                  <a:latin typeface="Arial" panose="020B0604020202020204" pitchFamily="34" charset="0"/>
                  <a:ea typeface="+mn-ea"/>
                  <a:cs typeface="Arial" panose="020B0604020202020204" pitchFamily="34" charset="0"/>
                </a:rPr>
                <a:t>Header #1</a:t>
              </a:r>
            </a:p>
          </p:txBody>
        </p:sp>
        <p:sp>
          <p:nvSpPr>
            <p:cNvPr id="363" name="Ovaal 362">
              <a:extLst>
                <a:ext uri="{FF2B5EF4-FFF2-40B4-BE49-F238E27FC236}">
                  <a16:creationId xmlns:a16="http://schemas.microsoft.com/office/drawing/2014/main" id="{B293CBD5-B1B4-4C68-B717-A6042CC69441}"/>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64" name="Rechthoek 363">
              <a:extLst>
                <a:ext uri="{FF2B5EF4-FFF2-40B4-BE49-F238E27FC236}">
                  <a16:creationId xmlns:a16="http://schemas.microsoft.com/office/drawing/2014/main" id="{D417BDD4-9ECC-4C16-ADC6-C585D9C9B285}"/>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Source</a:t>
              </a:r>
            </a:p>
          </p:txBody>
        </p:sp>
        <p:sp>
          <p:nvSpPr>
            <p:cNvPr id="365" name="Ovaal 364">
              <a:extLst>
                <a:ext uri="{FF2B5EF4-FFF2-40B4-BE49-F238E27FC236}">
                  <a16:creationId xmlns:a16="http://schemas.microsoft.com/office/drawing/2014/main" id="{6F944754-8575-466B-928F-E3BB828A9C0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66" name="Rechthoek 365">
              <a:extLst>
                <a:ext uri="{FF2B5EF4-FFF2-40B4-BE49-F238E27FC236}">
                  <a16:creationId xmlns:a16="http://schemas.microsoft.com/office/drawing/2014/main" id="{6ECCEC90-10B4-476E-8DCB-4C9F15F20973}"/>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mn-cs"/>
                </a:rPr>
                <a:t>Numerical bullets</a:t>
              </a:r>
            </a:p>
          </p:txBody>
        </p:sp>
        <p:sp>
          <p:nvSpPr>
            <p:cNvPr id="367" name="Ovaal 366">
              <a:extLst>
                <a:ext uri="{FF2B5EF4-FFF2-40B4-BE49-F238E27FC236}">
                  <a16:creationId xmlns:a16="http://schemas.microsoft.com/office/drawing/2014/main" id="{5B76A869-CED1-4EBA-898A-FF153BE42DDC}"/>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26" name="Rechthoek 425">
              <a:extLst>
                <a:ext uri="{FF2B5EF4-FFF2-40B4-BE49-F238E27FC236}">
                  <a16:creationId xmlns:a16="http://schemas.microsoft.com/office/drawing/2014/main" id="{54BE05EF-AE90-41C0-88A6-79CB4D0DAC15}"/>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rgbClr val="23B45A"/>
                  </a:solidFill>
                  <a:effectLst/>
                  <a:uLnTx/>
                  <a:uFillTx/>
                  <a:latin typeface="Arial" panose="020B0604020202020204" pitchFamily="34" charset="0"/>
                  <a:ea typeface="+mn-ea"/>
                  <a:cs typeface="+mn-cs"/>
                </a:rPr>
                <a:t>Header #3</a:t>
              </a:r>
            </a:p>
          </p:txBody>
        </p:sp>
        <p:sp>
          <p:nvSpPr>
            <p:cNvPr id="427" name="Ovaal 426">
              <a:extLst>
                <a:ext uri="{FF2B5EF4-FFF2-40B4-BE49-F238E27FC236}">
                  <a16:creationId xmlns:a16="http://schemas.microsoft.com/office/drawing/2014/main" id="{F230A89F-66C2-402F-BF5E-02C1B2EF49F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28" name="Rechthoek 427">
              <a:extLst>
                <a:ext uri="{FF2B5EF4-FFF2-40B4-BE49-F238E27FC236}">
                  <a16:creationId xmlns:a16="http://schemas.microsoft.com/office/drawing/2014/main" id="{B78511D5-0406-4F17-A8E6-ADBF43D79DA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Header #2</a:t>
              </a:r>
            </a:p>
          </p:txBody>
        </p:sp>
        <p:grpSp>
          <p:nvGrpSpPr>
            <p:cNvPr id="429" name="VOORBEELD">
              <a:extLst>
                <a:ext uri="{FF2B5EF4-FFF2-40B4-BE49-F238E27FC236}">
                  <a16:creationId xmlns:a16="http://schemas.microsoft.com/office/drawing/2014/main" id="{5934758B-54AD-43EB-ADF3-9E9E056D3129}"/>
                </a:ext>
              </a:extLst>
            </p:cNvPr>
            <p:cNvGrpSpPr/>
            <p:nvPr userDrawn="1"/>
          </p:nvGrpSpPr>
          <p:grpSpPr>
            <a:xfrm>
              <a:off x="-3605171" y="458674"/>
              <a:ext cx="3234311" cy="558875"/>
              <a:chOff x="-3605171" y="458674"/>
              <a:chExt cx="3234311" cy="558875"/>
            </a:xfrm>
          </p:grpSpPr>
          <p:sp>
            <p:nvSpPr>
              <p:cNvPr id="434" name="Rechthoek 433">
                <a:extLst>
                  <a:ext uri="{FF2B5EF4-FFF2-40B4-BE49-F238E27FC236}">
                    <a16:creationId xmlns:a16="http://schemas.microsoft.com/office/drawing/2014/main" id="{41BDBA07-9498-42EB-A2D9-69593AF4D5D3}"/>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35" name="Rechthoek 434">
                <a:extLst>
                  <a:ext uri="{FF2B5EF4-FFF2-40B4-BE49-F238E27FC236}">
                    <a16:creationId xmlns:a16="http://schemas.microsoft.com/office/drawing/2014/main" id="{91E78BBE-3D46-4AEB-B510-C30A1351993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6" name="Groep 435">
                <a:extLst>
                  <a:ext uri="{FF2B5EF4-FFF2-40B4-BE49-F238E27FC236}">
                    <a16:creationId xmlns:a16="http://schemas.microsoft.com/office/drawing/2014/main" id="{0EECDF2A-049D-4E4A-85E6-711D486DA9DA}"/>
                  </a:ext>
                </a:extLst>
              </p:cNvPr>
              <p:cNvGrpSpPr/>
              <p:nvPr userDrawn="1"/>
            </p:nvGrpSpPr>
            <p:grpSpPr>
              <a:xfrm>
                <a:off x="-3386247" y="830871"/>
                <a:ext cx="139423" cy="109566"/>
                <a:chOff x="-2866744" y="827071"/>
                <a:chExt cx="168701" cy="132575"/>
              </a:xfrm>
            </p:grpSpPr>
            <p:grpSp>
              <p:nvGrpSpPr>
                <p:cNvPr id="467" name="Groep 466">
                  <a:extLst>
                    <a:ext uri="{FF2B5EF4-FFF2-40B4-BE49-F238E27FC236}">
                      <a16:creationId xmlns:a16="http://schemas.microsoft.com/office/drawing/2014/main" id="{40683061-8191-4629-ADE1-D657708DC6FC}"/>
                    </a:ext>
                  </a:extLst>
                </p:cNvPr>
                <p:cNvGrpSpPr/>
                <p:nvPr userDrawn="1"/>
              </p:nvGrpSpPr>
              <p:grpSpPr>
                <a:xfrm>
                  <a:off x="-2866744" y="827071"/>
                  <a:ext cx="168701" cy="132575"/>
                  <a:chOff x="-2866744" y="827071"/>
                  <a:chExt cx="168701" cy="132575"/>
                </a:xfrm>
              </p:grpSpPr>
              <p:cxnSp>
                <p:nvCxnSpPr>
                  <p:cNvPr id="469" name="Rechte verbindingslijn 468">
                    <a:extLst>
                      <a:ext uri="{FF2B5EF4-FFF2-40B4-BE49-F238E27FC236}">
                        <a16:creationId xmlns:a16="http://schemas.microsoft.com/office/drawing/2014/main" id="{FD716BE1-E7C4-475E-8A55-19F9217D9B9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70" name="Rechte verbindingslijn 469">
                    <a:extLst>
                      <a:ext uri="{FF2B5EF4-FFF2-40B4-BE49-F238E27FC236}">
                        <a16:creationId xmlns:a16="http://schemas.microsoft.com/office/drawing/2014/main" id="{E77986C4-1A63-436B-B9E0-B6AD71672F1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71" name="Rechte verbindingslijn 470">
                    <a:extLst>
                      <a:ext uri="{FF2B5EF4-FFF2-40B4-BE49-F238E27FC236}">
                        <a16:creationId xmlns:a16="http://schemas.microsoft.com/office/drawing/2014/main" id="{41620DB1-90F3-43A5-BF68-4C3C356F88A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72" name="Rechte verbindingslijn 471">
                    <a:extLst>
                      <a:ext uri="{FF2B5EF4-FFF2-40B4-BE49-F238E27FC236}">
                        <a16:creationId xmlns:a16="http://schemas.microsoft.com/office/drawing/2014/main" id="{06F46987-45A1-4D14-80AF-3F89D4C717E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73" name="Rechte verbindingslijn 472">
                    <a:extLst>
                      <a:ext uri="{FF2B5EF4-FFF2-40B4-BE49-F238E27FC236}">
                        <a16:creationId xmlns:a16="http://schemas.microsoft.com/office/drawing/2014/main" id="{BEE143A1-6C28-4F7D-81F3-BB3128384F7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68" name="Pijl: rechts 467">
                  <a:extLst>
                    <a:ext uri="{FF2B5EF4-FFF2-40B4-BE49-F238E27FC236}">
                      <a16:creationId xmlns:a16="http://schemas.microsoft.com/office/drawing/2014/main" id="{BF0A68BE-63FF-4480-9997-F6883B38241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7" name="Groep 436">
                <a:extLst>
                  <a:ext uri="{FF2B5EF4-FFF2-40B4-BE49-F238E27FC236}">
                    <a16:creationId xmlns:a16="http://schemas.microsoft.com/office/drawing/2014/main" id="{F7277F20-302C-4AAA-B2C4-293C21B38303}"/>
                  </a:ext>
                </a:extLst>
              </p:cNvPr>
              <p:cNvGrpSpPr/>
              <p:nvPr userDrawn="1"/>
            </p:nvGrpSpPr>
            <p:grpSpPr>
              <a:xfrm>
                <a:off x="-3605171" y="830871"/>
                <a:ext cx="139423" cy="109566"/>
                <a:chOff x="-2866744" y="518074"/>
                <a:chExt cx="168701" cy="132575"/>
              </a:xfrm>
            </p:grpSpPr>
            <p:grpSp>
              <p:nvGrpSpPr>
                <p:cNvPr id="460" name="Groep 459">
                  <a:extLst>
                    <a:ext uri="{FF2B5EF4-FFF2-40B4-BE49-F238E27FC236}">
                      <a16:creationId xmlns:a16="http://schemas.microsoft.com/office/drawing/2014/main" id="{C62A264E-B53B-4BC6-99B4-E1B83F2D91BD}"/>
                    </a:ext>
                  </a:extLst>
                </p:cNvPr>
                <p:cNvGrpSpPr/>
                <p:nvPr userDrawn="1"/>
              </p:nvGrpSpPr>
              <p:grpSpPr>
                <a:xfrm>
                  <a:off x="-2866744" y="518074"/>
                  <a:ext cx="168701" cy="132575"/>
                  <a:chOff x="-2866744" y="518074"/>
                  <a:chExt cx="168701" cy="132575"/>
                </a:xfrm>
              </p:grpSpPr>
              <p:cxnSp>
                <p:nvCxnSpPr>
                  <p:cNvPr id="462" name="Rechte verbindingslijn 461">
                    <a:extLst>
                      <a:ext uri="{FF2B5EF4-FFF2-40B4-BE49-F238E27FC236}">
                        <a16:creationId xmlns:a16="http://schemas.microsoft.com/office/drawing/2014/main" id="{E07ED174-FD81-48B8-838C-8ABCFCD8502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63" name="Rechte verbindingslijn 462">
                    <a:extLst>
                      <a:ext uri="{FF2B5EF4-FFF2-40B4-BE49-F238E27FC236}">
                        <a16:creationId xmlns:a16="http://schemas.microsoft.com/office/drawing/2014/main" id="{BF7D6062-E2FA-418D-B080-87CC175BDC3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64" name="Rechte verbindingslijn 463">
                    <a:extLst>
                      <a:ext uri="{FF2B5EF4-FFF2-40B4-BE49-F238E27FC236}">
                        <a16:creationId xmlns:a16="http://schemas.microsoft.com/office/drawing/2014/main" id="{5C575812-A67A-4380-8146-4A3CE3B0D9F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65" name="Rechte verbindingslijn 464">
                    <a:extLst>
                      <a:ext uri="{FF2B5EF4-FFF2-40B4-BE49-F238E27FC236}">
                        <a16:creationId xmlns:a16="http://schemas.microsoft.com/office/drawing/2014/main" id="{79921B47-BF55-415D-B4D8-DCA2D686B1A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66" name="Rechte verbindingslijn 465">
                    <a:extLst>
                      <a:ext uri="{FF2B5EF4-FFF2-40B4-BE49-F238E27FC236}">
                        <a16:creationId xmlns:a16="http://schemas.microsoft.com/office/drawing/2014/main" id="{E2FBA68E-4826-4808-BD1E-446DCE2074D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61" name="Pijl: rechts 460">
                  <a:extLst>
                    <a:ext uri="{FF2B5EF4-FFF2-40B4-BE49-F238E27FC236}">
                      <a16:creationId xmlns:a16="http://schemas.microsoft.com/office/drawing/2014/main" id="{2AFE8DF6-CFF8-4101-ABDA-D5304E8F301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38" name="Rechte verbindingslijn 437">
                <a:extLst>
                  <a:ext uri="{FF2B5EF4-FFF2-40B4-BE49-F238E27FC236}">
                    <a16:creationId xmlns:a16="http://schemas.microsoft.com/office/drawing/2014/main" id="{E7B1DAC6-3A2D-43CC-A76D-785890091D5C}"/>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39" name="Rechte verbindingslijn 438">
                <a:extLst>
                  <a:ext uri="{FF2B5EF4-FFF2-40B4-BE49-F238E27FC236}">
                    <a16:creationId xmlns:a16="http://schemas.microsoft.com/office/drawing/2014/main" id="{04F41A53-89B5-4958-9C9B-893A9435F65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40" name="Rechthoek 439">
                <a:extLst>
                  <a:ext uri="{FF2B5EF4-FFF2-40B4-BE49-F238E27FC236}">
                    <a16:creationId xmlns:a16="http://schemas.microsoft.com/office/drawing/2014/main" id="{3B75C361-9D5F-4B1D-9B6A-E45DA0FB7C3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441" name="Rechthoek 440">
                <a:extLst>
                  <a:ext uri="{FF2B5EF4-FFF2-40B4-BE49-F238E27FC236}">
                    <a16:creationId xmlns:a16="http://schemas.microsoft.com/office/drawing/2014/main" id="{CE9C2A62-79C3-42B3-8D57-02A96D5A00E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442" name="Groep 441">
                <a:extLst>
                  <a:ext uri="{FF2B5EF4-FFF2-40B4-BE49-F238E27FC236}">
                    <a16:creationId xmlns:a16="http://schemas.microsoft.com/office/drawing/2014/main" id="{1E825BD6-958C-4D7B-AE78-A34400D3568C}"/>
                  </a:ext>
                </a:extLst>
              </p:cNvPr>
              <p:cNvGrpSpPr/>
              <p:nvPr userDrawn="1"/>
            </p:nvGrpSpPr>
            <p:grpSpPr>
              <a:xfrm>
                <a:off x="-2916763" y="769168"/>
                <a:ext cx="268738" cy="248381"/>
                <a:chOff x="-2916763" y="769168"/>
                <a:chExt cx="268738" cy="248381"/>
              </a:xfrm>
            </p:grpSpPr>
            <p:sp>
              <p:nvSpPr>
                <p:cNvPr id="452" name="Rechthoek 451">
                  <a:extLst>
                    <a:ext uri="{FF2B5EF4-FFF2-40B4-BE49-F238E27FC236}">
                      <a16:creationId xmlns:a16="http://schemas.microsoft.com/office/drawing/2014/main" id="{B8CB0374-30EF-4A89-AAD3-D7885845BAD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53" name="Groep 452">
                  <a:extLst>
                    <a:ext uri="{FF2B5EF4-FFF2-40B4-BE49-F238E27FC236}">
                      <a16:creationId xmlns:a16="http://schemas.microsoft.com/office/drawing/2014/main" id="{AF044A9C-20A1-4736-94F2-1A01F734DA3A}"/>
                    </a:ext>
                  </a:extLst>
                </p:cNvPr>
                <p:cNvGrpSpPr/>
                <p:nvPr userDrawn="1"/>
              </p:nvGrpSpPr>
              <p:grpSpPr>
                <a:xfrm>
                  <a:off x="-2866744" y="827071"/>
                  <a:ext cx="168701" cy="132575"/>
                  <a:chOff x="-2866744" y="827071"/>
                  <a:chExt cx="168701" cy="132575"/>
                </a:xfrm>
              </p:grpSpPr>
              <p:cxnSp>
                <p:nvCxnSpPr>
                  <p:cNvPr id="455" name="Rechte verbindingslijn 454">
                    <a:extLst>
                      <a:ext uri="{FF2B5EF4-FFF2-40B4-BE49-F238E27FC236}">
                        <a16:creationId xmlns:a16="http://schemas.microsoft.com/office/drawing/2014/main" id="{6E6FEACF-6CFF-4D81-83F3-F6548E5D5EC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56" name="Rechte verbindingslijn 455">
                    <a:extLst>
                      <a:ext uri="{FF2B5EF4-FFF2-40B4-BE49-F238E27FC236}">
                        <a16:creationId xmlns:a16="http://schemas.microsoft.com/office/drawing/2014/main" id="{E3646C2D-3914-41F4-89F3-CF45290EA22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57" name="Rechte verbindingslijn 456">
                    <a:extLst>
                      <a:ext uri="{FF2B5EF4-FFF2-40B4-BE49-F238E27FC236}">
                        <a16:creationId xmlns:a16="http://schemas.microsoft.com/office/drawing/2014/main" id="{6DC62EE3-06E7-46BB-BE30-D36F8DFE4CB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58" name="Rechte verbindingslijn 457">
                    <a:extLst>
                      <a:ext uri="{FF2B5EF4-FFF2-40B4-BE49-F238E27FC236}">
                        <a16:creationId xmlns:a16="http://schemas.microsoft.com/office/drawing/2014/main" id="{78B9D66B-810B-4D20-A617-35C711668C1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59" name="Rechte verbindingslijn 458">
                    <a:extLst>
                      <a:ext uri="{FF2B5EF4-FFF2-40B4-BE49-F238E27FC236}">
                        <a16:creationId xmlns:a16="http://schemas.microsoft.com/office/drawing/2014/main" id="{AB629196-2A32-4ADA-A0F8-03413A5343B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54" name="Pijl: rechts 453">
                  <a:extLst>
                    <a:ext uri="{FF2B5EF4-FFF2-40B4-BE49-F238E27FC236}">
                      <a16:creationId xmlns:a16="http://schemas.microsoft.com/office/drawing/2014/main" id="{3E18B798-0AFE-45C1-BED3-F165E6CFFC5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3" name="Groep 442">
                <a:extLst>
                  <a:ext uri="{FF2B5EF4-FFF2-40B4-BE49-F238E27FC236}">
                    <a16:creationId xmlns:a16="http://schemas.microsoft.com/office/drawing/2014/main" id="{679A0D59-34AB-417E-AF83-AC2FA761E0C2}"/>
                  </a:ext>
                </a:extLst>
              </p:cNvPr>
              <p:cNvGrpSpPr/>
              <p:nvPr userDrawn="1"/>
            </p:nvGrpSpPr>
            <p:grpSpPr>
              <a:xfrm>
                <a:off x="-2916763" y="460171"/>
                <a:ext cx="268738" cy="248381"/>
                <a:chOff x="-2916763" y="460171"/>
                <a:chExt cx="268738" cy="248381"/>
              </a:xfrm>
            </p:grpSpPr>
            <p:sp>
              <p:nvSpPr>
                <p:cNvPr id="444" name="Rechthoek 443">
                  <a:extLst>
                    <a:ext uri="{FF2B5EF4-FFF2-40B4-BE49-F238E27FC236}">
                      <a16:creationId xmlns:a16="http://schemas.microsoft.com/office/drawing/2014/main" id="{C822242A-11DB-444F-BB8A-261A1A581FA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45" name="Groep 444">
                  <a:extLst>
                    <a:ext uri="{FF2B5EF4-FFF2-40B4-BE49-F238E27FC236}">
                      <a16:creationId xmlns:a16="http://schemas.microsoft.com/office/drawing/2014/main" id="{5E3AC9C0-34A2-46B4-AD97-633484DA7388}"/>
                    </a:ext>
                  </a:extLst>
                </p:cNvPr>
                <p:cNvGrpSpPr/>
                <p:nvPr userDrawn="1"/>
              </p:nvGrpSpPr>
              <p:grpSpPr>
                <a:xfrm>
                  <a:off x="-2866744" y="518074"/>
                  <a:ext cx="168701" cy="132575"/>
                  <a:chOff x="-2866744" y="518074"/>
                  <a:chExt cx="168701" cy="132575"/>
                </a:xfrm>
              </p:grpSpPr>
              <p:cxnSp>
                <p:nvCxnSpPr>
                  <p:cNvPr id="447" name="Rechte verbindingslijn 446">
                    <a:extLst>
                      <a:ext uri="{FF2B5EF4-FFF2-40B4-BE49-F238E27FC236}">
                        <a16:creationId xmlns:a16="http://schemas.microsoft.com/office/drawing/2014/main" id="{82E11C17-416B-4DED-B93F-1B53D0E0B1D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48" name="Rechte verbindingslijn 447">
                    <a:extLst>
                      <a:ext uri="{FF2B5EF4-FFF2-40B4-BE49-F238E27FC236}">
                        <a16:creationId xmlns:a16="http://schemas.microsoft.com/office/drawing/2014/main" id="{DA35D6EA-CD02-46DD-8A7C-EAE6CFE9B70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49" name="Rechte verbindingslijn 448">
                    <a:extLst>
                      <a:ext uri="{FF2B5EF4-FFF2-40B4-BE49-F238E27FC236}">
                        <a16:creationId xmlns:a16="http://schemas.microsoft.com/office/drawing/2014/main" id="{E7BB8A7F-237D-48A3-82D7-51BF81E4617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50" name="Rechte verbindingslijn 449">
                    <a:extLst>
                      <a:ext uri="{FF2B5EF4-FFF2-40B4-BE49-F238E27FC236}">
                        <a16:creationId xmlns:a16="http://schemas.microsoft.com/office/drawing/2014/main" id="{D92CD57C-A98C-41E9-A7A2-77D6BD4797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51" name="Rechte verbindingslijn 450">
                    <a:extLst>
                      <a:ext uri="{FF2B5EF4-FFF2-40B4-BE49-F238E27FC236}">
                        <a16:creationId xmlns:a16="http://schemas.microsoft.com/office/drawing/2014/main" id="{D2C69BE5-FCE2-4B26-BF8A-6A18129379B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46" name="Pijl: rechts 445">
                  <a:extLst>
                    <a:ext uri="{FF2B5EF4-FFF2-40B4-BE49-F238E27FC236}">
                      <a16:creationId xmlns:a16="http://schemas.microsoft.com/office/drawing/2014/main" id="{8B48C55C-A720-4AD2-8B07-3160C2155E7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30" name="Rechthoek 429">
              <a:extLst>
                <a:ext uri="{FF2B5EF4-FFF2-40B4-BE49-F238E27FC236}">
                  <a16:creationId xmlns:a16="http://schemas.microsoft.com/office/drawing/2014/main" id="{AEA3C0B7-5CA7-479E-8A75-EC6FF55374E8}"/>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431" name="ICOON_info">
              <a:extLst>
                <a:ext uri="{FF2B5EF4-FFF2-40B4-BE49-F238E27FC236}">
                  <a16:creationId xmlns:a16="http://schemas.microsoft.com/office/drawing/2014/main" id="{FC639DB0-C9D1-470B-B31F-AA38F6747B71}"/>
                </a:ext>
              </a:extLst>
            </p:cNvPr>
            <p:cNvGrpSpPr/>
            <p:nvPr userDrawn="1"/>
          </p:nvGrpSpPr>
          <p:grpSpPr>
            <a:xfrm>
              <a:off x="-376736" y="4400186"/>
              <a:ext cx="283685" cy="283685"/>
              <a:chOff x="-510741" y="5913713"/>
              <a:chExt cx="267555" cy="267555"/>
            </a:xfrm>
          </p:grpSpPr>
          <p:sp>
            <p:nvSpPr>
              <p:cNvPr id="432" name="Ovaal 431">
                <a:extLst>
                  <a:ext uri="{FF2B5EF4-FFF2-40B4-BE49-F238E27FC236}">
                    <a16:creationId xmlns:a16="http://schemas.microsoft.com/office/drawing/2014/main" id="{A1FE7DB9-3044-4703-8D05-FFF08C60F5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33" name="Graphic 163" descr="Informatie">
                <a:extLst>
                  <a:ext uri="{FF2B5EF4-FFF2-40B4-BE49-F238E27FC236}">
                    <a16:creationId xmlns:a16="http://schemas.microsoft.com/office/drawing/2014/main" id="{D92A4359-0173-4253-91B7-BF19BBA5036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475" name="INSTRUCTION">
            <a:extLst>
              <a:ext uri="{FF2B5EF4-FFF2-40B4-BE49-F238E27FC236}">
                <a16:creationId xmlns:a16="http://schemas.microsoft.com/office/drawing/2014/main" id="{7A79EFD7-8506-4932-A845-9069BB0C68FB}"/>
              </a:ext>
            </a:extLst>
          </p:cNvPr>
          <p:cNvGrpSpPr/>
          <p:nvPr userDrawn="1"/>
        </p:nvGrpSpPr>
        <p:grpSpPr>
          <a:xfrm>
            <a:off x="12377867" y="1"/>
            <a:ext cx="3693386" cy="6233352"/>
            <a:chOff x="-3786437" y="1"/>
            <a:chExt cx="3693386" cy="6233352"/>
          </a:xfrm>
        </p:grpSpPr>
        <p:grpSp>
          <p:nvGrpSpPr>
            <p:cNvPr id="476" name="Groep 475">
              <a:extLst>
                <a:ext uri="{FF2B5EF4-FFF2-40B4-BE49-F238E27FC236}">
                  <a16:creationId xmlns:a16="http://schemas.microsoft.com/office/drawing/2014/main" id="{CDEECBE2-99C6-4FF3-9C1F-8B6BD1C78179}"/>
                </a:ext>
              </a:extLst>
            </p:cNvPr>
            <p:cNvGrpSpPr/>
            <p:nvPr userDrawn="1"/>
          </p:nvGrpSpPr>
          <p:grpSpPr>
            <a:xfrm>
              <a:off x="-3786437" y="3752148"/>
              <a:ext cx="3693386" cy="2481205"/>
              <a:chOff x="-3786437" y="3752148"/>
              <a:chExt cx="3693386" cy="2481205"/>
            </a:xfrm>
          </p:grpSpPr>
          <p:sp>
            <p:nvSpPr>
              <p:cNvPr id="496" name="Rechthoek 495">
                <a:extLst>
                  <a:ext uri="{FF2B5EF4-FFF2-40B4-BE49-F238E27FC236}">
                    <a16:creationId xmlns:a16="http://schemas.microsoft.com/office/drawing/2014/main" id="{8DA6F752-1ECB-4DFA-B8DD-A9988582A8B7}"/>
                  </a:ext>
                </a:extLst>
              </p:cNvPr>
              <p:cNvSpPr/>
              <p:nvPr userDrawn="1"/>
            </p:nvSpPr>
            <p:spPr>
              <a:xfrm>
                <a:off x="-3786165" y="3752148"/>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CHART DATA</a:t>
                </a:r>
              </a:p>
            </p:txBody>
          </p:sp>
          <p:sp>
            <p:nvSpPr>
              <p:cNvPr id="497" name="Ovaal 496">
                <a:extLst>
                  <a:ext uri="{FF2B5EF4-FFF2-40B4-BE49-F238E27FC236}">
                    <a16:creationId xmlns:a16="http://schemas.microsoft.com/office/drawing/2014/main" id="{FFEC09AC-BFE4-4655-82A1-1B01C2A4C643}"/>
                  </a:ext>
                </a:extLst>
              </p:cNvPr>
              <p:cNvSpPr/>
              <p:nvPr userDrawn="1"/>
            </p:nvSpPr>
            <p:spPr>
              <a:xfrm>
                <a:off x="-3603587" y="421674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98" name="Rechthoek 497">
                <a:extLst>
                  <a:ext uri="{FF2B5EF4-FFF2-40B4-BE49-F238E27FC236}">
                    <a16:creationId xmlns:a16="http://schemas.microsoft.com/office/drawing/2014/main" id="{69F9A118-FE57-4D20-BE2F-AF7D2E23CA74}"/>
                  </a:ext>
                </a:extLst>
              </p:cNvPr>
              <p:cNvSpPr/>
              <p:nvPr userDrawn="1"/>
            </p:nvSpPr>
            <p:spPr>
              <a:xfrm>
                <a:off x="-3319415" y="4216747"/>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99" name="Groep 498">
                <a:extLst>
                  <a:ext uri="{FF2B5EF4-FFF2-40B4-BE49-F238E27FC236}">
                    <a16:creationId xmlns:a16="http://schemas.microsoft.com/office/drawing/2014/main" id="{8F89C843-E590-43A9-A125-E44B627DAEB2}"/>
                  </a:ext>
                </a:extLst>
              </p:cNvPr>
              <p:cNvGrpSpPr/>
              <p:nvPr userDrawn="1"/>
            </p:nvGrpSpPr>
            <p:grpSpPr>
              <a:xfrm>
                <a:off x="-3314821" y="4656539"/>
                <a:ext cx="1495189" cy="563933"/>
                <a:chOff x="-3314821" y="3310415"/>
                <a:chExt cx="1495189" cy="563933"/>
              </a:xfrm>
            </p:grpSpPr>
            <p:sp>
              <p:nvSpPr>
                <p:cNvPr id="504" name="Rechthoek 503">
                  <a:extLst>
                    <a:ext uri="{FF2B5EF4-FFF2-40B4-BE49-F238E27FC236}">
                      <a16:creationId xmlns:a16="http://schemas.microsoft.com/office/drawing/2014/main" id="{0E27D0F4-C08C-4877-B139-C58C749F2248}"/>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05" name="Rechthoek 504">
                  <a:extLst>
                    <a:ext uri="{FF2B5EF4-FFF2-40B4-BE49-F238E27FC236}">
                      <a16:creationId xmlns:a16="http://schemas.microsoft.com/office/drawing/2014/main" id="{6A30A027-6165-4EC4-AAB0-48C6A75BB6F5}"/>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6" name="Tekstvak 505">
                  <a:extLst>
                    <a:ext uri="{FF2B5EF4-FFF2-40B4-BE49-F238E27FC236}">
                      <a16:creationId xmlns:a16="http://schemas.microsoft.com/office/drawing/2014/main" id="{A2A6EAFA-D07F-4C25-AD2B-56578F75F508}"/>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507" name="Tekstvak 506">
                  <a:extLst>
                    <a:ext uri="{FF2B5EF4-FFF2-40B4-BE49-F238E27FC236}">
                      <a16:creationId xmlns:a16="http://schemas.microsoft.com/office/drawing/2014/main" id="{C118BD33-62BD-4A26-A3E5-997CC4124B80}"/>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508" name="Vrije vorm: vorm 507">
                  <a:extLst>
                    <a:ext uri="{FF2B5EF4-FFF2-40B4-BE49-F238E27FC236}">
                      <a16:creationId xmlns:a16="http://schemas.microsoft.com/office/drawing/2014/main" id="{F8868424-4DAA-446B-B463-450B1F6D101A}"/>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509" name="Groep 508">
                  <a:extLst>
                    <a:ext uri="{FF2B5EF4-FFF2-40B4-BE49-F238E27FC236}">
                      <a16:creationId xmlns:a16="http://schemas.microsoft.com/office/drawing/2014/main" id="{8E33700C-EF4E-4AC4-A56B-22BC88EDF717}"/>
                    </a:ext>
                  </a:extLst>
                </p:cNvPr>
                <p:cNvGrpSpPr/>
                <p:nvPr userDrawn="1"/>
              </p:nvGrpSpPr>
              <p:grpSpPr>
                <a:xfrm>
                  <a:off x="-3261976" y="3361742"/>
                  <a:ext cx="139861" cy="152244"/>
                  <a:chOff x="12574450" y="6053892"/>
                  <a:chExt cx="169232" cy="184215"/>
                </a:xfrm>
              </p:grpSpPr>
              <p:sp>
                <p:nvSpPr>
                  <p:cNvPr id="529" name="Rechthoek 528">
                    <a:extLst>
                      <a:ext uri="{FF2B5EF4-FFF2-40B4-BE49-F238E27FC236}">
                        <a16:creationId xmlns:a16="http://schemas.microsoft.com/office/drawing/2014/main" id="{90D5BFE0-D68C-4207-9A09-BFC5183DF582}"/>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530" name="Rechthoek 529">
                    <a:extLst>
                      <a:ext uri="{FF2B5EF4-FFF2-40B4-BE49-F238E27FC236}">
                        <a16:creationId xmlns:a16="http://schemas.microsoft.com/office/drawing/2014/main" id="{1BB604C1-1389-4639-A2C2-11A8672937F7}"/>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531" name="Rechthoek 530">
                    <a:extLst>
                      <a:ext uri="{FF2B5EF4-FFF2-40B4-BE49-F238E27FC236}">
                        <a16:creationId xmlns:a16="http://schemas.microsoft.com/office/drawing/2014/main" id="{7CBC033F-3F85-458B-B9BD-92921BA1BD16}"/>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10" name="Groep 509">
                  <a:extLst>
                    <a:ext uri="{FF2B5EF4-FFF2-40B4-BE49-F238E27FC236}">
                      <a16:creationId xmlns:a16="http://schemas.microsoft.com/office/drawing/2014/main" id="{077567D2-2775-4C0D-A412-7002164E8C57}"/>
                    </a:ext>
                  </a:extLst>
                </p:cNvPr>
                <p:cNvGrpSpPr/>
                <p:nvPr userDrawn="1"/>
              </p:nvGrpSpPr>
              <p:grpSpPr>
                <a:xfrm>
                  <a:off x="-3261070" y="3635199"/>
                  <a:ext cx="168905" cy="104490"/>
                  <a:chOff x="-3261070" y="3620931"/>
                  <a:chExt cx="193920" cy="119965"/>
                </a:xfrm>
              </p:grpSpPr>
              <p:sp>
                <p:nvSpPr>
                  <p:cNvPr id="511" name="Rechthoek 510">
                    <a:extLst>
                      <a:ext uri="{FF2B5EF4-FFF2-40B4-BE49-F238E27FC236}">
                        <a16:creationId xmlns:a16="http://schemas.microsoft.com/office/drawing/2014/main" id="{7683E8D7-E56C-44E5-B942-C7829F46C1A2}"/>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512" name="Groep 511">
                    <a:extLst>
                      <a:ext uri="{FF2B5EF4-FFF2-40B4-BE49-F238E27FC236}">
                        <a16:creationId xmlns:a16="http://schemas.microsoft.com/office/drawing/2014/main" id="{B6A315F9-526D-477F-9CA4-C06254E16489}"/>
                      </a:ext>
                    </a:extLst>
                  </p:cNvPr>
                  <p:cNvGrpSpPr/>
                  <p:nvPr userDrawn="1"/>
                </p:nvGrpSpPr>
                <p:grpSpPr>
                  <a:xfrm>
                    <a:off x="-3261070" y="3622063"/>
                    <a:ext cx="141113" cy="117345"/>
                    <a:chOff x="1094874" y="-878306"/>
                    <a:chExt cx="867364" cy="613611"/>
                  </a:xfrm>
                </p:grpSpPr>
                <p:cxnSp>
                  <p:nvCxnSpPr>
                    <p:cNvPr id="522" name="Rechte verbindingslijn 521">
                      <a:extLst>
                        <a:ext uri="{FF2B5EF4-FFF2-40B4-BE49-F238E27FC236}">
                          <a16:creationId xmlns:a16="http://schemas.microsoft.com/office/drawing/2014/main" id="{E849A861-5C59-49E2-9BA8-047B33970597}"/>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23" name="Rechte verbindingslijn 522">
                      <a:extLst>
                        <a:ext uri="{FF2B5EF4-FFF2-40B4-BE49-F238E27FC236}">
                          <a16:creationId xmlns:a16="http://schemas.microsoft.com/office/drawing/2014/main" id="{43178BBA-6E63-4C0E-AD42-F69A5FA37824}"/>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24" name="Groep 523">
                      <a:extLst>
                        <a:ext uri="{FF2B5EF4-FFF2-40B4-BE49-F238E27FC236}">
                          <a16:creationId xmlns:a16="http://schemas.microsoft.com/office/drawing/2014/main" id="{CB401F91-5B08-44E3-A657-9BDF889BB6EC}"/>
                        </a:ext>
                      </a:extLst>
                    </p:cNvPr>
                    <p:cNvGrpSpPr/>
                    <p:nvPr userDrawn="1"/>
                  </p:nvGrpSpPr>
                  <p:grpSpPr>
                    <a:xfrm>
                      <a:off x="1270535" y="-878306"/>
                      <a:ext cx="526983" cy="613611"/>
                      <a:chOff x="1270535" y="-745959"/>
                      <a:chExt cx="526983" cy="481264"/>
                    </a:xfrm>
                  </p:grpSpPr>
                  <p:cxnSp>
                    <p:nvCxnSpPr>
                      <p:cNvPr id="525" name="Rechte verbindingslijn 524">
                        <a:extLst>
                          <a:ext uri="{FF2B5EF4-FFF2-40B4-BE49-F238E27FC236}">
                            <a16:creationId xmlns:a16="http://schemas.microsoft.com/office/drawing/2014/main" id="{D45363A1-8812-4937-AA6A-B80D7E45AE73}"/>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26" name="Rechte verbindingslijn 525">
                        <a:extLst>
                          <a:ext uri="{FF2B5EF4-FFF2-40B4-BE49-F238E27FC236}">
                            <a16:creationId xmlns:a16="http://schemas.microsoft.com/office/drawing/2014/main" id="{E87EAA60-7DAD-4AC0-A5BE-943A656969F1}"/>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27" name="Rechte verbindingslijn 526">
                        <a:extLst>
                          <a:ext uri="{FF2B5EF4-FFF2-40B4-BE49-F238E27FC236}">
                            <a16:creationId xmlns:a16="http://schemas.microsoft.com/office/drawing/2014/main" id="{C47C0180-74EE-4F33-9636-8EA0A12814AE}"/>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28" name="Rechte verbindingslijn 527">
                        <a:extLst>
                          <a:ext uri="{FF2B5EF4-FFF2-40B4-BE49-F238E27FC236}">
                            <a16:creationId xmlns:a16="http://schemas.microsoft.com/office/drawing/2014/main" id="{EE40D3E0-4417-4766-ACDB-3E54815F36E9}"/>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513" name="Rechte verbindingslijn 512">
                    <a:extLst>
                      <a:ext uri="{FF2B5EF4-FFF2-40B4-BE49-F238E27FC236}">
                        <a16:creationId xmlns:a16="http://schemas.microsoft.com/office/drawing/2014/main" id="{3DCDC647-2BF6-44B9-93DE-3B086DC0A75C}"/>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14" name="Rechte verbindingslijn 513">
                    <a:extLst>
                      <a:ext uri="{FF2B5EF4-FFF2-40B4-BE49-F238E27FC236}">
                        <a16:creationId xmlns:a16="http://schemas.microsoft.com/office/drawing/2014/main" id="{2C5287BA-0BA7-4A6D-881C-4CB7C9642E87}"/>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15" name="Rechte verbindingslijn 514">
                    <a:extLst>
                      <a:ext uri="{FF2B5EF4-FFF2-40B4-BE49-F238E27FC236}">
                        <a16:creationId xmlns:a16="http://schemas.microsoft.com/office/drawing/2014/main" id="{1AEDE54B-9507-40E2-800E-B4A941F84454}"/>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16" name="Rechte verbindingslijn 515">
                    <a:extLst>
                      <a:ext uri="{FF2B5EF4-FFF2-40B4-BE49-F238E27FC236}">
                        <a16:creationId xmlns:a16="http://schemas.microsoft.com/office/drawing/2014/main" id="{14EA67FA-1BA3-4C68-BA69-D10FE9882307}"/>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517" name="Rechthoek 516">
                    <a:extLst>
                      <a:ext uri="{FF2B5EF4-FFF2-40B4-BE49-F238E27FC236}">
                        <a16:creationId xmlns:a16="http://schemas.microsoft.com/office/drawing/2014/main" id="{D3580991-BF08-480D-B5DD-B0132C5961BC}"/>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518" name="Groep 517">
                    <a:extLst>
                      <a:ext uri="{FF2B5EF4-FFF2-40B4-BE49-F238E27FC236}">
                        <a16:creationId xmlns:a16="http://schemas.microsoft.com/office/drawing/2014/main" id="{BDD0A3AA-208C-4772-AF15-56CD9FC079B1}"/>
                      </a:ext>
                    </a:extLst>
                  </p:cNvPr>
                  <p:cNvGrpSpPr/>
                  <p:nvPr userDrawn="1"/>
                </p:nvGrpSpPr>
                <p:grpSpPr>
                  <a:xfrm rot="2700000">
                    <a:off x="-3158000" y="3650045"/>
                    <a:ext cx="34350" cy="147351"/>
                    <a:chOff x="3148392" y="-836646"/>
                    <a:chExt cx="132124" cy="596095"/>
                  </a:xfrm>
                  <a:solidFill>
                    <a:srgbClr val="3399FF"/>
                  </a:solidFill>
                </p:grpSpPr>
                <p:sp>
                  <p:nvSpPr>
                    <p:cNvPr id="519" name="Rechthoek 518">
                      <a:extLst>
                        <a:ext uri="{FF2B5EF4-FFF2-40B4-BE49-F238E27FC236}">
                          <a16:creationId xmlns:a16="http://schemas.microsoft.com/office/drawing/2014/main" id="{79C68DC8-45CA-4F19-A026-945FBF792FF7}"/>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520" name="Rechthoek: afgeronde bovenhoeken 519">
                      <a:extLst>
                        <a:ext uri="{FF2B5EF4-FFF2-40B4-BE49-F238E27FC236}">
                          <a16:creationId xmlns:a16="http://schemas.microsoft.com/office/drawing/2014/main" id="{AD919664-CEC3-42CD-8218-DFF341FABC8F}"/>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521" name="Gelijkbenige driehoek 520">
                      <a:extLst>
                        <a:ext uri="{FF2B5EF4-FFF2-40B4-BE49-F238E27FC236}">
                          <a16:creationId xmlns:a16="http://schemas.microsoft.com/office/drawing/2014/main" id="{CA1DC4AF-0632-4456-BCC8-1DED4E9C015A}"/>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500" name="Rechthoek 499">
                <a:extLst>
                  <a:ext uri="{FF2B5EF4-FFF2-40B4-BE49-F238E27FC236}">
                    <a16:creationId xmlns:a16="http://schemas.microsoft.com/office/drawing/2014/main" id="{ED6EAEB5-ED87-4BD7-8F34-93852AEFAC95}"/>
                  </a:ext>
                </a:extLst>
              </p:cNvPr>
              <p:cNvSpPr/>
              <p:nvPr userDrawn="1"/>
            </p:nvSpPr>
            <p:spPr>
              <a:xfrm>
                <a:off x="-3786437" y="540535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501" name="ICOON_info">
                <a:extLst>
                  <a:ext uri="{FF2B5EF4-FFF2-40B4-BE49-F238E27FC236}">
                    <a16:creationId xmlns:a16="http://schemas.microsoft.com/office/drawing/2014/main" id="{2DF657B4-81FB-437C-A2F8-15AF59D0A248}"/>
                  </a:ext>
                </a:extLst>
              </p:cNvPr>
              <p:cNvGrpSpPr/>
              <p:nvPr userDrawn="1"/>
            </p:nvGrpSpPr>
            <p:grpSpPr>
              <a:xfrm>
                <a:off x="-376736" y="5269335"/>
                <a:ext cx="283685" cy="283685"/>
                <a:chOff x="-510741" y="5913713"/>
                <a:chExt cx="267555" cy="267555"/>
              </a:xfrm>
            </p:grpSpPr>
            <p:sp>
              <p:nvSpPr>
                <p:cNvPr id="502" name="Ovaal 501">
                  <a:extLst>
                    <a:ext uri="{FF2B5EF4-FFF2-40B4-BE49-F238E27FC236}">
                      <a16:creationId xmlns:a16="http://schemas.microsoft.com/office/drawing/2014/main" id="{331F382F-00AD-45DC-BBF2-0C50AD18B66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03" name="Graphic 163" descr="Informatie">
                  <a:extLst>
                    <a:ext uri="{FF2B5EF4-FFF2-40B4-BE49-F238E27FC236}">
                      <a16:creationId xmlns:a16="http://schemas.microsoft.com/office/drawing/2014/main" id="{D333BEAE-ACCF-43AD-8FDB-2AD5CD48094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477" name="INSTRUCTIE">
              <a:extLst>
                <a:ext uri="{FF2B5EF4-FFF2-40B4-BE49-F238E27FC236}">
                  <a16:creationId xmlns:a16="http://schemas.microsoft.com/office/drawing/2014/main" id="{F38070FD-E6E9-49AD-858B-612F8D85F6A4}"/>
                </a:ext>
              </a:extLst>
            </p:cNvPr>
            <p:cNvGrpSpPr/>
            <p:nvPr userDrawn="1"/>
          </p:nvGrpSpPr>
          <p:grpSpPr>
            <a:xfrm>
              <a:off x="-3786165" y="1"/>
              <a:ext cx="3593091" cy="3570215"/>
              <a:chOff x="-3786165" y="1"/>
              <a:chExt cx="3593091" cy="3570215"/>
            </a:xfrm>
          </p:grpSpPr>
          <p:sp>
            <p:nvSpPr>
              <p:cNvPr id="478" name="Rechthoek 477">
                <a:extLst>
                  <a:ext uri="{FF2B5EF4-FFF2-40B4-BE49-F238E27FC236}">
                    <a16:creationId xmlns:a16="http://schemas.microsoft.com/office/drawing/2014/main" id="{5094B795-BEF0-4CAE-9350-9BB766AF7AC7}"/>
                  </a:ext>
                </a:extLst>
              </p:cNvPr>
              <p:cNvSpPr/>
              <p:nvPr userDrawn="1"/>
            </p:nvSpPr>
            <p:spPr>
              <a:xfrm>
                <a:off x="-3786165" y="1"/>
                <a:ext cx="3593091" cy="357021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Insert/FORMAT A Chart</a:t>
                </a:r>
              </a:p>
            </p:txBody>
          </p:sp>
          <p:sp>
            <p:nvSpPr>
              <p:cNvPr id="479" name="Ovaal 478">
                <a:extLst>
                  <a:ext uri="{FF2B5EF4-FFF2-40B4-BE49-F238E27FC236}">
                    <a16:creationId xmlns:a16="http://schemas.microsoft.com/office/drawing/2014/main" id="{257E8E33-34DB-482B-A122-1F4A7BAC3A6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80" name="Rechthoek 479">
                <a:extLst>
                  <a:ext uri="{FF2B5EF4-FFF2-40B4-BE49-F238E27FC236}">
                    <a16:creationId xmlns:a16="http://schemas.microsoft.com/office/drawing/2014/main" id="{9DBC5721-92AF-4437-BE07-A8599B1A99C2}"/>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81" name="Ovaal 480">
                <a:extLst>
                  <a:ext uri="{FF2B5EF4-FFF2-40B4-BE49-F238E27FC236}">
                    <a16:creationId xmlns:a16="http://schemas.microsoft.com/office/drawing/2014/main" id="{CE526297-2350-4A50-B315-CD7EC3A5AA8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82" name="Rechthoek 481">
                <a:extLst>
                  <a:ext uri="{FF2B5EF4-FFF2-40B4-BE49-F238E27FC236}">
                    <a16:creationId xmlns:a16="http://schemas.microsoft.com/office/drawing/2014/main" id="{D0A3CEDB-907F-4CA7-90AD-4F0BB6883F3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83" name="Groep 482">
                <a:extLst>
                  <a:ext uri="{FF2B5EF4-FFF2-40B4-BE49-F238E27FC236}">
                    <a16:creationId xmlns:a16="http://schemas.microsoft.com/office/drawing/2014/main" id="{392BBA9C-B05F-4CA5-ABF6-3AAF3CC19B36}"/>
                  </a:ext>
                </a:extLst>
              </p:cNvPr>
              <p:cNvGrpSpPr/>
              <p:nvPr userDrawn="1"/>
            </p:nvGrpSpPr>
            <p:grpSpPr>
              <a:xfrm>
                <a:off x="-3311319" y="2164285"/>
                <a:ext cx="825500" cy="209550"/>
                <a:chOff x="13504624" y="2482850"/>
                <a:chExt cx="825500" cy="209550"/>
              </a:xfrm>
            </p:grpSpPr>
            <p:sp>
              <p:nvSpPr>
                <p:cNvPr id="493" name="Rechthoek 492">
                  <a:extLst>
                    <a:ext uri="{FF2B5EF4-FFF2-40B4-BE49-F238E27FC236}">
                      <a16:creationId xmlns:a16="http://schemas.microsoft.com/office/drawing/2014/main" id="{EA1316AD-1179-4828-8E60-47C82650C71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494" name="Rechte verbindingslijn 493">
                  <a:extLst>
                    <a:ext uri="{FF2B5EF4-FFF2-40B4-BE49-F238E27FC236}">
                      <a16:creationId xmlns:a16="http://schemas.microsoft.com/office/drawing/2014/main" id="{17504AA1-9B26-4A4F-ADA8-3107B0AAF8C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95" name="Gelijkbenige driehoek 494">
                  <a:extLst>
                    <a:ext uri="{FF2B5EF4-FFF2-40B4-BE49-F238E27FC236}">
                      <a16:creationId xmlns:a16="http://schemas.microsoft.com/office/drawing/2014/main" id="{3BCB26EB-BABE-442C-A668-05EE24F2491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grpSp>
            <p:nvGrpSpPr>
              <p:cNvPr id="484" name="Groep 483">
                <a:extLst>
                  <a:ext uri="{FF2B5EF4-FFF2-40B4-BE49-F238E27FC236}">
                    <a16:creationId xmlns:a16="http://schemas.microsoft.com/office/drawing/2014/main" id="{7AAB2FD6-1BD7-44B2-A546-748026FC8699}"/>
                  </a:ext>
                </a:extLst>
              </p:cNvPr>
              <p:cNvGrpSpPr/>
              <p:nvPr userDrawn="1"/>
            </p:nvGrpSpPr>
            <p:grpSpPr>
              <a:xfrm>
                <a:off x="-3316599" y="1232480"/>
                <a:ext cx="289372" cy="314992"/>
                <a:chOff x="7322769" y="-310267"/>
                <a:chExt cx="289372" cy="314992"/>
              </a:xfrm>
            </p:grpSpPr>
            <p:sp>
              <p:nvSpPr>
                <p:cNvPr id="490" name="Rechthoek 489">
                  <a:extLst>
                    <a:ext uri="{FF2B5EF4-FFF2-40B4-BE49-F238E27FC236}">
                      <a16:creationId xmlns:a16="http://schemas.microsoft.com/office/drawing/2014/main" id="{5ADA1599-5A61-4AFA-9015-D4B7A304DE0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491" name="Rechthoek 490">
                  <a:extLst>
                    <a:ext uri="{FF2B5EF4-FFF2-40B4-BE49-F238E27FC236}">
                      <a16:creationId xmlns:a16="http://schemas.microsoft.com/office/drawing/2014/main" id="{E533AC51-F866-48DE-BD3F-0DFB44E425B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492" name="Rechthoek 491">
                  <a:extLst>
                    <a:ext uri="{FF2B5EF4-FFF2-40B4-BE49-F238E27FC236}">
                      <a16:creationId xmlns:a16="http://schemas.microsoft.com/office/drawing/2014/main" id="{BEC31420-6AC5-45AB-BE39-B31E550E567F}"/>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485" name="Ovaal 484">
                <a:extLst>
                  <a:ext uri="{FF2B5EF4-FFF2-40B4-BE49-F238E27FC236}">
                    <a16:creationId xmlns:a16="http://schemas.microsoft.com/office/drawing/2014/main" id="{F578C1C0-7A91-4602-8C95-CF2E630A3C63}"/>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86" name="Rechthoek 485">
                <a:extLst>
                  <a:ext uri="{FF2B5EF4-FFF2-40B4-BE49-F238E27FC236}">
                    <a16:creationId xmlns:a16="http://schemas.microsoft.com/office/drawing/2014/main" id="{79CB642B-BBF0-40DB-984D-E77972C4EDD7}"/>
                  </a:ext>
                </a:extLst>
              </p:cNvPr>
              <p:cNvSpPr/>
              <p:nvPr userDrawn="1"/>
            </p:nvSpPr>
            <p:spPr>
              <a:xfrm>
                <a:off x="-3319415" y="2555610"/>
                <a:ext cx="2944682" cy="47686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487" name="Groep 486">
                <a:extLst>
                  <a:ext uri="{FF2B5EF4-FFF2-40B4-BE49-F238E27FC236}">
                    <a16:creationId xmlns:a16="http://schemas.microsoft.com/office/drawing/2014/main" id="{F436E7AA-66E0-455D-9265-9EE8237292B1}"/>
                  </a:ext>
                </a:extLst>
              </p:cNvPr>
              <p:cNvGrpSpPr/>
              <p:nvPr userDrawn="1"/>
            </p:nvGrpSpPr>
            <p:grpSpPr>
              <a:xfrm>
                <a:off x="-3312582" y="3144513"/>
                <a:ext cx="576000" cy="246597"/>
                <a:chOff x="-3312582" y="1060763"/>
                <a:chExt cx="576000" cy="246597"/>
              </a:xfrm>
            </p:grpSpPr>
            <p:sp>
              <p:nvSpPr>
                <p:cNvPr id="488" name="Rechthoek 487">
                  <a:extLst>
                    <a:ext uri="{FF2B5EF4-FFF2-40B4-BE49-F238E27FC236}">
                      <a16:creationId xmlns:a16="http://schemas.microsoft.com/office/drawing/2014/main" id="{D5F9BDF0-0885-44E6-B670-532850730EED}"/>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489" name="Rechthoek 488">
                  <a:extLst>
                    <a:ext uri="{FF2B5EF4-FFF2-40B4-BE49-F238E27FC236}">
                      <a16:creationId xmlns:a16="http://schemas.microsoft.com/office/drawing/2014/main" id="{F27D5FA1-E31B-4548-B3C5-7E75C4A94181}"/>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34257691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13" name="Tijdelijke aanduiding voor grafiek 12"/>
          <p:cNvSpPr>
            <a:spLocks noGrp="1"/>
          </p:cNvSpPr>
          <p:nvPr>
            <p:ph type="chart" sz="quarter" idx="14" hasCustomPrompt="1"/>
          </p:nvPr>
        </p:nvSpPr>
        <p:spPr>
          <a:xfrm>
            <a:off x="466725" y="1423988"/>
            <a:ext cx="11262431" cy="5010150"/>
          </a:xfrm>
          <a:prstGeom prst="rect">
            <a:avLst/>
          </a:prstGeom>
          <a:noFill/>
          <a:ln>
            <a:noFill/>
          </a:ln>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 graph</a:t>
            </a:r>
          </a:p>
        </p:txBody>
      </p:sp>
      <p:sp>
        <p:nvSpPr>
          <p:cNvPr id="4" name="Tijdelijke aanduiding voor datum 3"/>
          <p:cNvSpPr>
            <a:spLocks noGrp="1"/>
          </p:cNvSpPr>
          <p:nvPr>
            <p:ph type="dt" sz="half" idx="10"/>
          </p:nvPr>
        </p:nvSpPr>
        <p:spPr/>
        <p:txBody>
          <a:bodyPr/>
          <a:lstStyle/>
          <a:p>
            <a:fld id="{3F302B83-7FA0-406F-B61A-222C857E02E4}"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GRAPH</a:t>
            </a:r>
          </a:p>
        </p:txBody>
      </p:sp>
      <p:sp>
        <p:nvSpPr>
          <p:cNvPr id="2" name="Titel 1">
            <a:extLst>
              <a:ext uri="{FF2B5EF4-FFF2-40B4-BE49-F238E27FC236}">
                <a16:creationId xmlns:a16="http://schemas.microsoft.com/office/drawing/2014/main" id="{DEC3EA02-B255-4845-B20B-55C7CD0E8824}"/>
              </a:ext>
            </a:extLst>
          </p:cNvPr>
          <p:cNvSpPr>
            <a:spLocks noGrp="1"/>
          </p:cNvSpPr>
          <p:nvPr>
            <p:ph type="title" hasCustomPrompt="1"/>
          </p:nvPr>
        </p:nvSpPr>
        <p:spPr/>
        <p:txBody>
          <a:bodyPr/>
          <a:lstStyle/>
          <a:p>
            <a:r>
              <a:rPr lang="en-GB" dirty="0"/>
              <a:t>Add your title here</a:t>
            </a:r>
          </a:p>
        </p:txBody>
      </p:sp>
      <p:grpSp>
        <p:nvGrpSpPr>
          <p:cNvPr id="68" name="INSTRUCTION">
            <a:extLst>
              <a:ext uri="{FF2B5EF4-FFF2-40B4-BE49-F238E27FC236}">
                <a16:creationId xmlns:a16="http://schemas.microsoft.com/office/drawing/2014/main" id="{55C4FEA2-BEF5-4336-801E-5AD6E3E28BF3}"/>
              </a:ext>
            </a:extLst>
          </p:cNvPr>
          <p:cNvGrpSpPr/>
          <p:nvPr userDrawn="1"/>
        </p:nvGrpSpPr>
        <p:grpSpPr>
          <a:xfrm>
            <a:off x="12377867" y="1"/>
            <a:ext cx="3693386" cy="6233352"/>
            <a:chOff x="-3786437" y="1"/>
            <a:chExt cx="3693386" cy="6233352"/>
          </a:xfrm>
        </p:grpSpPr>
        <p:grpSp>
          <p:nvGrpSpPr>
            <p:cNvPr id="69" name="Groep 68">
              <a:extLst>
                <a:ext uri="{FF2B5EF4-FFF2-40B4-BE49-F238E27FC236}">
                  <a16:creationId xmlns:a16="http://schemas.microsoft.com/office/drawing/2014/main" id="{4B482805-C471-4299-A109-CA271EF72284}"/>
                </a:ext>
              </a:extLst>
            </p:cNvPr>
            <p:cNvGrpSpPr/>
            <p:nvPr userDrawn="1"/>
          </p:nvGrpSpPr>
          <p:grpSpPr>
            <a:xfrm>
              <a:off x="-3786437" y="3752148"/>
              <a:ext cx="3693386" cy="2481205"/>
              <a:chOff x="-3786437" y="3752148"/>
              <a:chExt cx="3693386" cy="2481205"/>
            </a:xfrm>
          </p:grpSpPr>
          <p:sp>
            <p:nvSpPr>
              <p:cNvPr id="147" name="Rechthoek 146">
                <a:extLst>
                  <a:ext uri="{FF2B5EF4-FFF2-40B4-BE49-F238E27FC236}">
                    <a16:creationId xmlns:a16="http://schemas.microsoft.com/office/drawing/2014/main" id="{348E4619-0AFD-403D-9DE2-1B1A195D32BB}"/>
                  </a:ext>
                </a:extLst>
              </p:cNvPr>
              <p:cNvSpPr/>
              <p:nvPr userDrawn="1"/>
            </p:nvSpPr>
            <p:spPr>
              <a:xfrm>
                <a:off x="-3786165" y="3752148"/>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CHART DATA</a:t>
                </a:r>
              </a:p>
            </p:txBody>
          </p:sp>
          <p:sp>
            <p:nvSpPr>
              <p:cNvPr id="148" name="Ovaal 147">
                <a:extLst>
                  <a:ext uri="{FF2B5EF4-FFF2-40B4-BE49-F238E27FC236}">
                    <a16:creationId xmlns:a16="http://schemas.microsoft.com/office/drawing/2014/main" id="{99E81CE7-C953-4E31-BAEA-1D1757EEB03C}"/>
                  </a:ext>
                </a:extLst>
              </p:cNvPr>
              <p:cNvSpPr/>
              <p:nvPr userDrawn="1"/>
            </p:nvSpPr>
            <p:spPr>
              <a:xfrm>
                <a:off x="-3603587" y="421674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9" name="Rechthoek 148">
                <a:extLst>
                  <a:ext uri="{FF2B5EF4-FFF2-40B4-BE49-F238E27FC236}">
                    <a16:creationId xmlns:a16="http://schemas.microsoft.com/office/drawing/2014/main" id="{5A164985-33D9-4B5B-BEE4-501EDBB32246}"/>
                  </a:ext>
                </a:extLst>
              </p:cNvPr>
              <p:cNvSpPr/>
              <p:nvPr userDrawn="1"/>
            </p:nvSpPr>
            <p:spPr>
              <a:xfrm>
                <a:off x="-3319415" y="4216747"/>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0" name="Groep 149">
                <a:extLst>
                  <a:ext uri="{FF2B5EF4-FFF2-40B4-BE49-F238E27FC236}">
                    <a16:creationId xmlns:a16="http://schemas.microsoft.com/office/drawing/2014/main" id="{638663CD-E3E1-4944-8A1E-EAAD4619EE1D}"/>
                  </a:ext>
                </a:extLst>
              </p:cNvPr>
              <p:cNvGrpSpPr/>
              <p:nvPr userDrawn="1"/>
            </p:nvGrpSpPr>
            <p:grpSpPr>
              <a:xfrm>
                <a:off x="-3314821" y="4656539"/>
                <a:ext cx="1495189" cy="563933"/>
                <a:chOff x="-3314821" y="3310415"/>
                <a:chExt cx="1495189" cy="563933"/>
              </a:xfrm>
            </p:grpSpPr>
            <p:sp>
              <p:nvSpPr>
                <p:cNvPr id="155" name="Rechthoek 154">
                  <a:extLst>
                    <a:ext uri="{FF2B5EF4-FFF2-40B4-BE49-F238E27FC236}">
                      <a16:creationId xmlns:a16="http://schemas.microsoft.com/office/drawing/2014/main" id="{F1594A41-85C4-4B1D-9710-A2F827C77A6C}"/>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4D6ACCE3-EAF8-4870-8756-9D40A45BC364}"/>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7" name="Tekstvak 156">
                  <a:extLst>
                    <a:ext uri="{FF2B5EF4-FFF2-40B4-BE49-F238E27FC236}">
                      <a16:creationId xmlns:a16="http://schemas.microsoft.com/office/drawing/2014/main" id="{8BD82BFE-EF30-4EC6-9DA1-919B05E5FA16}"/>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158" name="Tekstvak 157">
                  <a:extLst>
                    <a:ext uri="{FF2B5EF4-FFF2-40B4-BE49-F238E27FC236}">
                      <a16:creationId xmlns:a16="http://schemas.microsoft.com/office/drawing/2014/main" id="{60EA177B-E110-4465-8F89-C19B210EA931}"/>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159" name="Vrije vorm: vorm 158">
                  <a:extLst>
                    <a:ext uri="{FF2B5EF4-FFF2-40B4-BE49-F238E27FC236}">
                      <a16:creationId xmlns:a16="http://schemas.microsoft.com/office/drawing/2014/main" id="{09FA14EF-EB12-4251-803F-B1E5844B4FD0}"/>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60" name="Groep 159">
                  <a:extLst>
                    <a:ext uri="{FF2B5EF4-FFF2-40B4-BE49-F238E27FC236}">
                      <a16:creationId xmlns:a16="http://schemas.microsoft.com/office/drawing/2014/main" id="{50E05204-EA5E-41D8-9B4A-30E6194D0450}"/>
                    </a:ext>
                  </a:extLst>
                </p:cNvPr>
                <p:cNvGrpSpPr/>
                <p:nvPr userDrawn="1"/>
              </p:nvGrpSpPr>
              <p:grpSpPr>
                <a:xfrm>
                  <a:off x="-3261976" y="3361742"/>
                  <a:ext cx="139861" cy="152244"/>
                  <a:chOff x="12574450" y="6053892"/>
                  <a:chExt cx="169232" cy="184215"/>
                </a:xfrm>
              </p:grpSpPr>
              <p:sp>
                <p:nvSpPr>
                  <p:cNvPr id="180" name="Rechthoek 179">
                    <a:extLst>
                      <a:ext uri="{FF2B5EF4-FFF2-40B4-BE49-F238E27FC236}">
                        <a16:creationId xmlns:a16="http://schemas.microsoft.com/office/drawing/2014/main" id="{492CB944-D7E2-43FD-8F96-F2F88AD709BC}"/>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59ABCF68-B4AC-4FBD-9B0A-2EBE68583292}"/>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B282A494-D223-43C8-B16C-961F3738C5AA}"/>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61" name="Groep 160">
                  <a:extLst>
                    <a:ext uri="{FF2B5EF4-FFF2-40B4-BE49-F238E27FC236}">
                      <a16:creationId xmlns:a16="http://schemas.microsoft.com/office/drawing/2014/main" id="{EBE7AC11-9786-4C64-BE8E-D8B591DCF601}"/>
                    </a:ext>
                  </a:extLst>
                </p:cNvPr>
                <p:cNvGrpSpPr/>
                <p:nvPr userDrawn="1"/>
              </p:nvGrpSpPr>
              <p:grpSpPr>
                <a:xfrm>
                  <a:off x="-3261070" y="3635199"/>
                  <a:ext cx="168905" cy="104490"/>
                  <a:chOff x="-3261070" y="3620931"/>
                  <a:chExt cx="193920" cy="119965"/>
                </a:xfrm>
              </p:grpSpPr>
              <p:sp>
                <p:nvSpPr>
                  <p:cNvPr id="162" name="Rechthoek 161">
                    <a:extLst>
                      <a:ext uri="{FF2B5EF4-FFF2-40B4-BE49-F238E27FC236}">
                        <a16:creationId xmlns:a16="http://schemas.microsoft.com/office/drawing/2014/main" id="{A2C11B3A-94BE-43E0-9378-14797EFF33BE}"/>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163" name="Groep 162">
                    <a:extLst>
                      <a:ext uri="{FF2B5EF4-FFF2-40B4-BE49-F238E27FC236}">
                        <a16:creationId xmlns:a16="http://schemas.microsoft.com/office/drawing/2014/main" id="{B0577AA2-0386-438C-AACE-0CD1AF8B4998}"/>
                      </a:ext>
                    </a:extLst>
                  </p:cNvPr>
                  <p:cNvGrpSpPr/>
                  <p:nvPr userDrawn="1"/>
                </p:nvGrpSpPr>
                <p:grpSpPr>
                  <a:xfrm>
                    <a:off x="-3261070" y="3622063"/>
                    <a:ext cx="141113" cy="117345"/>
                    <a:chOff x="1094874" y="-878306"/>
                    <a:chExt cx="867364" cy="613611"/>
                  </a:xfrm>
                </p:grpSpPr>
                <p:cxnSp>
                  <p:nvCxnSpPr>
                    <p:cNvPr id="173" name="Rechte verbindingslijn 172">
                      <a:extLst>
                        <a:ext uri="{FF2B5EF4-FFF2-40B4-BE49-F238E27FC236}">
                          <a16:creationId xmlns:a16="http://schemas.microsoft.com/office/drawing/2014/main" id="{DC94ACE7-1BCE-484A-A613-C68BA1C42965}"/>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74" name="Rechte verbindingslijn 173">
                      <a:extLst>
                        <a:ext uri="{FF2B5EF4-FFF2-40B4-BE49-F238E27FC236}">
                          <a16:creationId xmlns:a16="http://schemas.microsoft.com/office/drawing/2014/main" id="{DCCEC817-7D61-411E-90D5-C541A21B02E4}"/>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75" name="Groep 174">
                      <a:extLst>
                        <a:ext uri="{FF2B5EF4-FFF2-40B4-BE49-F238E27FC236}">
                          <a16:creationId xmlns:a16="http://schemas.microsoft.com/office/drawing/2014/main" id="{904033E1-C937-43BF-8967-D99DA42FA59C}"/>
                        </a:ext>
                      </a:extLst>
                    </p:cNvPr>
                    <p:cNvGrpSpPr/>
                    <p:nvPr userDrawn="1"/>
                  </p:nvGrpSpPr>
                  <p:grpSpPr>
                    <a:xfrm>
                      <a:off x="1270535" y="-878306"/>
                      <a:ext cx="526983" cy="613611"/>
                      <a:chOff x="1270535" y="-745959"/>
                      <a:chExt cx="526983" cy="481264"/>
                    </a:xfrm>
                  </p:grpSpPr>
                  <p:cxnSp>
                    <p:nvCxnSpPr>
                      <p:cNvPr id="176" name="Rechte verbindingslijn 175">
                        <a:extLst>
                          <a:ext uri="{FF2B5EF4-FFF2-40B4-BE49-F238E27FC236}">
                            <a16:creationId xmlns:a16="http://schemas.microsoft.com/office/drawing/2014/main" id="{900417F4-F2C2-4227-85DF-128689027CE4}"/>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77" name="Rechte verbindingslijn 176">
                        <a:extLst>
                          <a:ext uri="{FF2B5EF4-FFF2-40B4-BE49-F238E27FC236}">
                            <a16:creationId xmlns:a16="http://schemas.microsoft.com/office/drawing/2014/main" id="{74FA3556-E98C-4B16-8871-1595586988B4}"/>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78" name="Rechte verbindingslijn 177">
                        <a:extLst>
                          <a:ext uri="{FF2B5EF4-FFF2-40B4-BE49-F238E27FC236}">
                            <a16:creationId xmlns:a16="http://schemas.microsoft.com/office/drawing/2014/main" id="{B75EF07C-899B-45DA-A15A-1838E33B6D6D}"/>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79" name="Rechte verbindingslijn 178">
                        <a:extLst>
                          <a:ext uri="{FF2B5EF4-FFF2-40B4-BE49-F238E27FC236}">
                            <a16:creationId xmlns:a16="http://schemas.microsoft.com/office/drawing/2014/main" id="{4219415D-9CE5-4264-88B8-15F6E6B1371C}"/>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64" name="Rechte verbindingslijn 163">
                    <a:extLst>
                      <a:ext uri="{FF2B5EF4-FFF2-40B4-BE49-F238E27FC236}">
                        <a16:creationId xmlns:a16="http://schemas.microsoft.com/office/drawing/2014/main" id="{BFA07A5A-C5CC-4E5D-A70E-D87F253B7639}"/>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65" name="Rechte verbindingslijn 164">
                    <a:extLst>
                      <a:ext uri="{FF2B5EF4-FFF2-40B4-BE49-F238E27FC236}">
                        <a16:creationId xmlns:a16="http://schemas.microsoft.com/office/drawing/2014/main" id="{EA00DFB6-3E9D-4069-999C-693565701448}"/>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66" name="Rechte verbindingslijn 165">
                    <a:extLst>
                      <a:ext uri="{FF2B5EF4-FFF2-40B4-BE49-F238E27FC236}">
                        <a16:creationId xmlns:a16="http://schemas.microsoft.com/office/drawing/2014/main" id="{B5EF9B9B-9C56-4212-9C76-E16A220C71E0}"/>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67" name="Rechte verbindingslijn 166">
                    <a:extLst>
                      <a:ext uri="{FF2B5EF4-FFF2-40B4-BE49-F238E27FC236}">
                        <a16:creationId xmlns:a16="http://schemas.microsoft.com/office/drawing/2014/main" id="{D9F5A578-0614-4230-95B1-93CC6EF2080D}"/>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68" name="Rechthoek 167">
                    <a:extLst>
                      <a:ext uri="{FF2B5EF4-FFF2-40B4-BE49-F238E27FC236}">
                        <a16:creationId xmlns:a16="http://schemas.microsoft.com/office/drawing/2014/main" id="{4BA9F3FB-D3DB-426E-916D-42D611CF7ACF}"/>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169" name="Groep 168">
                    <a:extLst>
                      <a:ext uri="{FF2B5EF4-FFF2-40B4-BE49-F238E27FC236}">
                        <a16:creationId xmlns:a16="http://schemas.microsoft.com/office/drawing/2014/main" id="{001C8DC6-EA53-4664-BD69-4C89DF0E9CB3}"/>
                      </a:ext>
                    </a:extLst>
                  </p:cNvPr>
                  <p:cNvGrpSpPr/>
                  <p:nvPr userDrawn="1"/>
                </p:nvGrpSpPr>
                <p:grpSpPr>
                  <a:xfrm rot="2700000">
                    <a:off x="-3158000" y="3650045"/>
                    <a:ext cx="34350" cy="147351"/>
                    <a:chOff x="3148392" y="-836646"/>
                    <a:chExt cx="132124" cy="596095"/>
                  </a:xfrm>
                  <a:solidFill>
                    <a:srgbClr val="3399FF"/>
                  </a:solidFill>
                </p:grpSpPr>
                <p:sp>
                  <p:nvSpPr>
                    <p:cNvPr id="170" name="Rechthoek 169">
                      <a:extLst>
                        <a:ext uri="{FF2B5EF4-FFF2-40B4-BE49-F238E27FC236}">
                          <a16:creationId xmlns:a16="http://schemas.microsoft.com/office/drawing/2014/main" id="{8BE7A118-44EA-4CE7-8B4E-20D341323C15}"/>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71" name="Rechthoek: afgeronde bovenhoeken 170">
                      <a:extLst>
                        <a:ext uri="{FF2B5EF4-FFF2-40B4-BE49-F238E27FC236}">
                          <a16:creationId xmlns:a16="http://schemas.microsoft.com/office/drawing/2014/main" id="{0618888D-1CD1-457E-A959-0BBD39B70F89}"/>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72" name="Gelijkbenige driehoek 171">
                      <a:extLst>
                        <a:ext uri="{FF2B5EF4-FFF2-40B4-BE49-F238E27FC236}">
                          <a16:creationId xmlns:a16="http://schemas.microsoft.com/office/drawing/2014/main" id="{DE61C582-7477-4D0B-8213-B8CA6AEF4AB6}"/>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151" name="Rechthoek 150">
                <a:extLst>
                  <a:ext uri="{FF2B5EF4-FFF2-40B4-BE49-F238E27FC236}">
                    <a16:creationId xmlns:a16="http://schemas.microsoft.com/office/drawing/2014/main" id="{0150C462-9062-4829-85A3-311C33F79A89}"/>
                  </a:ext>
                </a:extLst>
              </p:cNvPr>
              <p:cNvSpPr/>
              <p:nvPr userDrawn="1"/>
            </p:nvSpPr>
            <p:spPr>
              <a:xfrm>
                <a:off x="-3786437" y="540535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152" name="ICOON_info">
                <a:extLst>
                  <a:ext uri="{FF2B5EF4-FFF2-40B4-BE49-F238E27FC236}">
                    <a16:creationId xmlns:a16="http://schemas.microsoft.com/office/drawing/2014/main" id="{28CC4101-99CE-48D6-A02B-E00E60260F2F}"/>
                  </a:ext>
                </a:extLst>
              </p:cNvPr>
              <p:cNvGrpSpPr/>
              <p:nvPr userDrawn="1"/>
            </p:nvGrpSpPr>
            <p:grpSpPr>
              <a:xfrm>
                <a:off x="-376736" y="5269335"/>
                <a:ext cx="283685" cy="283685"/>
                <a:chOff x="-510741" y="5913713"/>
                <a:chExt cx="267555" cy="267555"/>
              </a:xfrm>
            </p:grpSpPr>
            <p:sp>
              <p:nvSpPr>
                <p:cNvPr id="153" name="Ovaal 152">
                  <a:extLst>
                    <a:ext uri="{FF2B5EF4-FFF2-40B4-BE49-F238E27FC236}">
                      <a16:creationId xmlns:a16="http://schemas.microsoft.com/office/drawing/2014/main" id="{08BE8828-4230-4716-9220-39AC1A2083F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54" name="Graphic 163" descr="Informatie">
                  <a:extLst>
                    <a:ext uri="{FF2B5EF4-FFF2-40B4-BE49-F238E27FC236}">
                      <a16:creationId xmlns:a16="http://schemas.microsoft.com/office/drawing/2014/main" id="{DEFE3310-9BC8-4D97-AE06-6341E0988C4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70" name="INSTRUCTIE">
              <a:extLst>
                <a:ext uri="{FF2B5EF4-FFF2-40B4-BE49-F238E27FC236}">
                  <a16:creationId xmlns:a16="http://schemas.microsoft.com/office/drawing/2014/main" id="{E5E366DE-EB8C-449A-97EB-983D89949D4F}"/>
                </a:ext>
              </a:extLst>
            </p:cNvPr>
            <p:cNvGrpSpPr/>
            <p:nvPr userDrawn="1"/>
          </p:nvGrpSpPr>
          <p:grpSpPr>
            <a:xfrm>
              <a:off x="-3786165" y="1"/>
              <a:ext cx="3593091" cy="3570215"/>
              <a:chOff x="-3786165" y="1"/>
              <a:chExt cx="3593091" cy="3570215"/>
            </a:xfrm>
          </p:grpSpPr>
          <p:sp>
            <p:nvSpPr>
              <p:cNvPr id="71" name="Rechthoek 70">
                <a:extLst>
                  <a:ext uri="{FF2B5EF4-FFF2-40B4-BE49-F238E27FC236}">
                    <a16:creationId xmlns:a16="http://schemas.microsoft.com/office/drawing/2014/main" id="{7F0CA386-E1DF-4FEB-9BAD-65B28665F70F}"/>
                  </a:ext>
                </a:extLst>
              </p:cNvPr>
              <p:cNvSpPr/>
              <p:nvPr userDrawn="1"/>
            </p:nvSpPr>
            <p:spPr>
              <a:xfrm>
                <a:off x="-3786165" y="1"/>
                <a:ext cx="3593091" cy="357021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Insert/FORMAT A Chart</a:t>
                </a:r>
              </a:p>
            </p:txBody>
          </p:sp>
          <p:sp>
            <p:nvSpPr>
              <p:cNvPr id="72" name="Ovaal 71">
                <a:extLst>
                  <a:ext uri="{FF2B5EF4-FFF2-40B4-BE49-F238E27FC236}">
                    <a16:creationId xmlns:a16="http://schemas.microsoft.com/office/drawing/2014/main" id="{07B71F70-370E-49EE-879E-525EF79E9AA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1" name="Rechthoek 130">
                <a:extLst>
                  <a:ext uri="{FF2B5EF4-FFF2-40B4-BE49-F238E27FC236}">
                    <a16:creationId xmlns:a16="http://schemas.microsoft.com/office/drawing/2014/main" id="{C427A3F9-DC7B-4333-9DB4-1B7082D003A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2" name="Ovaal 131">
                <a:extLst>
                  <a:ext uri="{FF2B5EF4-FFF2-40B4-BE49-F238E27FC236}">
                    <a16:creationId xmlns:a16="http://schemas.microsoft.com/office/drawing/2014/main" id="{B536CA2B-CD94-4CB2-A2F8-22D9DF984F0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3" name="Rechthoek 132">
                <a:extLst>
                  <a:ext uri="{FF2B5EF4-FFF2-40B4-BE49-F238E27FC236}">
                    <a16:creationId xmlns:a16="http://schemas.microsoft.com/office/drawing/2014/main" id="{6538C783-3589-46B8-AF79-B2FD132BC8E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4" name="Groep 133">
                <a:extLst>
                  <a:ext uri="{FF2B5EF4-FFF2-40B4-BE49-F238E27FC236}">
                    <a16:creationId xmlns:a16="http://schemas.microsoft.com/office/drawing/2014/main" id="{A3FC717A-836C-458C-9BB2-FFFB0E0DB3D0}"/>
                  </a:ext>
                </a:extLst>
              </p:cNvPr>
              <p:cNvGrpSpPr/>
              <p:nvPr userDrawn="1"/>
            </p:nvGrpSpPr>
            <p:grpSpPr>
              <a:xfrm>
                <a:off x="-3311319" y="2164285"/>
                <a:ext cx="825500" cy="209550"/>
                <a:chOff x="13504624" y="2482850"/>
                <a:chExt cx="825500" cy="209550"/>
              </a:xfrm>
            </p:grpSpPr>
            <p:sp>
              <p:nvSpPr>
                <p:cNvPr id="144" name="Rechthoek 143">
                  <a:extLst>
                    <a:ext uri="{FF2B5EF4-FFF2-40B4-BE49-F238E27FC236}">
                      <a16:creationId xmlns:a16="http://schemas.microsoft.com/office/drawing/2014/main" id="{1A490B8B-57CC-45FD-A25D-AED66E91B8E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45" name="Rechte verbindingslijn 144">
                  <a:extLst>
                    <a:ext uri="{FF2B5EF4-FFF2-40B4-BE49-F238E27FC236}">
                      <a16:creationId xmlns:a16="http://schemas.microsoft.com/office/drawing/2014/main" id="{353CEEDA-0B53-43D1-84C5-5AD62CC55FF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6" name="Gelijkbenige driehoek 145">
                  <a:extLst>
                    <a:ext uri="{FF2B5EF4-FFF2-40B4-BE49-F238E27FC236}">
                      <a16:creationId xmlns:a16="http://schemas.microsoft.com/office/drawing/2014/main" id="{679A0DDD-5178-45EC-9DE8-E96FBE4B3CC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grpSp>
            <p:nvGrpSpPr>
              <p:cNvPr id="135" name="Groep 134">
                <a:extLst>
                  <a:ext uri="{FF2B5EF4-FFF2-40B4-BE49-F238E27FC236}">
                    <a16:creationId xmlns:a16="http://schemas.microsoft.com/office/drawing/2014/main" id="{744E7EE9-4E77-4F65-AE1A-386CB890F659}"/>
                  </a:ext>
                </a:extLst>
              </p:cNvPr>
              <p:cNvGrpSpPr/>
              <p:nvPr userDrawn="1"/>
            </p:nvGrpSpPr>
            <p:grpSpPr>
              <a:xfrm>
                <a:off x="-3316599" y="1232480"/>
                <a:ext cx="289372" cy="314992"/>
                <a:chOff x="7322769" y="-310267"/>
                <a:chExt cx="289372" cy="314992"/>
              </a:xfrm>
            </p:grpSpPr>
            <p:sp>
              <p:nvSpPr>
                <p:cNvPr id="141" name="Rechthoek 140">
                  <a:extLst>
                    <a:ext uri="{FF2B5EF4-FFF2-40B4-BE49-F238E27FC236}">
                      <a16:creationId xmlns:a16="http://schemas.microsoft.com/office/drawing/2014/main" id="{86C84377-17BE-441A-ADEF-107B86CA8439}"/>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821253F0-19FF-4448-B111-43D6693E5E67}"/>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B0CFF424-BA4C-4B94-8C15-BD93D3AAE5CB}"/>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6" name="Ovaal 135">
                <a:extLst>
                  <a:ext uri="{FF2B5EF4-FFF2-40B4-BE49-F238E27FC236}">
                    <a16:creationId xmlns:a16="http://schemas.microsoft.com/office/drawing/2014/main" id="{404B2073-D9C0-4D47-BBB3-D2CB60E305C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7" name="Rechthoek 136">
                <a:extLst>
                  <a:ext uri="{FF2B5EF4-FFF2-40B4-BE49-F238E27FC236}">
                    <a16:creationId xmlns:a16="http://schemas.microsoft.com/office/drawing/2014/main" id="{D4553919-A03E-4BA4-B3A4-09158FDB9D6D}"/>
                  </a:ext>
                </a:extLst>
              </p:cNvPr>
              <p:cNvSpPr/>
              <p:nvPr userDrawn="1"/>
            </p:nvSpPr>
            <p:spPr>
              <a:xfrm>
                <a:off x="-3319415" y="2555610"/>
                <a:ext cx="2944682" cy="47686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8" name="Groep 137">
                <a:extLst>
                  <a:ext uri="{FF2B5EF4-FFF2-40B4-BE49-F238E27FC236}">
                    <a16:creationId xmlns:a16="http://schemas.microsoft.com/office/drawing/2014/main" id="{6A9B792F-8F60-4FBC-8D14-C4E18D35422D}"/>
                  </a:ext>
                </a:extLst>
              </p:cNvPr>
              <p:cNvGrpSpPr/>
              <p:nvPr userDrawn="1"/>
            </p:nvGrpSpPr>
            <p:grpSpPr>
              <a:xfrm>
                <a:off x="-3312582" y="3144513"/>
                <a:ext cx="576000" cy="246597"/>
                <a:chOff x="-3312582" y="1060763"/>
                <a:chExt cx="576000" cy="246597"/>
              </a:xfrm>
            </p:grpSpPr>
            <p:sp>
              <p:nvSpPr>
                <p:cNvPr id="139" name="Rechthoek 138">
                  <a:extLst>
                    <a:ext uri="{FF2B5EF4-FFF2-40B4-BE49-F238E27FC236}">
                      <a16:creationId xmlns:a16="http://schemas.microsoft.com/office/drawing/2014/main" id="{DD5E3692-57DC-4A75-B7E6-ABEAE2E0E69D}"/>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40" name="Rechthoek 139">
                  <a:extLst>
                    <a:ext uri="{FF2B5EF4-FFF2-40B4-BE49-F238E27FC236}">
                      <a16:creationId xmlns:a16="http://schemas.microsoft.com/office/drawing/2014/main" id="{81C7A6EF-C1C6-4F4E-B7C0-9B9BB988398B}"/>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31097330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B0718486-5732-4AE7-AB47-B22E71068B38}"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TEXT + TABLE</a:t>
            </a:r>
          </a:p>
        </p:txBody>
      </p:sp>
      <p:sp>
        <p:nvSpPr>
          <p:cNvPr id="11" name="Tijdelijke aanduiding voor tabel 8"/>
          <p:cNvSpPr>
            <a:spLocks noGrp="1"/>
          </p:cNvSpPr>
          <p:nvPr>
            <p:ph type="tbl" sz="quarter" idx="15" hasCustomPrompt="1"/>
          </p:nvPr>
        </p:nvSpPr>
        <p:spPr>
          <a:xfrm>
            <a:off x="4686483" y="1427892"/>
            <a:ext cx="7059430" cy="4998408"/>
          </a:xfrm>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 table</a:t>
            </a:r>
          </a:p>
        </p:txBody>
      </p:sp>
      <p:sp>
        <p:nvSpPr>
          <p:cNvPr id="2" name="Titel 1">
            <a:extLst>
              <a:ext uri="{FF2B5EF4-FFF2-40B4-BE49-F238E27FC236}">
                <a16:creationId xmlns:a16="http://schemas.microsoft.com/office/drawing/2014/main" id="{90ED983E-BB67-48E7-B85F-11D90C44B3C8}"/>
              </a:ext>
            </a:extLst>
          </p:cNvPr>
          <p:cNvSpPr>
            <a:spLocks noGrp="1"/>
          </p:cNvSpPr>
          <p:nvPr>
            <p:ph type="title" hasCustomPrompt="1"/>
          </p:nvPr>
        </p:nvSpPr>
        <p:spPr/>
        <p:txBody>
          <a:bodyPr/>
          <a:lstStyle/>
          <a:p>
            <a:r>
              <a:rPr lang="en-GB" dirty="0"/>
              <a:t>Add your title here</a:t>
            </a:r>
          </a:p>
        </p:txBody>
      </p:sp>
      <p:sp>
        <p:nvSpPr>
          <p:cNvPr id="122" name="Tijdelijke aanduiding voor verticale tekst 2">
            <a:extLst>
              <a:ext uri="{FF2B5EF4-FFF2-40B4-BE49-F238E27FC236}">
                <a16:creationId xmlns:a16="http://schemas.microsoft.com/office/drawing/2014/main" id="{63152E00-36EC-4167-851E-E2909F0DB79C}"/>
              </a:ext>
            </a:extLst>
          </p:cNvPr>
          <p:cNvSpPr>
            <a:spLocks noGrp="1"/>
          </p:cNvSpPr>
          <p:nvPr>
            <p:ph type="body" orient="vert" idx="1" hasCustomPrompt="1"/>
          </p:nvPr>
        </p:nvSpPr>
        <p:spPr>
          <a:xfrm>
            <a:off x="446087" y="1116300"/>
            <a:ext cx="3765551" cy="5310000"/>
          </a:xfrm>
        </p:spPr>
        <p:txBody>
          <a:bodyPr vert="horz"/>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a:p>
            <a:pPr lvl="5"/>
            <a:r>
              <a:rPr lang="en-GB" dirty="0"/>
              <a:t>Header #2</a:t>
            </a:r>
          </a:p>
          <a:p>
            <a:pPr lvl="6"/>
            <a:r>
              <a:rPr lang="en-GB" dirty="0"/>
              <a:t>Source</a:t>
            </a:r>
          </a:p>
          <a:p>
            <a:pPr lvl="7"/>
            <a:r>
              <a:rPr lang="en-GB" dirty="0"/>
              <a:t>Numerical bullets</a:t>
            </a:r>
          </a:p>
          <a:p>
            <a:pPr lvl="8"/>
            <a:r>
              <a:rPr lang="en-GB" dirty="0"/>
              <a:t>Header #3</a:t>
            </a:r>
          </a:p>
        </p:txBody>
      </p:sp>
      <p:grpSp>
        <p:nvGrpSpPr>
          <p:cNvPr id="258" name="INSTRUCTIONS">
            <a:extLst>
              <a:ext uri="{FF2B5EF4-FFF2-40B4-BE49-F238E27FC236}">
                <a16:creationId xmlns:a16="http://schemas.microsoft.com/office/drawing/2014/main" id="{B8FE1C75-1561-41F4-9A05-EDCF93CDA62E}"/>
              </a:ext>
            </a:extLst>
          </p:cNvPr>
          <p:cNvGrpSpPr/>
          <p:nvPr userDrawn="1"/>
        </p:nvGrpSpPr>
        <p:grpSpPr>
          <a:xfrm>
            <a:off x="-3786437" y="0"/>
            <a:ext cx="3693386" cy="5359349"/>
            <a:chOff x="-3786437" y="0"/>
            <a:chExt cx="3693386" cy="5359349"/>
          </a:xfrm>
        </p:grpSpPr>
        <p:sp>
          <p:nvSpPr>
            <p:cNvPr id="259" name="Rechthoek 258">
              <a:extLst>
                <a:ext uri="{FF2B5EF4-FFF2-40B4-BE49-F238E27FC236}">
                  <a16:creationId xmlns:a16="http://schemas.microsoft.com/office/drawing/2014/main" id="{4762FB09-F808-4734-B8EC-82B44933AB8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260" name="Ovaal 259">
              <a:extLst>
                <a:ext uri="{FF2B5EF4-FFF2-40B4-BE49-F238E27FC236}">
                  <a16:creationId xmlns:a16="http://schemas.microsoft.com/office/drawing/2014/main" id="{050243F5-28E1-48EB-B183-CC4A431B22F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61" name="Rechthoek 260">
              <a:extLst>
                <a:ext uri="{FF2B5EF4-FFF2-40B4-BE49-F238E27FC236}">
                  <a16:creationId xmlns:a16="http://schemas.microsoft.com/office/drawing/2014/main" id="{6932F531-DFCF-439E-8B07-1D637B8A778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Bullets</a:t>
              </a:r>
            </a:p>
          </p:txBody>
        </p:sp>
        <p:sp>
          <p:nvSpPr>
            <p:cNvPr id="262" name="Ovaal 261">
              <a:extLst>
                <a:ext uri="{FF2B5EF4-FFF2-40B4-BE49-F238E27FC236}">
                  <a16:creationId xmlns:a16="http://schemas.microsoft.com/office/drawing/2014/main" id="{B06ACFBF-CF7E-475A-B43D-8B8299F57642}"/>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3" name="Rechthoek 262">
              <a:extLst>
                <a:ext uri="{FF2B5EF4-FFF2-40B4-BE49-F238E27FC236}">
                  <a16:creationId xmlns:a16="http://schemas.microsoft.com/office/drawing/2014/main" id="{DF13FA9C-ADC5-4FE7-8D85-932FE445F1EE}"/>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64" name="Rechthoek 263">
              <a:extLst>
                <a:ext uri="{FF2B5EF4-FFF2-40B4-BE49-F238E27FC236}">
                  <a16:creationId xmlns:a16="http://schemas.microsoft.com/office/drawing/2014/main" id="{55E72669-C86C-417F-985D-DDC2F604E35A}"/>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#1</a:t>
              </a:r>
            </a:p>
          </p:txBody>
        </p:sp>
        <p:sp>
          <p:nvSpPr>
            <p:cNvPr id="265" name="Ovaal 264">
              <a:extLst>
                <a:ext uri="{FF2B5EF4-FFF2-40B4-BE49-F238E27FC236}">
                  <a16:creationId xmlns:a16="http://schemas.microsoft.com/office/drawing/2014/main" id="{73DC84FE-2308-4283-A20E-8878FEBE9D56}"/>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66" name="Rechthoek 265">
              <a:extLst>
                <a:ext uri="{FF2B5EF4-FFF2-40B4-BE49-F238E27FC236}">
                  <a16:creationId xmlns:a16="http://schemas.microsoft.com/office/drawing/2014/main" id="{9545910A-CF25-4EBC-A19A-26FCA7FDEA10}"/>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Sub-bullets #2</a:t>
              </a:r>
            </a:p>
          </p:txBody>
        </p:sp>
        <p:sp>
          <p:nvSpPr>
            <p:cNvPr id="267" name="Ovaal 266">
              <a:extLst>
                <a:ext uri="{FF2B5EF4-FFF2-40B4-BE49-F238E27FC236}">
                  <a16:creationId xmlns:a16="http://schemas.microsoft.com/office/drawing/2014/main" id="{CBB0143C-1CA8-477A-8C0E-B50D9F53FF44}"/>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8" name="Rechthoek 267">
              <a:extLst>
                <a:ext uri="{FF2B5EF4-FFF2-40B4-BE49-F238E27FC236}">
                  <a16:creationId xmlns:a16="http://schemas.microsoft.com/office/drawing/2014/main" id="{88D45110-0F23-4D52-A36C-6643B1829A8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Default text</a:t>
              </a:r>
            </a:p>
          </p:txBody>
        </p:sp>
        <p:sp>
          <p:nvSpPr>
            <p:cNvPr id="269" name="Ovaal 268">
              <a:extLst>
                <a:ext uri="{FF2B5EF4-FFF2-40B4-BE49-F238E27FC236}">
                  <a16:creationId xmlns:a16="http://schemas.microsoft.com/office/drawing/2014/main" id="{B6AA58B2-3EEB-45E7-A958-80A8787EBB9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70" name="Rechthoek 269">
              <a:extLst>
                <a:ext uri="{FF2B5EF4-FFF2-40B4-BE49-F238E27FC236}">
                  <a16:creationId xmlns:a16="http://schemas.microsoft.com/office/drawing/2014/main" id="{AEFAEC7D-BFC3-41DF-8207-3B7580D6AE1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rgbClr val="23B45A"/>
                  </a:solidFill>
                  <a:effectLst/>
                  <a:uLnTx/>
                  <a:uFillTx/>
                  <a:latin typeface="Arial" panose="020B0604020202020204" pitchFamily="34" charset="0"/>
                  <a:ea typeface="+mn-ea"/>
                  <a:cs typeface="Arial" panose="020B0604020202020204" pitchFamily="34" charset="0"/>
                </a:rPr>
                <a:t>Header #1</a:t>
              </a:r>
            </a:p>
          </p:txBody>
        </p:sp>
        <p:sp>
          <p:nvSpPr>
            <p:cNvPr id="271" name="Ovaal 270">
              <a:extLst>
                <a:ext uri="{FF2B5EF4-FFF2-40B4-BE49-F238E27FC236}">
                  <a16:creationId xmlns:a16="http://schemas.microsoft.com/office/drawing/2014/main" id="{7BDE2790-042A-42F9-99F7-EF9D2DFF969E}"/>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72" name="Rechthoek 271">
              <a:extLst>
                <a:ext uri="{FF2B5EF4-FFF2-40B4-BE49-F238E27FC236}">
                  <a16:creationId xmlns:a16="http://schemas.microsoft.com/office/drawing/2014/main" id="{A89B1902-8260-4900-A17A-F9A88C5C525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Source</a:t>
              </a:r>
            </a:p>
          </p:txBody>
        </p:sp>
        <p:sp>
          <p:nvSpPr>
            <p:cNvPr id="273" name="Ovaal 272">
              <a:extLst>
                <a:ext uri="{FF2B5EF4-FFF2-40B4-BE49-F238E27FC236}">
                  <a16:creationId xmlns:a16="http://schemas.microsoft.com/office/drawing/2014/main" id="{012B54F9-880A-4D04-9018-83030B393DE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4" name="Rechthoek 273">
              <a:extLst>
                <a:ext uri="{FF2B5EF4-FFF2-40B4-BE49-F238E27FC236}">
                  <a16:creationId xmlns:a16="http://schemas.microsoft.com/office/drawing/2014/main" id="{9B5EB056-25E4-4EFA-869C-1A003157FA9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rgbClr val="002503"/>
                  </a:solidFill>
                  <a:effectLst/>
                  <a:uLnTx/>
                  <a:uFillTx/>
                  <a:latin typeface="Arial" panose="020B0604020202020204" pitchFamily="34" charset="0"/>
                  <a:ea typeface="+mn-ea"/>
                  <a:cs typeface="+mn-cs"/>
                </a:rPr>
                <a:t>Numerical bullets</a:t>
              </a:r>
            </a:p>
          </p:txBody>
        </p:sp>
        <p:sp>
          <p:nvSpPr>
            <p:cNvPr id="275" name="Ovaal 274">
              <a:extLst>
                <a:ext uri="{FF2B5EF4-FFF2-40B4-BE49-F238E27FC236}">
                  <a16:creationId xmlns:a16="http://schemas.microsoft.com/office/drawing/2014/main" id="{6AABE4A4-91EA-4541-8377-4576CEB838F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76" name="Rechthoek 275">
              <a:extLst>
                <a:ext uri="{FF2B5EF4-FFF2-40B4-BE49-F238E27FC236}">
                  <a16:creationId xmlns:a16="http://schemas.microsoft.com/office/drawing/2014/main" id="{77A75629-7EE2-4B36-A12B-F7B2C2740FC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rgbClr val="23B45A"/>
                  </a:solidFill>
                  <a:effectLst/>
                  <a:uLnTx/>
                  <a:uFillTx/>
                  <a:latin typeface="Arial" panose="020B0604020202020204" pitchFamily="34" charset="0"/>
                  <a:ea typeface="+mn-ea"/>
                  <a:cs typeface="+mn-cs"/>
                </a:rPr>
                <a:t>Header #3</a:t>
              </a:r>
            </a:p>
          </p:txBody>
        </p:sp>
        <p:sp>
          <p:nvSpPr>
            <p:cNvPr id="277" name="Ovaal 276">
              <a:extLst>
                <a:ext uri="{FF2B5EF4-FFF2-40B4-BE49-F238E27FC236}">
                  <a16:creationId xmlns:a16="http://schemas.microsoft.com/office/drawing/2014/main" id="{4F9AE779-55FF-48EE-8AB5-A25BFCF294D8}"/>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78" name="Rechthoek 277">
              <a:extLst>
                <a:ext uri="{FF2B5EF4-FFF2-40B4-BE49-F238E27FC236}">
                  <a16:creationId xmlns:a16="http://schemas.microsoft.com/office/drawing/2014/main" id="{E51058F0-D3B4-4A82-89BC-6696A4D6B0F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rgbClr val="002503"/>
                  </a:solidFill>
                  <a:effectLst/>
                  <a:uLnTx/>
                  <a:uFillTx/>
                  <a:latin typeface="Arial" panose="020B0604020202020204" pitchFamily="34" charset="0"/>
                  <a:ea typeface="+mn-ea"/>
                  <a:cs typeface="Arial" panose="020B0604020202020204" pitchFamily="34" charset="0"/>
                </a:rPr>
                <a:t>Header #2</a:t>
              </a:r>
            </a:p>
          </p:txBody>
        </p:sp>
        <p:grpSp>
          <p:nvGrpSpPr>
            <p:cNvPr id="279" name="VOORBEELD">
              <a:extLst>
                <a:ext uri="{FF2B5EF4-FFF2-40B4-BE49-F238E27FC236}">
                  <a16:creationId xmlns:a16="http://schemas.microsoft.com/office/drawing/2014/main" id="{B0ABAFE1-DCBA-4317-9357-244BC5AC2872}"/>
                </a:ext>
              </a:extLst>
            </p:cNvPr>
            <p:cNvGrpSpPr/>
            <p:nvPr userDrawn="1"/>
          </p:nvGrpSpPr>
          <p:grpSpPr>
            <a:xfrm>
              <a:off x="-3605171" y="458674"/>
              <a:ext cx="3234311" cy="558875"/>
              <a:chOff x="-3605171" y="458674"/>
              <a:chExt cx="3234311" cy="558875"/>
            </a:xfrm>
          </p:grpSpPr>
          <p:sp>
            <p:nvSpPr>
              <p:cNvPr id="284" name="Rechthoek 283">
                <a:extLst>
                  <a:ext uri="{FF2B5EF4-FFF2-40B4-BE49-F238E27FC236}">
                    <a16:creationId xmlns:a16="http://schemas.microsoft.com/office/drawing/2014/main" id="{99363CBA-2C4C-45EF-848C-B3EED8E7454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285" name="Rechthoek 284">
                <a:extLst>
                  <a:ext uri="{FF2B5EF4-FFF2-40B4-BE49-F238E27FC236}">
                    <a16:creationId xmlns:a16="http://schemas.microsoft.com/office/drawing/2014/main" id="{605F7075-FFD1-49EB-B871-362514F47B4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86" name="Groep 285">
                <a:extLst>
                  <a:ext uri="{FF2B5EF4-FFF2-40B4-BE49-F238E27FC236}">
                    <a16:creationId xmlns:a16="http://schemas.microsoft.com/office/drawing/2014/main" id="{49666DBC-3D6F-433A-BB6E-C0D3A945BC7C}"/>
                  </a:ext>
                </a:extLst>
              </p:cNvPr>
              <p:cNvGrpSpPr/>
              <p:nvPr userDrawn="1"/>
            </p:nvGrpSpPr>
            <p:grpSpPr>
              <a:xfrm>
                <a:off x="-3386247" y="830871"/>
                <a:ext cx="139423" cy="109566"/>
                <a:chOff x="-2866744" y="827071"/>
                <a:chExt cx="168701" cy="132575"/>
              </a:xfrm>
            </p:grpSpPr>
            <p:grpSp>
              <p:nvGrpSpPr>
                <p:cNvPr id="349" name="Groep 348">
                  <a:extLst>
                    <a:ext uri="{FF2B5EF4-FFF2-40B4-BE49-F238E27FC236}">
                      <a16:creationId xmlns:a16="http://schemas.microsoft.com/office/drawing/2014/main" id="{AF841964-0719-4426-A12B-B0AD6222B920}"/>
                    </a:ext>
                  </a:extLst>
                </p:cNvPr>
                <p:cNvGrpSpPr/>
                <p:nvPr userDrawn="1"/>
              </p:nvGrpSpPr>
              <p:grpSpPr>
                <a:xfrm>
                  <a:off x="-2866744" y="827071"/>
                  <a:ext cx="168701" cy="132575"/>
                  <a:chOff x="-2866744" y="827071"/>
                  <a:chExt cx="168701" cy="132575"/>
                </a:xfrm>
              </p:grpSpPr>
              <p:cxnSp>
                <p:nvCxnSpPr>
                  <p:cNvPr id="351" name="Rechte verbindingslijn 350">
                    <a:extLst>
                      <a:ext uri="{FF2B5EF4-FFF2-40B4-BE49-F238E27FC236}">
                        <a16:creationId xmlns:a16="http://schemas.microsoft.com/office/drawing/2014/main" id="{B0B45964-806A-4B27-B82F-CBC9A96642E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52" name="Rechte verbindingslijn 351">
                    <a:extLst>
                      <a:ext uri="{FF2B5EF4-FFF2-40B4-BE49-F238E27FC236}">
                        <a16:creationId xmlns:a16="http://schemas.microsoft.com/office/drawing/2014/main" id="{E6F944C5-8B74-4129-BAED-58C2CA123F8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53" name="Rechte verbindingslijn 352">
                    <a:extLst>
                      <a:ext uri="{FF2B5EF4-FFF2-40B4-BE49-F238E27FC236}">
                        <a16:creationId xmlns:a16="http://schemas.microsoft.com/office/drawing/2014/main" id="{A2BEC4DD-AC1F-4A3D-9D88-5EC37D56471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54" name="Rechte verbindingslijn 353">
                    <a:extLst>
                      <a:ext uri="{FF2B5EF4-FFF2-40B4-BE49-F238E27FC236}">
                        <a16:creationId xmlns:a16="http://schemas.microsoft.com/office/drawing/2014/main" id="{0960CC36-DA0B-4613-9E12-AEB449B2E41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55" name="Rechte verbindingslijn 354">
                    <a:extLst>
                      <a:ext uri="{FF2B5EF4-FFF2-40B4-BE49-F238E27FC236}">
                        <a16:creationId xmlns:a16="http://schemas.microsoft.com/office/drawing/2014/main" id="{E203F884-EC6C-4AA6-9456-C29D2922620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50" name="Pijl: rechts 349">
                  <a:extLst>
                    <a:ext uri="{FF2B5EF4-FFF2-40B4-BE49-F238E27FC236}">
                      <a16:creationId xmlns:a16="http://schemas.microsoft.com/office/drawing/2014/main" id="{52F86196-DB86-494A-8222-5B3D6569B7D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87" name="Groep 286">
                <a:extLst>
                  <a:ext uri="{FF2B5EF4-FFF2-40B4-BE49-F238E27FC236}">
                    <a16:creationId xmlns:a16="http://schemas.microsoft.com/office/drawing/2014/main" id="{EFCFCC03-844E-424A-9022-8C45D348CCDB}"/>
                  </a:ext>
                </a:extLst>
              </p:cNvPr>
              <p:cNvGrpSpPr/>
              <p:nvPr userDrawn="1"/>
            </p:nvGrpSpPr>
            <p:grpSpPr>
              <a:xfrm>
                <a:off x="-3605171" y="830871"/>
                <a:ext cx="139423" cy="109566"/>
                <a:chOff x="-2866744" y="518074"/>
                <a:chExt cx="168701" cy="132575"/>
              </a:xfrm>
            </p:grpSpPr>
            <p:grpSp>
              <p:nvGrpSpPr>
                <p:cNvPr id="342" name="Groep 341">
                  <a:extLst>
                    <a:ext uri="{FF2B5EF4-FFF2-40B4-BE49-F238E27FC236}">
                      <a16:creationId xmlns:a16="http://schemas.microsoft.com/office/drawing/2014/main" id="{FCB8B02D-E7C8-47AE-A344-483D9B2A0201}"/>
                    </a:ext>
                  </a:extLst>
                </p:cNvPr>
                <p:cNvGrpSpPr/>
                <p:nvPr userDrawn="1"/>
              </p:nvGrpSpPr>
              <p:grpSpPr>
                <a:xfrm>
                  <a:off x="-2866744" y="518074"/>
                  <a:ext cx="168701" cy="132575"/>
                  <a:chOff x="-2866744" y="518074"/>
                  <a:chExt cx="168701" cy="132575"/>
                </a:xfrm>
              </p:grpSpPr>
              <p:cxnSp>
                <p:nvCxnSpPr>
                  <p:cNvPr id="344" name="Rechte verbindingslijn 343">
                    <a:extLst>
                      <a:ext uri="{FF2B5EF4-FFF2-40B4-BE49-F238E27FC236}">
                        <a16:creationId xmlns:a16="http://schemas.microsoft.com/office/drawing/2014/main" id="{FBA40598-F803-4E37-9475-48DABE350F5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45" name="Rechte verbindingslijn 344">
                    <a:extLst>
                      <a:ext uri="{FF2B5EF4-FFF2-40B4-BE49-F238E27FC236}">
                        <a16:creationId xmlns:a16="http://schemas.microsoft.com/office/drawing/2014/main" id="{C719CFDB-58CD-4122-A33A-DAAEA1DE1E8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46" name="Rechte verbindingslijn 345">
                    <a:extLst>
                      <a:ext uri="{FF2B5EF4-FFF2-40B4-BE49-F238E27FC236}">
                        <a16:creationId xmlns:a16="http://schemas.microsoft.com/office/drawing/2014/main" id="{C2E836FB-DB75-4B51-B59F-F6D2BD12C3A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47" name="Rechte verbindingslijn 346">
                    <a:extLst>
                      <a:ext uri="{FF2B5EF4-FFF2-40B4-BE49-F238E27FC236}">
                        <a16:creationId xmlns:a16="http://schemas.microsoft.com/office/drawing/2014/main" id="{37FE4982-D637-425D-BC05-3D983A9BD15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48" name="Rechte verbindingslijn 347">
                    <a:extLst>
                      <a:ext uri="{FF2B5EF4-FFF2-40B4-BE49-F238E27FC236}">
                        <a16:creationId xmlns:a16="http://schemas.microsoft.com/office/drawing/2014/main" id="{B6433128-4F79-436C-A5F2-6761AC2F42D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43" name="Pijl: rechts 342">
                  <a:extLst>
                    <a:ext uri="{FF2B5EF4-FFF2-40B4-BE49-F238E27FC236}">
                      <a16:creationId xmlns:a16="http://schemas.microsoft.com/office/drawing/2014/main" id="{94BC466B-1DF2-4D46-B3F8-EDC284A287B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288" name="Rechte verbindingslijn 287">
                <a:extLst>
                  <a:ext uri="{FF2B5EF4-FFF2-40B4-BE49-F238E27FC236}">
                    <a16:creationId xmlns:a16="http://schemas.microsoft.com/office/drawing/2014/main" id="{F122486F-2FB9-4814-BA3F-332C9C67342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89" name="Rechte verbindingslijn 288">
                <a:extLst>
                  <a:ext uri="{FF2B5EF4-FFF2-40B4-BE49-F238E27FC236}">
                    <a16:creationId xmlns:a16="http://schemas.microsoft.com/office/drawing/2014/main" id="{2F300FFA-E992-4F46-8127-EB14348A242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90" name="Rechthoek 289">
                <a:extLst>
                  <a:ext uri="{FF2B5EF4-FFF2-40B4-BE49-F238E27FC236}">
                    <a16:creationId xmlns:a16="http://schemas.microsoft.com/office/drawing/2014/main" id="{67206C05-6A55-4CB9-B194-B412A71FC25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291" name="Rechthoek 290">
                <a:extLst>
                  <a:ext uri="{FF2B5EF4-FFF2-40B4-BE49-F238E27FC236}">
                    <a16:creationId xmlns:a16="http://schemas.microsoft.com/office/drawing/2014/main" id="{5005C6ED-0E36-45F3-8CCA-9852778A072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292" name="Groep 291">
                <a:extLst>
                  <a:ext uri="{FF2B5EF4-FFF2-40B4-BE49-F238E27FC236}">
                    <a16:creationId xmlns:a16="http://schemas.microsoft.com/office/drawing/2014/main" id="{B33DEAC1-33AA-437B-B3B0-2EF54D41CAA9}"/>
                  </a:ext>
                </a:extLst>
              </p:cNvPr>
              <p:cNvGrpSpPr/>
              <p:nvPr userDrawn="1"/>
            </p:nvGrpSpPr>
            <p:grpSpPr>
              <a:xfrm>
                <a:off x="-2916763" y="769168"/>
                <a:ext cx="268738" cy="248381"/>
                <a:chOff x="-2916763" y="769168"/>
                <a:chExt cx="268738" cy="248381"/>
              </a:xfrm>
            </p:grpSpPr>
            <p:sp>
              <p:nvSpPr>
                <p:cNvPr id="302" name="Rechthoek 301">
                  <a:extLst>
                    <a:ext uri="{FF2B5EF4-FFF2-40B4-BE49-F238E27FC236}">
                      <a16:creationId xmlns:a16="http://schemas.microsoft.com/office/drawing/2014/main" id="{38903E8A-4FCF-4A34-A2BF-041DFF68C69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03" name="Groep 302">
                  <a:extLst>
                    <a:ext uri="{FF2B5EF4-FFF2-40B4-BE49-F238E27FC236}">
                      <a16:creationId xmlns:a16="http://schemas.microsoft.com/office/drawing/2014/main" id="{69E6EF2D-E9FF-4B3E-AB98-8EE37781426E}"/>
                    </a:ext>
                  </a:extLst>
                </p:cNvPr>
                <p:cNvGrpSpPr/>
                <p:nvPr userDrawn="1"/>
              </p:nvGrpSpPr>
              <p:grpSpPr>
                <a:xfrm>
                  <a:off x="-2866744" y="827071"/>
                  <a:ext cx="168701" cy="132575"/>
                  <a:chOff x="-2866744" y="827071"/>
                  <a:chExt cx="168701" cy="132575"/>
                </a:xfrm>
              </p:grpSpPr>
              <p:cxnSp>
                <p:nvCxnSpPr>
                  <p:cNvPr id="305" name="Rechte verbindingslijn 304">
                    <a:extLst>
                      <a:ext uri="{FF2B5EF4-FFF2-40B4-BE49-F238E27FC236}">
                        <a16:creationId xmlns:a16="http://schemas.microsoft.com/office/drawing/2014/main" id="{6CF0B6B0-95B5-47DE-B024-FC7E35540C4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06" name="Rechte verbindingslijn 305">
                    <a:extLst>
                      <a:ext uri="{FF2B5EF4-FFF2-40B4-BE49-F238E27FC236}">
                        <a16:creationId xmlns:a16="http://schemas.microsoft.com/office/drawing/2014/main" id="{0A0DAE38-B014-4DC2-809D-60900B10D76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07" name="Rechte verbindingslijn 306">
                    <a:extLst>
                      <a:ext uri="{FF2B5EF4-FFF2-40B4-BE49-F238E27FC236}">
                        <a16:creationId xmlns:a16="http://schemas.microsoft.com/office/drawing/2014/main" id="{F46A7007-D310-44A4-AC1C-B26521F17E6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08" name="Rechte verbindingslijn 307">
                    <a:extLst>
                      <a:ext uri="{FF2B5EF4-FFF2-40B4-BE49-F238E27FC236}">
                        <a16:creationId xmlns:a16="http://schemas.microsoft.com/office/drawing/2014/main" id="{8EFE4D80-14BE-4082-B8FD-4E2E4334287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09" name="Rechte verbindingslijn 308">
                    <a:extLst>
                      <a:ext uri="{FF2B5EF4-FFF2-40B4-BE49-F238E27FC236}">
                        <a16:creationId xmlns:a16="http://schemas.microsoft.com/office/drawing/2014/main" id="{F01C5765-D4ED-48A9-9AF4-6089CA4B617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04" name="Pijl: rechts 303">
                  <a:extLst>
                    <a:ext uri="{FF2B5EF4-FFF2-40B4-BE49-F238E27FC236}">
                      <a16:creationId xmlns:a16="http://schemas.microsoft.com/office/drawing/2014/main" id="{F7C7A4B1-9A31-4141-853A-25C89F18B5A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93" name="Groep 292">
                <a:extLst>
                  <a:ext uri="{FF2B5EF4-FFF2-40B4-BE49-F238E27FC236}">
                    <a16:creationId xmlns:a16="http://schemas.microsoft.com/office/drawing/2014/main" id="{AA933013-831E-445B-8976-FD4765836F4D}"/>
                  </a:ext>
                </a:extLst>
              </p:cNvPr>
              <p:cNvGrpSpPr/>
              <p:nvPr userDrawn="1"/>
            </p:nvGrpSpPr>
            <p:grpSpPr>
              <a:xfrm>
                <a:off x="-2916763" y="460171"/>
                <a:ext cx="268738" cy="248381"/>
                <a:chOff x="-2916763" y="460171"/>
                <a:chExt cx="268738" cy="248381"/>
              </a:xfrm>
            </p:grpSpPr>
            <p:sp>
              <p:nvSpPr>
                <p:cNvPr id="294" name="Rechthoek 293">
                  <a:extLst>
                    <a:ext uri="{FF2B5EF4-FFF2-40B4-BE49-F238E27FC236}">
                      <a16:creationId xmlns:a16="http://schemas.microsoft.com/office/drawing/2014/main" id="{A59D3036-CA96-4DE9-94AA-E49F6C2402E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295" name="Groep 294">
                  <a:extLst>
                    <a:ext uri="{FF2B5EF4-FFF2-40B4-BE49-F238E27FC236}">
                      <a16:creationId xmlns:a16="http://schemas.microsoft.com/office/drawing/2014/main" id="{222F400E-889D-4487-81B3-870199089D51}"/>
                    </a:ext>
                  </a:extLst>
                </p:cNvPr>
                <p:cNvGrpSpPr/>
                <p:nvPr userDrawn="1"/>
              </p:nvGrpSpPr>
              <p:grpSpPr>
                <a:xfrm>
                  <a:off x="-2866744" y="518074"/>
                  <a:ext cx="168701" cy="132575"/>
                  <a:chOff x="-2866744" y="518074"/>
                  <a:chExt cx="168701" cy="132575"/>
                </a:xfrm>
              </p:grpSpPr>
              <p:cxnSp>
                <p:nvCxnSpPr>
                  <p:cNvPr id="297" name="Rechte verbindingslijn 296">
                    <a:extLst>
                      <a:ext uri="{FF2B5EF4-FFF2-40B4-BE49-F238E27FC236}">
                        <a16:creationId xmlns:a16="http://schemas.microsoft.com/office/drawing/2014/main" id="{3E5C49AD-6A39-4DF9-B359-A198ED26C52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98" name="Rechte verbindingslijn 297">
                    <a:extLst>
                      <a:ext uri="{FF2B5EF4-FFF2-40B4-BE49-F238E27FC236}">
                        <a16:creationId xmlns:a16="http://schemas.microsoft.com/office/drawing/2014/main" id="{3F4969A9-CBE1-42C2-B901-843F5320327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99" name="Rechte verbindingslijn 298">
                    <a:extLst>
                      <a:ext uri="{FF2B5EF4-FFF2-40B4-BE49-F238E27FC236}">
                        <a16:creationId xmlns:a16="http://schemas.microsoft.com/office/drawing/2014/main" id="{BA1476E8-E7B6-446F-AFAA-BDED742A015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00" name="Rechte verbindingslijn 299">
                    <a:extLst>
                      <a:ext uri="{FF2B5EF4-FFF2-40B4-BE49-F238E27FC236}">
                        <a16:creationId xmlns:a16="http://schemas.microsoft.com/office/drawing/2014/main" id="{343030A5-E927-47CD-AF4D-85FDE708011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01" name="Rechte verbindingslijn 300">
                    <a:extLst>
                      <a:ext uri="{FF2B5EF4-FFF2-40B4-BE49-F238E27FC236}">
                        <a16:creationId xmlns:a16="http://schemas.microsoft.com/office/drawing/2014/main" id="{AB201E9D-F050-4895-8625-46A1809F074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96" name="Pijl: rechts 295">
                  <a:extLst>
                    <a:ext uri="{FF2B5EF4-FFF2-40B4-BE49-F238E27FC236}">
                      <a16:creationId xmlns:a16="http://schemas.microsoft.com/office/drawing/2014/main" id="{30306360-D1C7-45D6-8893-D8D61E87335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280" name="Rechthoek 279">
              <a:extLst>
                <a:ext uri="{FF2B5EF4-FFF2-40B4-BE49-F238E27FC236}">
                  <a16:creationId xmlns:a16="http://schemas.microsoft.com/office/drawing/2014/main" id="{C649391F-D34A-4D44-B1F9-FEA923977A11}"/>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281" name="ICOON_info">
              <a:extLst>
                <a:ext uri="{FF2B5EF4-FFF2-40B4-BE49-F238E27FC236}">
                  <a16:creationId xmlns:a16="http://schemas.microsoft.com/office/drawing/2014/main" id="{EEA40352-0596-4CFD-8DCF-94C3DB20647E}"/>
                </a:ext>
              </a:extLst>
            </p:cNvPr>
            <p:cNvGrpSpPr/>
            <p:nvPr userDrawn="1"/>
          </p:nvGrpSpPr>
          <p:grpSpPr>
            <a:xfrm>
              <a:off x="-376736" y="4400186"/>
              <a:ext cx="283685" cy="283685"/>
              <a:chOff x="-510741" y="5913713"/>
              <a:chExt cx="267555" cy="267555"/>
            </a:xfrm>
          </p:grpSpPr>
          <p:sp>
            <p:nvSpPr>
              <p:cNvPr id="282" name="Ovaal 281">
                <a:extLst>
                  <a:ext uri="{FF2B5EF4-FFF2-40B4-BE49-F238E27FC236}">
                    <a16:creationId xmlns:a16="http://schemas.microsoft.com/office/drawing/2014/main" id="{00AA48B2-36FF-4C82-80BC-14BC9C5D23D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83" name="Graphic 163" descr="Informatie">
                <a:extLst>
                  <a:ext uri="{FF2B5EF4-FFF2-40B4-BE49-F238E27FC236}">
                    <a16:creationId xmlns:a16="http://schemas.microsoft.com/office/drawing/2014/main" id="{31ED0D8D-6C91-4C7D-BC06-0A4AB65B9AC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358" name="INSTRUCTION">
            <a:extLst>
              <a:ext uri="{FF2B5EF4-FFF2-40B4-BE49-F238E27FC236}">
                <a16:creationId xmlns:a16="http://schemas.microsoft.com/office/drawing/2014/main" id="{2CF728CC-5520-47BC-967A-BDAA2002623F}"/>
              </a:ext>
            </a:extLst>
          </p:cNvPr>
          <p:cNvGrpSpPr/>
          <p:nvPr userDrawn="1"/>
        </p:nvGrpSpPr>
        <p:grpSpPr>
          <a:xfrm>
            <a:off x="12377595" y="3"/>
            <a:ext cx="3693386" cy="6693352"/>
            <a:chOff x="-3786437" y="3"/>
            <a:chExt cx="3693386" cy="6693352"/>
          </a:xfrm>
        </p:grpSpPr>
        <p:grpSp>
          <p:nvGrpSpPr>
            <p:cNvPr id="359" name="Groep 358">
              <a:extLst>
                <a:ext uri="{FF2B5EF4-FFF2-40B4-BE49-F238E27FC236}">
                  <a16:creationId xmlns:a16="http://schemas.microsoft.com/office/drawing/2014/main" id="{0B36A5F8-1408-4B01-BEA6-42F82128487D}"/>
                </a:ext>
              </a:extLst>
            </p:cNvPr>
            <p:cNvGrpSpPr/>
            <p:nvPr userDrawn="1"/>
          </p:nvGrpSpPr>
          <p:grpSpPr>
            <a:xfrm>
              <a:off x="-3786164" y="3"/>
              <a:ext cx="3592800" cy="3209594"/>
              <a:chOff x="-3786164" y="3"/>
              <a:chExt cx="3592800" cy="3209594"/>
            </a:xfrm>
          </p:grpSpPr>
          <p:sp>
            <p:nvSpPr>
              <p:cNvPr id="425" name="Rechthoek 424">
                <a:extLst>
                  <a:ext uri="{FF2B5EF4-FFF2-40B4-BE49-F238E27FC236}">
                    <a16:creationId xmlns:a16="http://schemas.microsoft.com/office/drawing/2014/main" id="{27528668-D464-4712-B3EF-616A02D5A9DB}"/>
                  </a:ext>
                </a:extLst>
              </p:cNvPr>
              <p:cNvSpPr/>
              <p:nvPr userDrawn="1"/>
            </p:nvSpPr>
            <p:spPr>
              <a:xfrm>
                <a:off x="-3786164" y="3"/>
                <a:ext cx="3592800" cy="320959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INSERT/FORMAT TABLE</a:t>
                </a:r>
              </a:p>
            </p:txBody>
          </p:sp>
          <p:sp>
            <p:nvSpPr>
              <p:cNvPr id="426" name="Ovaal 425">
                <a:extLst>
                  <a:ext uri="{FF2B5EF4-FFF2-40B4-BE49-F238E27FC236}">
                    <a16:creationId xmlns:a16="http://schemas.microsoft.com/office/drawing/2014/main" id="{BB88E761-A7EA-4E84-B610-38BCA0E7BAD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7" name="Rechthoek 426">
                <a:extLst>
                  <a:ext uri="{FF2B5EF4-FFF2-40B4-BE49-F238E27FC236}">
                    <a16:creationId xmlns:a16="http://schemas.microsoft.com/office/drawing/2014/main" id="{13092DFE-A898-4513-9FD6-222FCB1C383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table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table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28" name="Ovaal 427">
                <a:extLst>
                  <a:ext uri="{FF2B5EF4-FFF2-40B4-BE49-F238E27FC236}">
                    <a16:creationId xmlns:a16="http://schemas.microsoft.com/office/drawing/2014/main" id="{52AC9561-A83B-4C75-BCB0-0F22EF90F79A}"/>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29" name="Rechthoek 428">
                <a:extLst>
                  <a:ext uri="{FF2B5EF4-FFF2-40B4-BE49-F238E27FC236}">
                    <a16:creationId xmlns:a16="http://schemas.microsoft.com/office/drawing/2014/main" id="{6DF0AD0E-DFB0-471F-A199-F88993CD5DC9}"/>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columns 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30" name="Groep 429">
                <a:extLst>
                  <a:ext uri="{FF2B5EF4-FFF2-40B4-BE49-F238E27FC236}">
                    <a16:creationId xmlns:a16="http://schemas.microsoft.com/office/drawing/2014/main" id="{21450C96-C2D2-4C15-8A17-079EE309D7AB}"/>
                  </a:ext>
                </a:extLst>
              </p:cNvPr>
              <p:cNvGrpSpPr/>
              <p:nvPr userDrawn="1"/>
            </p:nvGrpSpPr>
            <p:grpSpPr>
              <a:xfrm>
                <a:off x="-3311319" y="2164285"/>
                <a:ext cx="825500" cy="209550"/>
                <a:chOff x="13504624" y="2482850"/>
                <a:chExt cx="825500" cy="209550"/>
              </a:xfrm>
            </p:grpSpPr>
            <p:sp>
              <p:nvSpPr>
                <p:cNvPr id="442" name="Rechthoek 441">
                  <a:extLst>
                    <a:ext uri="{FF2B5EF4-FFF2-40B4-BE49-F238E27FC236}">
                      <a16:creationId xmlns:a16="http://schemas.microsoft.com/office/drawing/2014/main" id="{CF112E88-BB61-4F0F-91AD-501CAE16BCB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OK</a:t>
                  </a:r>
                </a:p>
              </p:txBody>
            </p:sp>
            <p:cxnSp>
              <p:nvCxnSpPr>
                <p:cNvPr id="443" name="Rechte verbindingslijn 442">
                  <a:extLst>
                    <a:ext uri="{FF2B5EF4-FFF2-40B4-BE49-F238E27FC236}">
                      <a16:creationId xmlns:a16="http://schemas.microsoft.com/office/drawing/2014/main" id="{8A5391C6-C994-40FA-9CD3-1EB8D9EFE7D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44" name="Gelijkbenige driehoek 443">
                  <a:extLst>
                    <a:ext uri="{FF2B5EF4-FFF2-40B4-BE49-F238E27FC236}">
                      <a16:creationId xmlns:a16="http://schemas.microsoft.com/office/drawing/2014/main" id="{037CA900-14C4-47D7-9C7B-B649A3092CA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431" name="Ovaal 430">
                <a:extLst>
                  <a:ext uri="{FF2B5EF4-FFF2-40B4-BE49-F238E27FC236}">
                    <a16:creationId xmlns:a16="http://schemas.microsoft.com/office/drawing/2014/main" id="{6025FF63-BBDA-434D-AE1A-4859C8658B7A}"/>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32" name="Rechthoek 431">
                <a:extLst>
                  <a:ext uri="{FF2B5EF4-FFF2-40B4-BE49-F238E27FC236}">
                    <a16:creationId xmlns:a16="http://schemas.microsoft.com/office/drawing/2014/main" id="{672C0BA1-4D50-43D2-80A6-406422DF0C6E}"/>
                  </a:ext>
                </a:extLst>
              </p:cNvPr>
              <p:cNvSpPr/>
              <p:nvPr userDrawn="1"/>
            </p:nvSpPr>
            <p:spPr>
              <a:xfrm>
                <a:off x="-3319415" y="2555610"/>
                <a:ext cx="2944682" cy="48838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Change the format of the table by selecting various parts of the table and using the various options 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‘Table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p>
            </p:txBody>
          </p:sp>
          <p:grpSp>
            <p:nvGrpSpPr>
              <p:cNvPr id="433" name="Tabel icoon">
                <a:extLst>
                  <a:ext uri="{FF2B5EF4-FFF2-40B4-BE49-F238E27FC236}">
                    <a16:creationId xmlns:a16="http://schemas.microsoft.com/office/drawing/2014/main" id="{0CD18F53-A3BB-4F03-B222-F97BD73E46F4}"/>
                  </a:ext>
                </a:extLst>
              </p:cNvPr>
              <p:cNvGrpSpPr/>
              <p:nvPr userDrawn="1"/>
            </p:nvGrpSpPr>
            <p:grpSpPr>
              <a:xfrm>
                <a:off x="-3308869" y="1240695"/>
                <a:ext cx="338201" cy="305477"/>
                <a:chOff x="6072040" y="3376043"/>
                <a:chExt cx="1227920" cy="1109109"/>
              </a:xfrm>
            </p:grpSpPr>
            <p:sp>
              <p:nvSpPr>
                <p:cNvPr id="434" name="Rechthoek 433">
                  <a:extLst>
                    <a:ext uri="{FF2B5EF4-FFF2-40B4-BE49-F238E27FC236}">
                      <a16:creationId xmlns:a16="http://schemas.microsoft.com/office/drawing/2014/main" id="{948CD1E3-0AF8-4F06-9C2D-AEE1A122E12C}"/>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chemeClr val="accent1"/>
                    </a:solidFill>
                    <a:latin typeface="Calibri" panose="020F0502020204030204" pitchFamily="34" charset="0"/>
                    <a:cs typeface="Calibri" panose="020F0502020204030204" pitchFamily="34" charset="0"/>
                  </a:endParaRPr>
                </a:p>
              </p:txBody>
            </p:sp>
            <p:sp>
              <p:nvSpPr>
                <p:cNvPr id="435" name="Rechthoek 434">
                  <a:extLst>
                    <a:ext uri="{FF2B5EF4-FFF2-40B4-BE49-F238E27FC236}">
                      <a16:creationId xmlns:a16="http://schemas.microsoft.com/office/drawing/2014/main" id="{D9745239-6FC1-4734-84C1-C5742237ED9B}"/>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chemeClr val="accent1"/>
                    </a:solidFill>
                    <a:latin typeface="Calibri" panose="020F0502020204030204" pitchFamily="34" charset="0"/>
                    <a:cs typeface="Calibri" panose="020F0502020204030204" pitchFamily="34" charset="0"/>
                  </a:endParaRPr>
                </a:p>
              </p:txBody>
            </p:sp>
            <p:cxnSp>
              <p:nvCxnSpPr>
                <p:cNvPr id="436" name="Rechte verbindingslijn 435">
                  <a:extLst>
                    <a:ext uri="{FF2B5EF4-FFF2-40B4-BE49-F238E27FC236}">
                      <a16:creationId xmlns:a16="http://schemas.microsoft.com/office/drawing/2014/main" id="{D1944756-FF9C-4F21-B230-9E20C23F007B}"/>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437" name="Rechte verbindingslijn 436">
                  <a:extLst>
                    <a:ext uri="{FF2B5EF4-FFF2-40B4-BE49-F238E27FC236}">
                      <a16:creationId xmlns:a16="http://schemas.microsoft.com/office/drawing/2014/main" id="{AA8E7B3F-DE54-44C4-B3A0-EB51A8BCF3B2}"/>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438" name="Rechte verbindingslijn 437">
                  <a:extLst>
                    <a:ext uri="{FF2B5EF4-FFF2-40B4-BE49-F238E27FC236}">
                      <a16:creationId xmlns:a16="http://schemas.microsoft.com/office/drawing/2014/main" id="{29132A00-5336-447D-87FF-876D2C7C2FD3}"/>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439" name="Rechte verbindingslijn 438">
                  <a:extLst>
                    <a:ext uri="{FF2B5EF4-FFF2-40B4-BE49-F238E27FC236}">
                      <a16:creationId xmlns:a16="http://schemas.microsoft.com/office/drawing/2014/main" id="{B60903BC-298D-4B1F-97C3-10E45EEA60F3}"/>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440" name="Rechte verbindingslijn 439">
                  <a:extLst>
                    <a:ext uri="{FF2B5EF4-FFF2-40B4-BE49-F238E27FC236}">
                      <a16:creationId xmlns:a16="http://schemas.microsoft.com/office/drawing/2014/main" id="{6ADEB979-4181-49F3-8696-985499A99CDE}"/>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441" name="Rechthoek 440">
                  <a:extLst>
                    <a:ext uri="{FF2B5EF4-FFF2-40B4-BE49-F238E27FC236}">
                      <a16:creationId xmlns:a16="http://schemas.microsoft.com/office/drawing/2014/main" id="{68798507-7A5E-43DD-B6B8-504E40C76D86}"/>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chemeClr val="accent1"/>
                    </a:solidFill>
                    <a:latin typeface="Calibri" panose="020F0502020204030204" pitchFamily="34" charset="0"/>
                    <a:cs typeface="Calibri" panose="020F0502020204030204" pitchFamily="34" charset="0"/>
                  </a:endParaRPr>
                </a:p>
              </p:txBody>
            </p:sp>
          </p:grpSp>
        </p:grpSp>
        <p:grpSp>
          <p:nvGrpSpPr>
            <p:cNvPr id="360" name="Groep 359">
              <a:extLst>
                <a:ext uri="{FF2B5EF4-FFF2-40B4-BE49-F238E27FC236}">
                  <a16:creationId xmlns:a16="http://schemas.microsoft.com/office/drawing/2014/main" id="{2F140F15-9C36-4F6C-92A5-B969FDE71F21}"/>
                </a:ext>
              </a:extLst>
            </p:cNvPr>
            <p:cNvGrpSpPr/>
            <p:nvPr userDrawn="1"/>
          </p:nvGrpSpPr>
          <p:grpSpPr>
            <a:xfrm>
              <a:off x="-3786437" y="3410167"/>
              <a:ext cx="3693386" cy="3283188"/>
              <a:chOff x="-3786437" y="3410167"/>
              <a:chExt cx="3693386" cy="3283188"/>
            </a:xfrm>
          </p:grpSpPr>
          <p:sp>
            <p:nvSpPr>
              <p:cNvPr id="361" name="Rechthoek 360">
                <a:extLst>
                  <a:ext uri="{FF2B5EF4-FFF2-40B4-BE49-F238E27FC236}">
                    <a16:creationId xmlns:a16="http://schemas.microsoft.com/office/drawing/2014/main" id="{41258FFA-18CA-4C05-91DD-5882968A2542}"/>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table</a:t>
                </a:r>
              </a:p>
            </p:txBody>
          </p:sp>
          <p:sp>
            <p:nvSpPr>
              <p:cNvPr id="362" name="Ovaal 361">
                <a:extLst>
                  <a:ext uri="{FF2B5EF4-FFF2-40B4-BE49-F238E27FC236}">
                    <a16:creationId xmlns:a16="http://schemas.microsoft.com/office/drawing/2014/main" id="{09F1CD29-8FB7-470B-A5E8-13A4E9867237}"/>
                  </a:ext>
                </a:extLst>
              </p:cNvPr>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63" name="Rechthoek 362">
                <a:extLst>
                  <a:ext uri="{FF2B5EF4-FFF2-40B4-BE49-F238E27FC236}">
                    <a16:creationId xmlns:a16="http://schemas.microsoft.com/office/drawing/2014/main" id="{9478CCF1-3778-405C-9C3C-A173F7BE82FD}"/>
                  </a:ext>
                </a:extLst>
              </p:cNvPr>
              <p:cNvSpPr/>
              <p:nvPr userDrawn="1"/>
            </p:nvSpPr>
            <p:spPr>
              <a:xfrm>
                <a:off x="-3319415" y="3874767"/>
                <a:ext cx="3054604"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64" name="Rechthoek 363">
                <a:extLst>
                  <a:ext uri="{FF2B5EF4-FFF2-40B4-BE49-F238E27FC236}">
                    <a16:creationId xmlns:a16="http://schemas.microsoft.com/office/drawing/2014/main" id="{CF0AE8F6-035D-4696-8F70-C471B439964F}"/>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365" name="ICOON_info">
                <a:extLst>
                  <a:ext uri="{FF2B5EF4-FFF2-40B4-BE49-F238E27FC236}">
                    <a16:creationId xmlns:a16="http://schemas.microsoft.com/office/drawing/2014/main" id="{220A6805-EC10-4622-8FA1-A9D34D2BCC81}"/>
                  </a:ext>
                </a:extLst>
              </p:cNvPr>
              <p:cNvGrpSpPr/>
              <p:nvPr userDrawn="1"/>
            </p:nvGrpSpPr>
            <p:grpSpPr>
              <a:xfrm>
                <a:off x="-376736" y="5729337"/>
                <a:ext cx="283685" cy="283685"/>
                <a:chOff x="-510741" y="5913713"/>
                <a:chExt cx="267555" cy="267555"/>
              </a:xfrm>
            </p:grpSpPr>
            <p:sp>
              <p:nvSpPr>
                <p:cNvPr id="423" name="Ovaal 422">
                  <a:extLst>
                    <a:ext uri="{FF2B5EF4-FFF2-40B4-BE49-F238E27FC236}">
                      <a16:creationId xmlns:a16="http://schemas.microsoft.com/office/drawing/2014/main" id="{B2C1C2A5-1CCB-4CF9-B0A1-1D24F8DEB86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24" name="Graphic 163" descr="Informatie">
                  <a:extLst>
                    <a:ext uri="{FF2B5EF4-FFF2-40B4-BE49-F238E27FC236}">
                      <a16:creationId xmlns:a16="http://schemas.microsoft.com/office/drawing/2014/main" id="{9B8F4A58-B0D8-448A-8DF2-DCFD177DB20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sp>
            <p:nvSpPr>
              <p:cNvPr id="366" name="Ovaal 365">
                <a:extLst>
                  <a:ext uri="{FF2B5EF4-FFF2-40B4-BE49-F238E27FC236}">
                    <a16:creationId xmlns:a16="http://schemas.microsoft.com/office/drawing/2014/main" id="{A5F6489D-5EB6-4BAB-8FA3-D46D4F345511}"/>
                  </a:ext>
                </a:extLst>
              </p:cNvPr>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67" name="Rechthoek 366">
                <a:extLst>
                  <a:ext uri="{FF2B5EF4-FFF2-40B4-BE49-F238E27FC236}">
                    <a16:creationId xmlns:a16="http://schemas.microsoft.com/office/drawing/2014/main" id="{E8C826CC-1962-4596-A63A-5A430518014D}"/>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368" name="Groep 367">
                <a:extLst>
                  <a:ext uri="{FF2B5EF4-FFF2-40B4-BE49-F238E27FC236}">
                    <a16:creationId xmlns:a16="http://schemas.microsoft.com/office/drawing/2014/main" id="{9B12C8EE-CDD1-4178-9088-B7728C3A4C69}"/>
                  </a:ext>
                </a:extLst>
              </p:cNvPr>
              <p:cNvGrpSpPr/>
              <p:nvPr userDrawn="1"/>
            </p:nvGrpSpPr>
            <p:grpSpPr>
              <a:xfrm>
                <a:off x="-3415313" y="4996916"/>
                <a:ext cx="3013682" cy="673634"/>
                <a:chOff x="-3415313" y="4996916"/>
                <a:chExt cx="3013682" cy="673634"/>
              </a:xfrm>
            </p:grpSpPr>
            <p:grpSp>
              <p:nvGrpSpPr>
                <p:cNvPr id="369" name="Groep 368">
                  <a:extLst>
                    <a:ext uri="{FF2B5EF4-FFF2-40B4-BE49-F238E27FC236}">
                      <a16:creationId xmlns:a16="http://schemas.microsoft.com/office/drawing/2014/main" id="{CBCDBD16-4BCE-49E3-B1B6-A6144DBFD7E7}"/>
                    </a:ext>
                  </a:extLst>
                </p:cNvPr>
                <p:cNvGrpSpPr/>
                <p:nvPr userDrawn="1"/>
              </p:nvGrpSpPr>
              <p:grpSpPr>
                <a:xfrm>
                  <a:off x="-3415313" y="5041534"/>
                  <a:ext cx="761481" cy="529523"/>
                  <a:chOff x="-3492543" y="5041534"/>
                  <a:chExt cx="761481" cy="529523"/>
                </a:xfrm>
              </p:grpSpPr>
              <p:grpSp>
                <p:nvGrpSpPr>
                  <p:cNvPr id="414" name="Groep 413">
                    <a:extLst>
                      <a:ext uri="{FF2B5EF4-FFF2-40B4-BE49-F238E27FC236}">
                        <a16:creationId xmlns:a16="http://schemas.microsoft.com/office/drawing/2014/main" id="{D47D4462-C680-45AF-82C6-F4E89C14BD7E}"/>
                      </a:ext>
                    </a:extLst>
                  </p:cNvPr>
                  <p:cNvGrpSpPr/>
                  <p:nvPr userDrawn="1"/>
                </p:nvGrpSpPr>
                <p:grpSpPr>
                  <a:xfrm>
                    <a:off x="-3307743" y="5041534"/>
                    <a:ext cx="485596" cy="437045"/>
                    <a:chOff x="-3307743" y="4999319"/>
                    <a:chExt cx="644991" cy="580504"/>
                  </a:xfrm>
                </p:grpSpPr>
                <p:grpSp>
                  <p:nvGrpSpPr>
                    <p:cNvPr id="416" name="Groep 415">
                      <a:extLst>
                        <a:ext uri="{FF2B5EF4-FFF2-40B4-BE49-F238E27FC236}">
                          <a16:creationId xmlns:a16="http://schemas.microsoft.com/office/drawing/2014/main" id="{2FCFBA32-1DB0-403E-9F19-32AC398F0663}"/>
                        </a:ext>
                      </a:extLst>
                    </p:cNvPr>
                    <p:cNvGrpSpPr/>
                    <p:nvPr userDrawn="1"/>
                  </p:nvGrpSpPr>
                  <p:grpSpPr>
                    <a:xfrm>
                      <a:off x="-3307743" y="4999319"/>
                      <a:ext cx="516835" cy="439373"/>
                      <a:chOff x="-3307743" y="4999319"/>
                      <a:chExt cx="516835" cy="439373"/>
                    </a:xfrm>
                  </p:grpSpPr>
                  <p:cxnSp>
                    <p:nvCxnSpPr>
                      <p:cNvPr id="418" name="Rechte verbindingslijn 417">
                        <a:extLst>
                          <a:ext uri="{FF2B5EF4-FFF2-40B4-BE49-F238E27FC236}">
                            <a16:creationId xmlns:a16="http://schemas.microsoft.com/office/drawing/2014/main" id="{516EEAA8-90ED-45BA-B14A-2B2E9FB8A603}"/>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9" name="Rechte verbindingslijn 418">
                        <a:extLst>
                          <a:ext uri="{FF2B5EF4-FFF2-40B4-BE49-F238E27FC236}">
                            <a16:creationId xmlns:a16="http://schemas.microsoft.com/office/drawing/2014/main" id="{C9F002CB-89F0-4728-B91E-1F92EE15C9C3}"/>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20" name="Rechte verbindingslijn 419">
                        <a:extLst>
                          <a:ext uri="{FF2B5EF4-FFF2-40B4-BE49-F238E27FC236}">
                            <a16:creationId xmlns:a16="http://schemas.microsoft.com/office/drawing/2014/main" id="{CAC4719F-F5F7-4DEA-81C7-DAD5E4652940}"/>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21" name="Rechte verbindingslijn 420">
                        <a:extLst>
                          <a:ext uri="{FF2B5EF4-FFF2-40B4-BE49-F238E27FC236}">
                            <a16:creationId xmlns:a16="http://schemas.microsoft.com/office/drawing/2014/main" id="{A670661A-7D1F-4004-A406-E7FFA1E4ECB7}"/>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22" name="Rechthoek 421">
                        <a:extLst>
                          <a:ext uri="{FF2B5EF4-FFF2-40B4-BE49-F238E27FC236}">
                            <a16:creationId xmlns:a16="http://schemas.microsoft.com/office/drawing/2014/main" id="{A08E9E78-3DDA-4A43-A8F4-D45EA54DAF1C}"/>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417" name="Vrije vorm: vorm 416">
                      <a:extLst>
                        <a:ext uri="{FF2B5EF4-FFF2-40B4-BE49-F238E27FC236}">
                          <a16:creationId xmlns:a16="http://schemas.microsoft.com/office/drawing/2014/main" id="{B005C508-989A-4CD0-A135-6E86A826CEF1}"/>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a:p>
                  </p:txBody>
                </p:sp>
              </p:grpSp>
              <p:sp>
                <p:nvSpPr>
                  <p:cNvPr id="415" name="Tekstvak 414">
                    <a:extLst>
                      <a:ext uri="{FF2B5EF4-FFF2-40B4-BE49-F238E27FC236}">
                        <a16:creationId xmlns:a16="http://schemas.microsoft.com/office/drawing/2014/main" id="{05928485-356B-41E3-9381-2494401C7755}"/>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370" name="Groep 369">
                  <a:extLst>
                    <a:ext uri="{FF2B5EF4-FFF2-40B4-BE49-F238E27FC236}">
                      <a16:creationId xmlns:a16="http://schemas.microsoft.com/office/drawing/2014/main" id="{19EE203F-A5F9-467B-95FD-8647E8DCDD0D}"/>
                    </a:ext>
                  </a:extLst>
                </p:cNvPr>
                <p:cNvGrpSpPr/>
                <p:nvPr userDrawn="1"/>
              </p:nvGrpSpPr>
              <p:grpSpPr>
                <a:xfrm>
                  <a:off x="-2582156" y="4996916"/>
                  <a:ext cx="572112" cy="673634"/>
                  <a:chOff x="-2709168" y="4996916"/>
                  <a:chExt cx="572112" cy="673634"/>
                </a:xfrm>
              </p:grpSpPr>
              <p:grpSp>
                <p:nvGrpSpPr>
                  <p:cNvPr id="404" name="Groep 403">
                    <a:extLst>
                      <a:ext uri="{FF2B5EF4-FFF2-40B4-BE49-F238E27FC236}">
                        <a16:creationId xmlns:a16="http://schemas.microsoft.com/office/drawing/2014/main" id="{E769C934-F225-4370-9403-4DB877E9DD0F}"/>
                      </a:ext>
                    </a:extLst>
                  </p:cNvPr>
                  <p:cNvGrpSpPr/>
                  <p:nvPr userDrawn="1"/>
                </p:nvGrpSpPr>
                <p:grpSpPr>
                  <a:xfrm>
                    <a:off x="-2609993" y="4996916"/>
                    <a:ext cx="389111" cy="375410"/>
                    <a:chOff x="-2542178" y="4940055"/>
                    <a:chExt cx="516835" cy="498637"/>
                  </a:xfrm>
                </p:grpSpPr>
                <p:sp>
                  <p:nvSpPr>
                    <p:cNvPr id="406" name="Rechthoek 405">
                      <a:extLst>
                        <a:ext uri="{FF2B5EF4-FFF2-40B4-BE49-F238E27FC236}">
                          <a16:creationId xmlns:a16="http://schemas.microsoft.com/office/drawing/2014/main" id="{05CB0B26-1A16-4078-9A69-2613246F6CF3}"/>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407" name="Groep 406">
                      <a:extLst>
                        <a:ext uri="{FF2B5EF4-FFF2-40B4-BE49-F238E27FC236}">
                          <a16:creationId xmlns:a16="http://schemas.microsoft.com/office/drawing/2014/main" id="{54D24576-DC60-4266-AB15-5D5BB574EF93}"/>
                        </a:ext>
                      </a:extLst>
                    </p:cNvPr>
                    <p:cNvGrpSpPr/>
                    <p:nvPr userDrawn="1"/>
                  </p:nvGrpSpPr>
                  <p:grpSpPr>
                    <a:xfrm>
                      <a:off x="-2542178" y="4999319"/>
                      <a:ext cx="516835" cy="439373"/>
                      <a:chOff x="-3307743" y="4999319"/>
                      <a:chExt cx="516835" cy="439373"/>
                    </a:xfrm>
                  </p:grpSpPr>
                  <p:cxnSp>
                    <p:nvCxnSpPr>
                      <p:cNvPr id="409" name="Rechte verbindingslijn 408">
                        <a:extLst>
                          <a:ext uri="{FF2B5EF4-FFF2-40B4-BE49-F238E27FC236}">
                            <a16:creationId xmlns:a16="http://schemas.microsoft.com/office/drawing/2014/main" id="{57C7BE29-CA56-4585-B375-AC85F44596D2}"/>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0" name="Rechte verbindingslijn 409">
                        <a:extLst>
                          <a:ext uri="{FF2B5EF4-FFF2-40B4-BE49-F238E27FC236}">
                            <a16:creationId xmlns:a16="http://schemas.microsoft.com/office/drawing/2014/main" id="{F21321F2-3D4F-4B89-9AB9-D14BDF6AEDA7}"/>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1" name="Rechte verbindingslijn 410">
                        <a:extLst>
                          <a:ext uri="{FF2B5EF4-FFF2-40B4-BE49-F238E27FC236}">
                            <a16:creationId xmlns:a16="http://schemas.microsoft.com/office/drawing/2014/main" id="{3D16A70D-88CD-4033-B2A6-69E784303E21}"/>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2" name="Rechte verbindingslijn 411">
                        <a:extLst>
                          <a:ext uri="{FF2B5EF4-FFF2-40B4-BE49-F238E27FC236}">
                            <a16:creationId xmlns:a16="http://schemas.microsoft.com/office/drawing/2014/main" id="{F4254CE4-D8F5-4E63-9C80-D09D2C6D17CF}"/>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13" name="Rechthoek 412">
                        <a:extLst>
                          <a:ext uri="{FF2B5EF4-FFF2-40B4-BE49-F238E27FC236}">
                            <a16:creationId xmlns:a16="http://schemas.microsoft.com/office/drawing/2014/main" id="{314575EA-4044-4B52-866D-45E854244886}"/>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408" name="Pijl: rechts 407">
                      <a:extLst>
                        <a:ext uri="{FF2B5EF4-FFF2-40B4-BE49-F238E27FC236}">
                          <a16:creationId xmlns:a16="http://schemas.microsoft.com/office/drawing/2014/main" id="{5DDA4A05-87C5-4372-8D3F-EEF4FC7D5817}"/>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05" name="Tekstvak 404">
                    <a:extLst>
                      <a:ext uri="{FF2B5EF4-FFF2-40B4-BE49-F238E27FC236}">
                        <a16:creationId xmlns:a16="http://schemas.microsoft.com/office/drawing/2014/main" id="{238BA6B9-23E9-41AE-96FB-E789D1080C2F}"/>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371" name="Groep 370">
                  <a:extLst>
                    <a:ext uri="{FF2B5EF4-FFF2-40B4-BE49-F238E27FC236}">
                      <a16:creationId xmlns:a16="http://schemas.microsoft.com/office/drawing/2014/main" id="{3041E76A-CE44-4E86-A4E3-4D20D30052E1}"/>
                    </a:ext>
                  </a:extLst>
                </p:cNvPr>
                <p:cNvGrpSpPr/>
                <p:nvPr userDrawn="1"/>
              </p:nvGrpSpPr>
              <p:grpSpPr>
                <a:xfrm>
                  <a:off x="-2036147" y="5039725"/>
                  <a:ext cx="572112" cy="630825"/>
                  <a:chOff x="-2099568" y="5039725"/>
                  <a:chExt cx="572112" cy="630825"/>
                </a:xfrm>
              </p:grpSpPr>
              <p:grpSp>
                <p:nvGrpSpPr>
                  <p:cNvPr id="394" name="Groep 393">
                    <a:extLst>
                      <a:ext uri="{FF2B5EF4-FFF2-40B4-BE49-F238E27FC236}">
                        <a16:creationId xmlns:a16="http://schemas.microsoft.com/office/drawing/2014/main" id="{618E3A0B-3166-4D18-BBCF-DFD834AF8B0F}"/>
                      </a:ext>
                    </a:extLst>
                  </p:cNvPr>
                  <p:cNvGrpSpPr/>
                  <p:nvPr userDrawn="1"/>
                </p:nvGrpSpPr>
                <p:grpSpPr>
                  <a:xfrm rot="10800000">
                    <a:off x="-2004261" y="5039725"/>
                    <a:ext cx="389111" cy="375410"/>
                    <a:chOff x="-2542178" y="4940055"/>
                    <a:chExt cx="516835" cy="498637"/>
                  </a:xfrm>
                </p:grpSpPr>
                <p:sp>
                  <p:nvSpPr>
                    <p:cNvPr id="396" name="Rechthoek 395">
                      <a:extLst>
                        <a:ext uri="{FF2B5EF4-FFF2-40B4-BE49-F238E27FC236}">
                          <a16:creationId xmlns:a16="http://schemas.microsoft.com/office/drawing/2014/main" id="{7DC21CD4-3A67-4C85-A318-F30D22A56DC8}"/>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397" name="Groep 396">
                      <a:extLst>
                        <a:ext uri="{FF2B5EF4-FFF2-40B4-BE49-F238E27FC236}">
                          <a16:creationId xmlns:a16="http://schemas.microsoft.com/office/drawing/2014/main" id="{30E7752A-B41B-437B-A997-7D86E5697B1B}"/>
                        </a:ext>
                      </a:extLst>
                    </p:cNvPr>
                    <p:cNvGrpSpPr/>
                    <p:nvPr userDrawn="1"/>
                  </p:nvGrpSpPr>
                  <p:grpSpPr>
                    <a:xfrm>
                      <a:off x="-2542178" y="4999319"/>
                      <a:ext cx="516835" cy="439373"/>
                      <a:chOff x="-3307743" y="4999319"/>
                      <a:chExt cx="516835" cy="439373"/>
                    </a:xfrm>
                  </p:grpSpPr>
                  <p:cxnSp>
                    <p:nvCxnSpPr>
                      <p:cNvPr id="399" name="Rechte verbindingslijn 398">
                        <a:extLst>
                          <a:ext uri="{FF2B5EF4-FFF2-40B4-BE49-F238E27FC236}">
                            <a16:creationId xmlns:a16="http://schemas.microsoft.com/office/drawing/2014/main" id="{EF1955CC-E78F-4B72-8B8E-B86F24B993A1}"/>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00" name="Rechte verbindingslijn 399">
                        <a:extLst>
                          <a:ext uri="{FF2B5EF4-FFF2-40B4-BE49-F238E27FC236}">
                            <a16:creationId xmlns:a16="http://schemas.microsoft.com/office/drawing/2014/main" id="{0DC0E6CF-A0E3-43C0-BFE8-9C1C926038ED}"/>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01" name="Rechte verbindingslijn 400">
                        <a:extLst>
                          <a:ext uri="{FF2B5EF4-FFF2-40B4-BE49-F238E27FC236}">
                            <a16:creationId xmlns:a16="http://schemas.microsoft.com/office/drawing/2014/main" id="{F4C0E253-8BAB-4DCB-B969-5B7B86FF2048}"/>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02" name="Rechte verbindingslijn 401">
                        <a:extLst>
                          <a:ext uri="{FF2B5EF4-FFF2-40B4-BE49-F238E27FC236}">
                            <a16:creationId xmlns:a16="http://schemas.microsoft.com/office/drawing/2014/main" id="{725382D4-A472-40FC-8C9E-1001D3148289}"/>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03" name="Rechthoek 402">
                        <a:extLst>
                          <a:ext uri="{FF2B5EF4-FFF2-40B4-BE49-F238E27FC236}">
                            <a16:creationId xmlns:a16="http://schemas.microsoft.com/office/drawing/2014/main" id="{EC86B2F7-ED9E-4561-9C07-F726585F39D2}"/>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398" name="Pijl: rechts 397">
                      <a:extLst>
                        <a:ext uri="{FF2B5EF4-FFF2-40B4-BE49-F238E27FC236}">
                          <a16:creationId xmlns:a16="http://schemas.microsoft.com/office/drawing/2014/main" id="{1E535132-002B-4D50-AC1F-F707C6FFDEBE}"/>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95" name="Tekstvak 394">
                    <a:extLst>
                      <a:ext uri="{FF2B5EF4-FFF2-40B4-BE49-F238E27FC236}">
                        <a16:creationId xmlns:a16="http://schemas.microsoft.com/office/drawing/2014/main" id="{0CEE9097-256C-48BE-9EB7-82EFA86F05A4}"/>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372" name="Groep 371">
                  <a:extLst>
                    <a:ext uri="{FF2B5EF4-FFF2-40B4-BE49-F238E27FC236}">
                      <a16:creationId xmlns:a16="http://schemas.microsoft.com/office/drawing/2014/main" id="{415D9F33-48F5-4FB0-B14D-313BAF86BB01}"/>
                    </a:ext>
                  </a:extLst>
                </p:cNvPr>
                <p:cNvGrpSpPr/>
                <p:nvPr userDrawn="1"/>
              </p:nvGrpSpPr>
              <p:grpSpPr>
                <a:xfrm>
                  <a:off x="-1497156" y="5039725"/>
                  <a:ext cx="572112" cy="630825"/>
                  <a:chOff x="-1501387" y="5039725"/>
                  <a:chExt cx="572112" cy="630825"/>
                </a:xfrm>
              </p:grpSpPr>
              <p:grpSp>
                <p:nvGrpSpPr>
                  <p:cNvPr id="384" name="Groep 383">
                    <a:extLst>
                      <a:ext uri="{FF2B5EF4-FFF2-40B4-BE49-F238E27FC236}">
                        <a16:creationId xmlns:a16="http://schemas.microsoft.com/office/drawing/2014/main" id="{CE2E3BEF-3D98-47D6-B049-0122291C73CB}"/>
                      </a:ext>
                    </a:extLst>
                  </p:cNvPr>
                  <p:cNvGrpSpPr/>
                  <p:nvPr userDrawn="1"/>
                </p:nvGrpSpPr>
                <p:grpSpPr>
                  <a:xfrm rot="10800000">
                    <a:off x="-1453772" y="5039725"/>
                    <a:ext cx="426738" cy="332849"/>
                    <a:chOff x="-2542179" y="4996586"/>
                    <a:chExt cx="566814" cy="442106"/>
                  </a:xfrm>
                </p:grpSpPr>
                <p:sp>
                  <p:nvSpPr>
                    <p:cNvPr id="386" name="Rechthoek 385">
                      <a:extLst>
                        <a:ext uri="{FF2B5EF4-FFF2-40B4-BE49-F238E27FC236}">
                          <a16:creationId xmlns:a16="http://schemas.microsoft.com/office/drawing/2014/main" id="{1B4D90D6-B374-42CE-AF79-03EA9422110F}"/>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387" name="Groep 386">
                      <a:extLst>
                        <a:ext uri="{FF2B5EF4-FFF2-40B4-BE49-F238E27FC236}">
                          <a16:creationId xmlns:a16="http://schemas.microsoft.com/office/drawing/2014/main" id="{93FA1EB2-35AC-40B5-8301-3CCF56359FEE}"/>
                        </a:ext>
                      </a:extLst>
                    </p:cNvPr>
                    <p:cNvGrpSpPr/>
                    <p:nvPr userDrawn="1"/>
                  </p:nvGrpSpPr>
                  <p:grpSpPr>
                    <a:xfrm>
                      <a:off x="-2542179" y="4996586"/>
                      <a:ext cx="516836" cy="442106"/>
                      <a:chOff x="-3307744" y="4996586"/>
                      <a:chExt cx="516836" cy="442106"/>
                    </a:xfrm>
                  </p:grpSpPr>
                  <p:cxnSp>
                    <p:nvCxnSpPr>
                      <p:cNvPr id="389" name="Rechte verbindingslijn 388">
                        <a:extLst>
                          <a:ext uri="{FF2B5EF4-FFF2-40B4-BE49-F238E27FC236}">
                            <a16:creationId xmlns:a16="http://schemas.microsoft.com/office/drawing/2014/main" id="{9B35B56F-6867-44C8-A303-8E203FD2D7FA}"/>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90" name="Rechte verbindingslijn 389">
                        <a:extLst>
                          <a:ext uri="{FF2B5EF4-FFF2-40B4-BE49-F238E27FC236}">
                            <a16:creationId xmlns:a16="http://schemas.microsoft.com/office/drawing/2014/main" id="{6FFE7879-9528-4A38-B451-0B42DB2BC2ED}"/>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91" name="Rechte verbindingslijn 390">
                        <a:extLst>
                          <a:ext uri="{FF2B5EF4-FFF2-40B4-BE49-F238E27FC236}">
                            <a16:creationId xmlns:a16="http://schemas.microsoft.com/office/drawing/2014/main" id="{203C7F72-290C-4E6E-B8B5-1921AC4FED04}"/>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92" name="Rechte verbindingslijn 391">
                        <a:extLst>
                          <a:ext uri="{FF2B5EF4-FFF2-40B4-BE49-F238E27FC236}">
                            <a16:creationId xmlns:a16="http://schemas.microsoft.com/office/drawing/2014/main" id="{4E29E10D-38B9-412C-B889-DD7D52621DEA}"/>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393" name="Rechthoek 392">
                        <a:extLst>
                          <a:ext uri="{FF2B5EF4-FFF2-40B4-BE49-F238E27FC236}">
                            <a16:creationId xmlns:a16="http://schemas.microsoft.com/office/drawing/2014/main" id="{1608CA43-8121-4E2D-8873-FA796FCE5E5C}"/>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388" name="Pijl: rechts 387">
                      <a:extLst>
                        <a:ext uri="{FF2B5EF4-FFF2-40B4-BE49-F238E27FC236}">
                          <a16:creationId xmlns:a16="http://schemas.microsoft.com/office/drawing/2014/main" id="{2A366585-D969-4D5D-89BD-EC0CF896537B}"/>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85" name="Tekstvak 384">
                    <a:extLst>
                      <a:ext uri="{FF2B5EF4-FFF2-40B4-BE49-F238E27FC236}">
                        <a16:creationId xmlns:a16="http://schemas.microsoft.com/office/drawing/2014/main" id="{5B541023-5530-4D3A-BC20-87974C33CE88}"/>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373" name="Groep 372">
                  <a:extLst>
                    <a:ext uri="{FF2B5EF4-FFF2-40B4-BE49-F238E27FC236}">
                      <a16:creationId xmlns:a16="http://schemas.microsoft.com/office/drawing/2014/main" id="{A5A1FA48-C2EB-47DA-A82F-C556A50F5758}"/>
                    </a:ext>
                  </a:extLst>
                </p:cNvPr>
                <p:cNvGrpSpPr/>
                <p:nvPr userDrawn="1"/>
              </p:nvGrpSpPr>
              <p:grpSpPr>
                <a:xfrm>
                  <a:off x="-973743" y="5039725"/>
                  <a:ext cx="572112" cy="630825"/>
                  <a:chOff x="-961551" y="5039725"/>
                  <a:chExt cx="572112" cy="630825"/>
                </a:xfrm>
              </p:grpSpPr>
              <p:grpSp>
                <p:nvGrpSpPr>
                  <p:cNvPr id="374" name="Groep 373">
                    <a:extLst>
                      <a:ext uri="{FF2B5EF4-FFF2-40B4-BE49-F238E27FC236}">
                        <a16:creationId xmlns:a16="http://schemas.microsoft.com/office/drawing/2014/main" id="{BF026AED-9851-4496-BAB2-89934F509366}"/>
                      </a:ext>
                    </a:extLst>
                  </p:cNvPr>
                  <p:cNvGrpSpPr/>
                  <p:nvPr userDrawn="1"/>
                </p:nvGrpSpPr>
                <p:grpSpPr>
                  <a:xfrm rot="10800000" flipH="1">
                    <a:off x="-868825" y="5039725"/>
                    <a:ext cx="426738" cy="332849"/>
                    <a:chOff x="-2542179" y="4996586"/>
                    <a:chExt cx="566814" cy="442106"/>
                  </a:xfrm>
                </p:grpSpPr>
                <p:sp>
                  <p:nvSpPr>
                    <p:cNvPr id="376" name="Rechthoek 375">
                      <a:extLst>
                        <a:ext uri="{FF2B5EF4-FFF2-40B4-BE49-F238E27FC236}">
                          <a16:creationId xmlns:a16="http://schemas.microsoft.com/office/drawing/2014/main" id="{DBCDCBF4-FAF3-4750-865A-1E413B82139F}"/>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377" name="Groep 376">
                      <a:extLst>
                        <a:ext uri="{FF2B5EF4-FFF2-40B4-BE49-F238E27FC236}">
                          <a16:creationId xmlns:a16="http://schemas.microsoft.com/office/drawing/2014/main" id="{B2AA6FBF-EDA0-45B2-903D-226848559621}"/>
                        </a:ext>
                      </a:extLst>
                    </p:cNvPr>
                    <p:cNvGrpSpPr/>
                    <p:nvPr userDrawn="1"/>
                  </p:nvGrpSpPr>
                  <p:grpSpPr>
                    <a:xfrm>
                      <a:off x="-2542179" y="4996586"/>
                      <a:ext cx="516836" cy="442106"/>
                      <a:chOff x="-3307744" y="4996586"/>
                      <a:chExt cx="516836" cy="442106"/>
                    </a:xfrm>
                  </p:grpSpPr>
                  <p:cxnSp>
                    <p:nvCxnSpPr>
                      <p:cNvPr id="379" name="Rechte verbindingslijn 378">
                        <a:extLst>
                          <a:ext uri="{FF2B5EF4-FFF2-40B4-BE49-F238E27FC236}">
                            <a16:creationId xmlns:a16="http://schemas.microsoft.com/office/drawing/2014/main" id="{8D88B68E-C3D8-47DB-9D58-34D5066E6627}"/>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80" name="Rechte verbindingslijn 379">
                        <a:extLst>
                          <a:ext uri="{FF2B5EF4-FFF2-40B4-BE49-F238E27FC236}">
                            <a16:creationId xmlns:a16="http://schemas.microsoft.com/office/drawing/2014/main" id="{947AF474-4C53-4B5D-B8A8-20AAF2EC7ECB}"/>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81" name="Rechte verbindingslijn 380">
                        <a:extLst>
                          <a:ext uri="{FF2B5EF4-FFF2-40B4-BE49-F238E27FC236}">
                            <a16:creationId xmlns:a16="http://schemas.microsoft.com/office/drawing/2014/main" id="{ACF38A1C-7012-4C75-87C4-35C310BF7773}"/>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82" name="Rechte verbindingslijn 381">
                        <a:extLst>
                          <a:ext uri="{FF2B5EF4-FFF2-40B4-BE49-F238E27FC236}">
                            <a16:creationId xmlns:a16="http://schemas.microsoft.com/office/drawing/2014/main" id="{27E0F5F4-96BF-422D-869A-AF350A13D7ED}"/>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383" name="Rechthoek 382">
                        <a:extLst>
                          <a:ext uri="{FF2B5EF4-FFF2-40B4-BE49-F238E27FC236}">
                            <a16:creationId xmlns:a16="http://schemas.microsoft.com/office/drawing/2014/main" id="{D402A83B-BF2D-423C-BFDD-F26F89F72B1F}"/>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378" name="Pijl: rechts 377">
                      <a:extLst>
                        <a:ext uri="{FF2B5EF4-FFF2-40B4-BE49-F238E27FC236}">
                          <a16:creationId xmlns:a16="http://schemas.microsoft.com/office/drawing/2014/main" id="{447A38D5-89FB-4A14-AA2C-3AE6AC2584D4}"/>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75" name="Tekstvak 374">
                    <a:extLst>
                      <a:ext uri="{FF2B5EF4-FFF2-40B4-BE49-F238E27FC236}">
                        <a16:creationId xmlns:a16="http://schemas.microsoft.com/office/drawing/2014/main" id="{1FA51643-A066-4451-B7A8-75DD2A4525D3}"/>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spTree>
    <p:extLst>
      <p:ext uri="{BB962C8B-B14F-4D97-AF65-F5344CB8AC3E}">
        <p14:creationId xmlns:p14="http://schemas.microsoft.com/office/powerpoint/2010/main" val="35652410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08CE9680-9F19-42EA-BF2B-27B9FC564A70}"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TABLE</a:t>
            </a:r>
          </a:p>
        </p:txBody>
      </p:sp>
      <p:sp>
        <p:nvSpPr>
          <p:cNvPr id="11" name="Tijdelijke aanduiding voor tabel 8"/>
          <p:cNvSpPr>
            <a:spLocks noGrp="1"/>
          </p:cNvSpPr>
          <p:nvPr>
            <p:ph type="tbl" sz="quarter" idx="15" hasCustomPrompt="1"/>
          </p:nvPr>
        </p:nvSpPr>
        <p:spPr>
          <a:xfrm>
            <a:off x="452442" y="1427892"/>
            <a:ext cx="11289616" cy="4998408"/>
          </a:xfrm>
        </p:spPr>
        <p:txBody>
          <a:bodyPr bIns="1440000" anchor="ctr"/>
          <a:lstStyle>
            <a:lvl1pPr marL="0" indent="0" algn="ctr">
              <a:lnSpc>
                <a:spcPct val="100000"/>
              </a:lnSpc>
              <a:spcBef>
                <a:spcPts val="0"/>
              </a:spcBef>
              <a:spcAft>
                <a:spcPts val="0"/>
              </a:spcAft>
              <a:buNone/>
              <a:defRPr sz="1500">
                <a:solidFill>
                  <a:schemeClr val="tx1"/>
                </a:solidFill>
              </a:defRPr>
            </a:lvl1pPr>
          </a:lstStyle>
          <a:p>
            <a:r>
              <a:rPr lang="en-GB" dirty="0"/>
              <a:t>Click on the icon below</a:t>
            </a:r>
            <a:br>
              <a:rPr lang="en-GB" dirty="0"/>
            </a:br>
            <a:r>
              <a:rPr lang="en-GB" dirty="0"/>
              <a:t>to insert a table</a:t>
            </a:r>
          </a:p>
        </p:txBody>
      </p:sp>
      <p:sp>
        <p:nvSpPr>
          <p:cNvPr id="2" name="Titel 1">
            <a:extLst>
              <a:ext uri="{FF2B5EF4-FFF2-40B4-BE49-F238E27FC236}">
                <a16:creationId xmlns:a16="http://schemas.microsoft.com/office/drawing/2014/main" id="{C1B7018A-0AEE-4D45-A177-02006921DBB3}"/>
              </a:ext>
            </a:extLst>
          </p:cNvPr>
          <p:cNvSpPr>
            <a:spLocks noGrp="1"/>
          </p:cNvSpPr>
          <p:nvPr>
            <p:ph type="title" hasCustomPrompt="1"/>
          </p:nvPr>
        </p:nvSpPr>
        <p:spPr/>
        <p:txBody>
          <a:bodyPr/>
          <a:lstStyle/>
          <a:p>
            <a:r>
              <a:rPr lang="en-GB" dirty="0"/>
              <a:t>Add your title here</a:t>
            </a:r>
          </a:p>
        </p:txBody>
      </p:sp>
      <p:grpSp>
        <p:nvGrpSpPr>
          <p:cNvPr id="73" name="INSTRUCTION">
            <a:extLst>
              <a:ext uri="{FF2B5EF4-FFF2-40B4-BE49-F238E27FC236}">
                <a16:creationId xmlns:a16="http://schemas.microsoft.com/office/drawing/2014/main" id="{E5E6F648-7E67-429B-B56D-11CC48963336}"/>
              </a:ext>
            </a:extLst>
          </p:cNvPr>
          <p:cNvGrpSpPr/>
          <p:nvPr userDrawn="1"/>
        </p:nvGrpSpPr>
        <p:grpSpPr>
          <a:xfrm>
            <a:off x="12377595" y="3"/>
            <a:ext cx="3693386" cy="6693352"/>
            <a:chOff x="-3786437" y="3"/>
            <a:chExt cx="3693386" cy="6693352"/>
          </a:xfrm>
        </p:grpSpPr>
        <p:grpSp>
          <p:nvGrpSpPr>
            <p:cNvPr id="74" name="Groep 73">
              <a:extLst>
                <a:ext uri="{FF2B5EF4-FFF2-40B4-BE49-F238E27FC236}">
                  <a16:creationId xmlns:a16="http://schemas.microsoft.com/office/drawing/2014/main" id="{00B23E22-A0DC-4D00-9CB8-AE77204F8568}"/>
                </a:ext>
              </a:extLst>
            </p:cNvPr>
            <p:cNvGrpSpPr/>
            <p:nvPr userDrawn="1"/>
          </p:nvGrpSpPr>
          <p:grpSpPr>
            <a:xfrm>
              <a:off x="-3786164" y="3"/>
              <a:ext cx="3592800" cy="3209594"/>
              <a:chOff x="-3786164" y="3"/>
              <a:chExt cx="3592800" cy="3209594"/>
            </a:xfrm>
          </p:grpSpPr>
          <p:sp>
            <p:nvSpPr>
              <p:cNvPr id="140" name="Rechthoek 139">
                <a:extLst>
                  <a:ext uri="{FF2B5EF4-FFF2-40B4-BE49-F238E27FC236}">
                    <a16:creationId xmlns:a16="http://schemas.microsoft.com/office/drawing/2014/main" id="{029160FF-78C1-4E9B-9D22-9B6092C62A12}"/>
                  </a:ext>
                </a:extLst>
              </p:cNvPr>
              <p:cNvSpPr/>
              <p:nvPr userDrawn="1"/>
            </p:nvSpPr>
            <p:spPr>
              <a:xfrm>
                <a:off x="-3786164" y="3"/>
                <a:ext cx="3592800" cy="320959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INSERT/FORMAT TABLE</a:t>
                </a:r>
              </a:p>
            </p:txBody>
          </p:sp>
          <p:sp>
            <p:nvSpPr>
              <p:cNvPr id="141" name="Ovaal 140">
                <a:extLst>
                  <a:ext uri="{FF2B5EF4-FFF2-40B4-BE49-F238E27FC236}">
                    <a16:creationId xmlns:a16="http://schemas.microsoft.com/office/drawing/2014/main" id="{30FEC1E0-2A8A-4966-8063-FB7DAC78F10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2" name="Rechthoek 141">
                <a:extLst>
                  <a:ext uri="{FF2B5EF4-FFF2-40B4-BE49-F238E27FC236}">
                    <a16:creationId xmlns:a16="http://schemas.microsoft.com/office/drawing/2014/main" id="{92AE9BF9-19E3-4721-9DC2-3FD4DD10E688}"/>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table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table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3" name="Ovaal 142">
                <a:extLst>
                  <a:ext uri="{FF2B5EF4-FFF2-40B4-BE49-F238E27FC236}">
                    <a16:creationId xmlns:a16="http://schemas.microsoft.com/office/drawing/2014/main" id="{80C7E808-4412-46F0-8E02-8474EB72745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4" name="Rechthoek 143">
                <a:extLst>
                  <a:ext uri="{FF2B5EF4-FFF2-40B4-BE49-F238E27FC236}">
                    <a16:creationId xmlns:a16="http://schemas.microsoft.com/office/drawing/2014/main" id="{6F9B392F-70B4-443E-897E-F6F651863DF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columns 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5" name="Groep 144">
                <a:extLst>
                  <a:ext uri="{FF2B5EF4-FFF2-40B4-BE49-F238E27FC236}">
                    <a16:creationId xmlns:a16="http://schemas.microsoft.com/office/drawing/2014/main" id="{A8DE68FD-0EEC-4429-99A3-84F07863DE87}"/>
                  </a:ext>
                </a:extLst>
              </p:cNvPr>
              <p:cNvGrpSpPr/>
              <p:nvPr userDrawn="1"/>
            </p:nvGrpSpPr>
            <p:grpSpPr>
              <a:xfrm>
                <a:off x="-3311319" y="2164285"/>
                <a:ext cx="825500" cy="209550"/>
                <a:chOff x="13504624" y="2482850"/>
                <a:chExt cx="825500" cy="209550"/>
              </a:xfrm>
            </p:grpSpPr>
            <p:sp>
              <p:nvSpPr>
                <p:cNvPr id="157" name="Rechthoek 156">
                  <a:extLst>
                    <a:ext uri="{FF2B5EF4-FFF2-40B4-BE49-F238E27FC236}">
                      <a16:creationId xmlns:a16="http://schemas.microsoft.com/office/drawing/2014/main" id="{F3D9D1C7-66A8-4D36-B1F4-C4CE3099B49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OK</a:t>
                  </a:r>
                </a:p>
              </p:txBody>
            </p:sp>
            <p:cxnSp>
              <p:nvCxnSpPr>
                <p:cNvPr id="158" name="Rechte verbindingslijn 157">
                  <a:extLst>
                    <a:ext uri="{FF2B5EF4-FFF2-40B4-BE49-F238E27FC236}">
                      <a16:creationId xmlns:a16="http://schemas.microsoft.com/office/drawing/2014/main" id="{D77DF44F-82C9-404E-A554-08E1F925D5F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10449B2B-6302-433A-B688-EC1AB60BB86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46" name="Ovaal 145">
                <a:extLst>
                  <a:ext uri="{FF2B5EF4-FFF2-40B4-BE49-F238E27FC236}">
                    <a16:creationId xmlns:a16="http://schemas.microsoft.com/office/drawing/2014/main" id="{888E52DC-177C-4332-B2E0-D21A7CAE2CE0}"/>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7" name="Rechthoek 146">
                <a:extLst>
                  <a:ext uri="{FF2B5EF4-FFF2-40B4-BE49-F238E27FC236}">
                    <a16:creationId xmlns:a16="http://schemas.microsoft.com/office/drawing/2014/main" id="{7B6960C7-8E52-4EA9-96F1-6AF3FD1BBE84}"/>
                  </a:ext>
                </a:extLst>
              </p:cNvPr>
              <p:cNvSpPr/>
              <p:nvPr userDrawn="1"/>
            </p:nvSpPr>
            <p:spPr>
              <a:xfrm>
                <a:off x="-3319415" y="2555610"/>
                <a:ext cx="2944682" cy="48838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Change the format of the table by selecting various parts of the table and using the various options 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‘Table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p>
            </p:txBody>
          </p:sp>
          <p:grpSp>
            <p:nvGrpSpPr>
              <p:cNvPr id="148" name="Tabel icoon">
                <a:extLst>
                  <a:ext uri="{FF2B5EF4-FFF2-40B4-BE49-F238E27FC236}">
                    <a16:creationId xmlns:a16="http://schemas.microsoft.com/office/drawing/2014/main" id="{A54167BC-A9B4-452C-B0B2-63D0315E011F}"/>
                  </a:ext>
                </a:extLst>
              </p:cNvPr>
              <p:cNvGrpSpPr/>
              <p:nvPr userDrawn="1"/>
            </p:nvGrpSpPr>
            <p:grpSpPr>
              <a:xfrm>
                <a:off x="-3308869" y="1240695"/>
                <a:ext cx="338201" cy="305477"/>
                <a:chOff x="6072040" y="3376043"/>
                <a:chExt cx="1227920" cy="1109109"/>
              </a:xfrm>
            </p:grpSpPr>
            <p:sp>
              <p:nvSpPr>
                <p:cNvPr id="149" name="Rechthoek 148">
                  <a:extLst>
                    <a:ext uri="{FF2B5EF4-FFF2-40B4-BE49-F238E27FC236}">
                      <a16:creationId xmlns:a16="http://schemas.microsoft.com/office/drawing/2014/main" id="{6E94F238-3CB8-43A9-85E7-2D2FE1BAD563}"/>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chemeClr val="accent1"/>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D70DEA78-0FF1-4795-8546-8DA896A3D302}"/>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chemeClr val="accent1"/>
                    </a:solidFill>
                    <a:latin typeface="Calibri" panose="020F0502020204030204" pitchFamily="34" charset="0"/>
                    <a:cs typeface="Calibri" panose="020F0502020204030204" pitchFamily="34" charset="0"/>
                  </a:endParaRPr>
                </a:p>
              </p:txBody>
            </p:sp>
            <p:cxnSp>
              <p:nvCxnSpPr>
                <p:cNvPr id="151" name="Rechte verbindingslijn 150">
                  <a:extLst>
                    <a:ext uri="{FF2B5EF4-FFF2-40B4-BE49-F238E27FC236}">
                      <a16:creationId xmlns:a16="http://schemas.microsoft.com/office/drawing/2014/main" id="{9E7064A0-DB36-49DB-A141-26119D38C634}"/>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52" name="Rechte verbindingslijn 151">
                  <a:extLst>
                    <a:ext uri="{FF2B5EF4-FFF2-40B4-BE49-F238E27FC236}">
                      <a16:creationId xmlns:a16="http://schemas.microsoft.com/office/drawing/2014/main" id="{9BADE628-A0F4-4216-9805-7725939B3C15}"/>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53" name="Rechte verbindingslijn 152">
                  <a:extLst>
                    <a:ext uri="{FF2B5EF4-FFF2-40B4-BE49-F238E27FC236}">
                      <a16:creationId xmlns:a16="http://schemas.microsoft.com/office/drawing/2014/main" id="{254D5103-9C01-4C77-8859-95A57B60ECD4}"/>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54" name="Rechte verbindingslijn 153">
                  <a:extLst>
                    <a:ext uri="{FF2B5EF4-FFF2-40B4-BE49-F238E27FC236}">
                      <a16:creationId xmlns:a16="http://schemas.microsoft.com/office/drawing/2014/main" id="{A3F74AFC-BC8E-4337-BAFC-288A37063840}"/>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55" name="Rechte verbindingslijn 154">
                  <a:extLst>
                    <a:ext uri="{FF2B5EF4-FFF2-40B4-BE49-F238E27FC236}">
                      <a16:creationId xmlns:a16="http://schemas.microsoft.com/office/drawing/2014/main" id="{29BB8524-8101-4494-8836-C84373ED318F}"/>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56" name="Rechthoek 155">
                  <a:extLst>
                    <a:ext uri="{FF2B5EF4-FFF2-40B4-BE49-F238E27FC236}">
                      <a16:creationId xmlns:a16="http://schemas.microsoft.com/office/drawing/2014/main" id="{E6E79AEB-F14B-4F27-B89C-50B4822A3D99}"/>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chemeClr val="accent1"/>
                    </a:solidFill>
                    <a:latin typeface="Calibri" panose="020F0502020204030204" pitchFamily="34" charset="0"/>
                    <a:cs typeface="Calibri" panose="020F0502020204030204" pitchFamily="34" charset="0"/>
                  </a:endParaRPr>
                </a:p>
              </p:txBody>
            </p:sp>
          </p:grpSp>
        </p:grpSp>
        <p:grpSp>
          <p:nvGrpSpPr>
            <p:cNvPr id="75" name="Groep 74">
              <a:extLst>
                <a:ext uri="{FF2B5EF4-FFF2-40B4-BE49-F238E27FC236}">
                  <a16:creationId xmlns:a16="http://schemas.microsoft.com/office/drawing/2014/main" id="{A70D7CA1-367E-4CA1-9976-7C39E7B64215}"/>
                </a:ext>
              </a:extLst>
            </p:cNvPr>
            <p:cNvGrpSpPr/>
            <p:nvPr userDrawn="1"/>
          </p:nvGrpSpPr>
          <p:grpSpPr>
            <a:xfrm>
              <a:off x="-3786437" y="3410167"/>
              <a:ext cx="3693386" cy="3283188"/>
              <a:chOff x="-3786437" y="3410167"/>
              <a:chExt cx="3693386" cy="3283188"/>
            </a:xfrm>
          </p:grpSpPr>
          <p:sp>
            <p:nvSpPr>
              <p:cNvPr id="76" name="Rechthoek 75">
                <a:extLst>
                  <a:ext uri="{FF2B5EF4-FFF2-40B4-BE49-F238E27FC236}">
                    <a16:creationId xmlns:a16="http://schemas.microsoft.com/office/drawing/2014/main" id="{3511004A-ECCC-49DC-BC22-58EBCDDD8841}"/>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table</a:t>
                </a:r>
              </a:p>
            </p:txBody>
          </p:sp>
          <p:sp>
            <p:nvSpPr>
              <p:cNvPr id="77" name="Ovaal 76">
                <a:extLst>
                  <a:ext uri="{FF2B5EF4-FFF2-40B4-BE49-F238E27FC236}">
                    <a16:creationId xmlns:a16="http://schemas.microsoft.com/office/drawing/2014/main" id="{C61900D6-26B4-4959-BC14-BFC06C712381}"/>
                  </a:ext>
                </a:extLst>
              </p:cNvPr>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8" name="Rechthoek 77">
                <a:extLst>
                  <a:ext uri="{FF2B5EF4-FFF2-40B4-BE49-F238E27FC236}">
                    <a16:creationId xmlns:a16="http://schemas.microsoft.com/office/drawing/2014/main" id="{829FAE24-2E8C-41FB-A961-25AA1886AB12}"/>
                  </a:ext>
                </a:extLst>
              </p:cNvPr>
              <p:cNvSpPr/>
              <p:nvPr userDrawn="1"/>
            </p:nvSpPr>
            <p:spPr>
              <a:xfrm>
                <a:off x="-3319415" y="3874767"/>
                <a:ext cx="3054604"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79" name="Rechthoek 78">
                <a:extLst>
                  <a:ext uri="{FF2B5EF4-FFF2-40B4-BE49-F238E27FC236}">
                    <a16:creationId xmlns:a16="http://schemas.microsoft.com/office/drawing/2014/main" id="{A425486B-8650-4D5C-AFD6-4D68A7AF5313}"/>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80" name="ICOON_info">
                <a:extLst>
                  <a:ext uri="{FF2B5EF4-FFF2-40B4-BE49-F238E27FC236}">
                    <a16:creationId xmlns:a16="http://schemas.microsoft.com/office/drawing/2014/main" id="{204C4866-83C0-43AE-B898-9E245531DD7D}"/>
                  </a:ext>
                </a:extLst>
              </p:cNvPr>
              <p:cNvGrpSpPr/>
              <p:nvPr userDrawn="1"/>
            </p:nvGrpSpPr>
            <p:grpSpPr>
              <a:xfrm>
                <a:off x="-376736" y="5729337"/>
                <a:ext cx="283685" cy="283685"/>
                <a:chOff x="-510741" y="5913713"/>
                <a:chExt cx="267555" cy="267555"/>
              </a:xfrm>
            </p:grpSpPr>
            <p:sp>
              <p:nvSpPr>
                <p:cNvPr id="138" name="Ovaal 137">
                  <a:extLst>
                    <a:ext uri="{FF2B5EF4-FFF2-40B4-BE49-F238E27FC236}">
                      <a16:creationId xmlns:a16="http://schemas.microsoft.com/office/drawing/2014/main" id="{6120B757-300F-4E22-A105-3F42F9A225E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9" name="Graphic 163" descr="Informatie">
                  <a:extLst>
                    <a:ext uri="{FF2B5EF4-FFF2-40B4-BE49-F238E27FC236}">
                      <a16:creationId xmlns:a16="http://schemas.microsoft.com/office/drawing/2014/main" id="{CB27A26B-52B5-48F3-A4A6-77B46B84D96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sp>
            <p:nvSpPr>
              <p:cNvPr id="81" name="Ovaal 80">
                <a:extLst>
                  <a:ext uri="{FF2B5EF4-FFF2-40B4-BE49-F238E27FC236}">
                    <a16:creationId xmlns:a16="http://schemas.microsoft.com/office/drawing/2014/main" id="{BF54C403-169D-4A6F-A92A-4CC4C7B5FA54}"/>
                  </a:ext>
                </a:extLst>
              </p:cNvPr>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D5A965F2-560E-4DBC-B868-2D1A3BCDD62A}"/>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83" name="Groep 82">
                <a:extLst>
                  <a:ext uri="{FF2B5EF4-FFF2-40B4-BE49-F238E27FC236}">
                    <a16:creationId xmlns:a16="http://schemas.microsoft.com/office/drawing/2014/main" id="{4A0E1859-A21D-4492-99C5-D8EE86D95A0B}"/>
                  </a:ext>
                </a:extLst>
              </p:cNvPr>
              <p:cNvGrpSpPr/>
              <p:nvPr userDrawn="1"/>
            </p:nvGrpSpPr>
            <p:grpSpPr>
              <a:xfrm>
                <a:off x="-3415313" y="4996916"/>
                <a:ext cx="3013682" cy="673634"/>
                <a:chOff x="-3415313" y="4996916"/>
                <a:chExt cx="3013682" cy="673634"/>
              </a:xfrm>
            </p:grpSpPr>
            <p:grpSp>
              <p:nvGrpSpPr>
                <p:cNvPr id="84" name="Groep 83">
                  <a:extLst>
                    <a:ext uri="{FF2B5EF4-FFF2-40B4-BE49-F238E27FC236}">
                      <a16:creationId xmlns:a16="http://schemas.microsoft.com/office/drawing/2014/main" id="{B4249211-D67E-4F81-BB54-ED39D8D21559}"/>
                    </a:ext>
                  </a:extLst>
                </p:cNvPr>
                <p:cNvGrpSpPr/>
                <p:nvPr userDrawn="1"/>
              </p:nvGrpSpPr>
              <p:grpSpPr>
                <a:xfrm>
                  <a:off x="-3415313" y="5041534"/>
                  <a:ext cx="761481" cy="529523"/>
                  <a:chOff x="-3492543" y="5041534"/>
                  <a:chExt cx="761481" cy="529523"/>
                </a:xfrm>
              </p:grpSpPr>
              <p:grpSp>
                <p:nvGrpSpPr>
                  <p:cNvPr id="129" name="Groep 128">
                    <a:extLst>
                      <a:ext uri="{FF2B5EF4-FFF2-40B4-BE49-F238E27FC236}">
                        <a16:creationId xmlns:a16="http://schemas.microsoft.com/office/drawing/2014/main" id="{A65EE88C-1946-4CB9-8964-19755042F9A6}"/>
                      </a:ext>
                    </a:extLst>
                  </p:cNvPr>
                  <p:cNvGrpSpPr/>
                  <p:nvPr userDrawn="1"/>
                </p:nvGrpSpPr>
                <p:grpSpPr>
                  <a:xfrm>
                    <a:off x="-3307743" y="5041534"/>
                    <a:ext cx="485596" cy="437045"/>
                    <a:chOff x="-3307743" y="4999319"/>
                    <a:chExt cx="644991" cy="580504"/>
                  </a:xfrm>
                </p:grpSpPr>
                <p:grpSp>
                  <p:nvGrpSpPr>
                    <p:cNvPr id="131" name="Groep 130">
                      <a:extLst>
                        <a:ext uri="{FF2B5EF4-FFF2-40B4-BE49-F238E27FC236}">
                          <a16:creationId xmlns:a16="http://schemas.microsoft.com/office/drawing/2014/main" id="{E71E8E5E-A54C-49F2-A5D3-9803AAD855C3}"/>
                        </a:ext>
                      </a:extLst>
                    </p:cNvPr>
                    <p:cNvGrpSpPr/>
                    <p:nvPr userDrawn="1"/>
                  </p:nvGrpSpPr>
                  <p:grpSpPr>
                    <a:xfrm>
                      <a:off x="-3307743" y="4999319"/>
                      <a:ext cx="516835" cy="439373"/>
                      <a:chOff x="-3307743" y="4999319"/>
                      <a:chExt cx="516835" cy="439373"/>
                    </a:xfrm>
                  </p:grpSpPr>
                  <p:cxnSp>
                    <p:nvCxnSpPr>
                      <p:cNvPr id="133" name="Rechte verbindingslijn 132">
                        <a:extLst>
                          <a:ext uri="{FF2B5EF4-FFF2-40B4-BE49-F238E27FC236}">
                            <a16:creationId xmlns:a16="http://schemas.microsoft.com/office/drawing/2014/main" id="{FDE3C2DC-5EEF-4818-B539-C9D7296B490D}"/>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4" name="Rechte verbindingslijn 133">
                        <a:extLst>
                          <a:ext uri="{FF2B5EF4-FFF2-40B4-BE49-F238E27FC236}">
                            <a16:creationId xmlns:a16="http://schemas.microsoft.com/office/drawing/2014/main" id="{42403D84-FE49-4DE4-BC68-A78EB3DA80F7}"/>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5" name="Rechte verbindingslijn 134">
                        <a:extLst>
                          <a:ext uri="{FF2B5EF4-FFF2-40B4-BE49-F238E27FC236}">
                            <a16:creationId xmlns:a16="http://schemas.microsoft.com/office/drawing/2014/main" id="{EF35FC30-11C8-455E-A312-5AA36ADF1669}"/>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6" name="Rechte verbindingslijn 135">
                        <a:extLst>
                          <a:ext uri="{FF2B5EF4-FFF2-40B4-BE49-F238E27FC236}">
                            <a16:creationId xmlns:a16="http://schemas.microsoft.com/office/drawing/2014/main" id="{F51C662C-1084-44AC-B61E-8D52A2868BEF}"/>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37" name="Rechthoek 136">
                        <a:extLst>
                          <a:ext uri="{FF2B5EF4-FFF2-40B4-BE49-F238E27FC236}">
                            <a16:creationId xmlns:a16="http://schemas.microsoft.com/office/drawing/2014/main" id="{CA7A58F0-E8A9-4E9D-9330-3058D6A8697E}"/>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32" name="Vrije vorm: vorm 131">
                      <a:extLst>
                        <a:ext uri="{FF2B5EF4-FFF2-40B4-BE49-F238E27FC236}">
                          <a16:creationId xmlns:a16="http://schemas.microsoft.com/office/drawing/2014/main" id="{D4840FBD-FD27-470F-B232-0761FD6F55BE}"/>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a:p>
                  </p:txBody>
                </p:sp>
              </p:grpSp>
              <p:sp>
                <p:nvSpPr>
                  <p:cNvPr id="130" name="Tekstvak 129">
                    <a:extLst>
                      <a:ext uri="{FF2B5EF4-FFF2-40B4-BE49-F238E27FC236}">
                        <a16:creationId xmlns:a16="http://schemas.microsoft.com/office/drawing/2014/main" id="{56B7A981-AD7E-44D3-8A4B-A8A2C65D828C}"/>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85" name="Groep 84">
                  <a:extLst>
                    <a:ext uri="{FF2B5EF4-FFF2-40B4-BE49-F238E27FC236}">
                      <a16:creationId xmlns:a16="http://schemas.microsoft.com/office/drawing/2014/main" id="{07B53714-1A50-48F3-9269-2E2C56034A2E}"/>
                    </a:ext>
                  </a:extLst>
                </p:cNvPr>
                <p:cNvGrpSpPr/>
                <p:nvPr userDrawn="1"/>
              </p:nvGrpSpPr>
              <p:grpSpPr>
                <a:xfrm>
                  <a:off x="-2582156" y="4996916"/>
                  <a:ext cx="572112" cy="673634"/>
                  <a:chOff x="-2709168" y="4996916"/>
                  <a:chExt cx="572112" cy="673634"/>
                </a:xfrm>
              </p:grpSpPr>
              <p:grpSp>
                <p:nvGrpSpPr>
                  <p:cNvPr id="119" name="Groep 118">
                    <a:extLst>
                      <a:ext uri="{FF2B5EF4-FFF2-40B4-BE49-F238E27FC236}">
                        <a16:creationId xmlns:a16="http://schemas.microsoft.com/office/drawing/2014/main" id="{622BCB62-E8E2-4B6C-952D-7D0B144F3C20}"/>
                      </a:ext>
                    </a:extLst>
                  </p:cNvPr>
                  <p:cNvGrpSpPr/>
                  <p:nvPr userDrawn="1"/>
                </p:nvGrpSpPr>
                <p:grpSpPr>
                  <a:xfrm>
                    <a:off x="-2609993" y="4996916"/>
                    <a:ext cx="389111" cy="375410"/>
                    <a:chOff x="-2542178" y="4940055"/>
                    <a:chExt cx="516835" cy="498637"/>
                  </a:xfrm>
                </p:grpSpPr>
                <p:sp>
                  <p:nvSpPr>
                    <p:cNvPr id="121" name="Rechthoek 120">
                      <a:extLst>
                        <a:ext uri="{FF2B5EF4-FFF2-40B4-BE49-F238E27FC236}">
                          <a16:creationId xmlns:a16="http://schemas.microsoft.com/office/drawing/2014/main" id="{F97BFD57-ECC5-4892-83C8-822F9B90751C}"/>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22" name="Groep 121">
                      <a:extLst>
                        <a:ext uri="{FF2B5EF4-FFF2-40B4-BE49-F238E27FC236}">
                          <a16:creationId xmlns:a16="http://schemas.microsoft.com/office/drawing/2014/main" id="{3E34E198-582B-4610-B314-611DC60A8D30}"/>
                        </a:ext>
                      </a:extLst>
                    </p:cNvPr>
                    <p:cNvGrpSpPr/>
                    <p:nvPr userDrawn="1"/>
                  </p:nvGrpSpPr>
                  <p:grpSpPr>
                    <a:xfrm>
                      <a:off x="-2542178" y="4999319"/>
                      <a:ext cx="516835" cy="439373"/>
                      <a:chOff x="-3307743" y="4999319"/>
                      <a:chExt cx="516835" cy="439373"/>
                    </a:xfrm>
                  </p:grpSpPr>
                  <p:cxnSp>
                    <p:nvCxnSpPr>
                      <p:cNvPr id="124" name="Rechte verbindingslijn 123">
                        <a:extLst>
                          <a:ext uri="{FF2B5EF4-FFF2-40B4-BE49-F238E27FC236}">
                            <a16:creationId xmlns:a16="http://schemas.microsoft.com/office/drawing/2014/main" id="{C52A6EC5-C2A3-4707-AFC6-D87976ACD98D}"/>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5" name="Rechte verbindingslijn 124">
                        <a:extLst>
                          <a:ext uri="{FF2B5EF4-FFF2-40B4-BE49-F238E27FC236}">
                            <a16:creationId xmlns:a16="http://schemas.microsoft.com/office/drawing/2014/main" id="{22B8374F-765F-42E8-AC8A-5EE6552F9AB0}"/>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2354DED1-8189-4D1C-9D9E-08AC77DFC1C2}"/>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8B716FAF-A7E1-445D-9A01-DE5DA7469B60}"/>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28" name="Rechthoek 127">
                        <a:extLst>
                          <a:ext uri="{FF2B5EF4-FFF2-40B4-BE49-F238E27FC236}">
                            <a16:creationId xmlns:a16="http://schemas.microsoft.com/office/drawing/2014/main" id="{B3094E6D-E14A-432A-A8BD-8B4D94618E13}"/>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23" name="Pijl: rechts 122">
                      <a:extLst>
                        <a:ext uri="{FF2B5EF4-FFF2-40B4-BE49-F238E27FC236}">
                          <a16:creationId xmlns:a16="http://schemas.microsoft.com/office/drawing/2014/main" id="{5E2CF0E2-83C1-49E4-8DDE-932783751592}"/>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20" name="Tekstvak 119">
                    <a:extLst>
                      <a:ext uri="{FF2B5EF4-FFF2-40B4-BE49-F238E27FC236}">
                        <a16:creationId xmlns:a16="http://schemas.microsoft.com/office/drawing/2014/main" id="{2CCD9C18-AB9F-4BBF-AFAE-B4F57FDBD3D8}"/>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86" name="Groep 85">
                  <a:extLst>
                    <a:ext uri="{FF2B5EF4-FFF2-40B4-BE49-F238E27FC236}">
                      <a16:creationId xmlns:a16="http://schemas.microsoft.com/office/drawing/2014/main" id="{B900B8E4-A15A-4D66-8047-ED5E2A3110A6}"/>
                    </a:ext>
                  </a:extLst>
                </p:cNvPr>
                <p:cNvGrpSpPr/>
                <p:nvPr userDrawn="1"/>
              </p:nvGrpSpPr>
              <p:grpSpPr>
                <a:xfrm>
                  <a:off x="-2036147" y="5039725"/>
                  <a:ext cx="572112" cy="630825"/>
                  <a:chOff x="-2099568" y="5039725"/>
                  <a:chExt cx="572112" cy="630825"/>
                </a:xfrm>
              </p:grpSpPr>
              <p:grpSp>
                <p:nvGrpSpPr>
                  <p:cNvPr id="109" name="Groep 108">
                    <a:extLst>
                      <a:ext uri="{FF2B5EF4-FFF2-40B4-BE49-F238E27FC236}">
                        <a16:creationId xmlns:a16="http://schemas.microsoft.com/office/drawing/2014/main" id="{1F3839CB-8C83-4DAD-B984-3695EDCE596D}"/>
                      </a:ext>
                    </a:extLst>
                  </p:cNvPr>
                  <p:cNvGrpSpPr/>
                  <p:nvPr userDrawn="1"/>
                </p:nvGrpSpPr>
                <p:grpSpPr>
                  <a:xfrm rot="10800000">
                    <a:off x="-2004261" y="5039725"/>
                    <a:ext cx="389111" cy="375410"/>
                    <a:chOff x="-2542178" y="4940055"/>
                    <a:chExt cx="516835" cy="498637"/>
                  </a:xfrm>
                </p:grpSpPr>
                <p:sp>
                  <p:nvSpPr>
                    <p:cNvPr id="111" name="Rechthoek 110">
                      <a:extLst>
                        <a:ext uri="{FF2B5EF4-FFF2-40B4-BE49-F238E27FC236}">
                          <a16:creationId xmlns:a16="http://schemas.microsoft.com/office/drawing/2014/main" id="{82F6F2A9-3644-4A7E-86DD-7A0551E9AD9E}"/>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12" name="Groep 111">
                      <a:extLst>
                        <a:ext uri="{FF2B5EF4-FFF2-40B4-BE49-F238E27FC236}">
                          <a16:creationId xmlns:a16="http://schemas.microsoft.com/office/drawing/2014/main" id="{ABB3EF79-783A-405F-87F8-E71574B8E481}"/>
                        </a:ext>
                      </a:extLst>
                    </p:cNvPr>
                    <p:cNvGrpSpPr/>
                    <p:nvPr userDrawn="1"/>
                  </p:nvGrpSpPr>
                  <p:grpSpPr>
                    <a:xfrm>
                      <a:off x="-2542178" y="4999319"/>
                      <a:ext cx="516835" cy="439373"/>
                      <a:chOff x="-3307743" y="4999319"/>
                      <a:chExt cx="516835" cy="439373"/>
                    </a:xfrm>
                  </p:grpSpPr>
                  <p:cxnSp>
                    <p:nvCxnSpPr>
                      <p:cNvPr id="114" name="Rechte verbindingslijn 113">
                        <a:extLst>
                          <a:ext uri="{FF2B5EF4-FFF2-40B4-BE49-F238E27FC236}">
                            <a16:creationId xmlns:a16="http://schemas.microsoft.com/office/drawing/2014/main" id="{F07A5D71-0043-4B13-B15C-1A407C1D4216}"/>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5" name="Rechte verbindingslijn 114">
                        <a:extLst>
                          <a:ext uri="{FF2B5EF4-FFF2-40B4-BE49-F238E27FC236}">
                            <a16:creationId xmlns:a16="http://schemas.microsoft.com/office/drawing/2014/main" id="{02E3E813-D9E0-45D3-9B99-95E90A7D87C7}"/>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6" name="Rechte verbindingslijn 115">
                        <a:extLst>
                          <a:ext uri="{FF2B5EF4-FFF2-40B4-BE49-F238E27FC236}">
                            <a16:creationId xmlns:a16="http://schemas.microsoft.com/office/drawing/2014/main" id="{FE599800-A67E-429E-8538-909780703E90}"/>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7" name="Rechte verbindingslijn 116">
                        <a:extLst>
                          <a:ext uri="{FF2B5EF4-FFF2-40B4-BE49-F238E27FC236}">
                            <a16:creationId xmlns:a16="http://schemas.microsoft.com/office/drawing/2014/main" id="{B31A13A4-4A62-4FA6-805C-ED68A575EB28}"/>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18" name="Rechthoek 117">
                        <a:extLst>
                          <a:ext uri="{FF2B5EF4-FFF2-40B4-BE49-F238E27FC236}">
                            <a16:creationId xmlns:a16="http://schemas.microsoft.com/office/drawing/2014/main" id="{6D2064A9-6F41-435E-8448-B4E31D505529}"/>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13" name="Pijl: rechts 112">
                      <a:extLst>
                        <a:ext uri="{FF2B5EF4-FFF2-40B4-BE49-F238E27FC236}">
                          <a16:creationId xmlns:a16="http://schemas.microsoft.com/office/drawing/2014/main" id="{26928EF2-27DC-42C6-96A1-B0DDDE8AEFF5}"/>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10" name="Tekstvak 109">
                    <a:extLst>
                      <a:ext uri="{FF2B5EF4-FFF2-40B4-BE49-F238E27FC236}">
                        <a16:creationId xmlns:a16="http://schemas.microsoft.com/office/drawing/2014/main" id="{E6E78DAE-26E5-4DEE-88E9-FF486AF3CC17}"/>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87" name="Groep 86">
                  <a:extLst>
                    <a:ext uri="{FF2B5EF4-FFF2-40B4-BE49-F238E27FC236}">
                      <a16:creationId xmlns:a16="http://schemas.microsoft.com/office/drawing/2014/main" id="{85DE3908-ECDF-4AA0-9572-251218BF81F7}"/>
                    </a:ext>
                  </a:extLst>
                </p:cNvPr>
                <p:cNvGrpSpPr/>
                <p:nvPr userDrawn="1"/>
              </p:nvGrpSpPr>
              <p:grpSpPr>
                <a:xfrm>
                  <a:off x="-1497156" y="5039725"/>
                  <a:ext cx="572112" cy="630825"/>
                  <a:chOff x="-1501387" y="5039725"/>
                  <a:chExt cx="572112" cy="630825"/>
                </a:xfrm>
              </p:grpSpPr>
              <p:grpSp>
                <p:nvGrpSpPr>
                  <p:cNvPr id="99" name="Groep 98">
                    <a:extLst>
                      <a:ext uri="{FF2B5EF4-FFF2-40B4-BE49-F238E27FC236}">
                        <a16:creationId xmlns:a16="http://schemas.microsoft.com/office/drawing/2014/main" id="{90BADC97-42EC-4BE9-961A-6D0A8F61821F}"/>
                      </a:ext>
                    </a:extLst>
                  </p:cNvPr>
                  <p:cNvGrpSpPr/>
                  <p:nvPr userDrawn="1"/>
                </p:nvGrpSpPr>
                <p:grpSpPr>
                  <a:xfrm rot="10800000">
                    <a:off x="-1453772" y="5039725"/>
                    <a:ext cx="426738" cy="332849"/>
                    <a:chOff x="-2542179" y="4996586"/>
                    <a:chExt cx="566814" cy="442106"/>
                  </a:xfrm>
                </p:grpSpPr>
                <p:sp>
                  <p:nvSpPr>
                    <p:cNvPr id="101" name="Rechthoek 100">
                      <a:extLst>
                        <a:ext uri="{FF2B5EF4-FFF2-40B4-BE49-F238E27FC236}">
                          <a16:creationId xmlns:a16="http://schemas.microsoft.com/office/drawing/2014/main" id="{7C6461C9-D7AD-45F6-8860-D00D0CE93BC3}"/>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02" name="Groep 101">
                      <a:extLst>
                        <a:ext uri="{FF2B5EF4-FFF2-40B4-BE49-F238E27FC236}">
                          <a16:creationId xmlns:a16="http://schemas.microsoft.com/office/drawing/2014/main" id="{A9DF9335-3CFB-4B46-923B-E274558B1A5E}"/>
                        </a:ext>
                      </a:extLst>
                    </p:cNvPr>
                    <p:cNvGrpSpPr/>
                    <p:nvPr userDrawn="1"/>
                  </p:nvGrpSpPr>
                  <p:grpSpPr>
                    <a:xfrm>
                      <a:off x="-2542179" y="4996586"/>
                      <a:ext cx="516836" cy="442106"/>
                      <a:chOff x="-3307744" y="4996586"/>
                      <a:chExt cx="516836" cy="442106"/>
                    </a:xfrm>
                  </p:grpSpPr>
                  <p:cxnSp>
                    <p:nvCxnSpPr>
                      <p:cNvPr id="104" name="Rechte verbindingslijn 103">
                        <a:extLst>
                          <a:ext uri="{FF2B5EF4-FFF2-40B4-BE49-F238E27FC236}">
                            <a16:creationId xmlns:a16="http://schemas.microsoft.com/office/drawing/2014/main" id="{2FAFCF61-7CC2-493A-8A04-168BAC1BB2A4}"/>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5" name="Rechte verbindingslijn 104">
                        <a:extLst>
                          <a:ext uri="{FF2B5EF4-FFF2-40B4-BE49-F238E27FC236}">
                            <a16:creationId xmlns:a16="http://schemas.microsoft.com/office/drawing/2014/main" id="{40C0F8D6-ECD9-440D-BBF7-BC90F7B89A67}"/>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6" name="Rechte verbindingslijn 105">
                        <a:extLst>
                          <a:ext uri="{FF2B5EF4-FFF2-40B4-BE49-F238E27FC236}">
                            <a16:creationId xmlns:a16="http://schemas.microsoft.com/office/drawing/2014/main" id="{E1658BA3-C0DB-4F2E-956D-897DD40FD2AC}"/>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7" name="Rechte verbindingslijn 106">
                        <a:extLst>
                          <a:ext uri="{FF2B5EF4-FFF2-40B4-BE49-F238E27FC236}">
                            <a16:creationId xmlns:a16="http://schemas.microsoft.com/office/drawing/2014/main" id="{4339E038-152F-46B1-970E-004C9A801682}"/>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08" name="Rechthoek 107">
                        <a:extLst>
                          <a:ext uri="{FF2B5EF4-FFF2-40B4-BE49-F238E27FC236}">
                            <a16:creationId xmlns:a16="http://schemas.microsoft.com/office/drawing/2014/main" id="{F9E8B96E-0ED1-4007-BEC7-E8A4C5D87E6E}"/>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03" name="Pijl: rechts 102">
                      <a:extLst>
                        <a:ext uri="{FF2B5EF4-FFF2-40B4-BE49-F238E27FC236}">
                          <a16:creationId xmlns:a16="http://schemas.microsoft.com/office/drawing/2014/main" id="{50C9D298-9642-4CD3-8431-13DF5AB8D96D}"/>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00" name="Tekstvak 99">
                    <a:extLst>
                      <a:ext uri="{FF2B5EF4-FFF2-40B4-BE49-F238E27FC236}">
                        <a16:creationId xmlns:a16="http://schemas.microsoft.com/office/drawing/2014/main" id="{42CB3CBB-F31E-47FA-8F94-92B7678A7106}"/>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88" name="Groep 87">
                  <a:extLst>
                    <a:ext uri="{FF2B5EF4-FFF2-40B4-BE49-F238E27FC236}">
                      <a16:creationId xmlns:a16="http://schemas.microsoft.com/office/drawing/2014/main" id="{B268D312-EE9B-4002-B83E-F51295FD125E}"/>
                    </a:ext>
                  </a:extLst>
                </p:cNvPr>
                <p:cNvGrpSpPr/>
                <p:nvPr userDrawn="1"/>
              </p:nvGrpSpPr>
              <p:grpSpPr>
                <a:xfrm>
                  <a:off x="-973743" y="5039725"/>
                  <a:ext cx="572112" cy="630825"/>
                  <a:chOff x="-961551" y="5039725"/>
                  <a:chExt cx="572112" cy="630825"/>
                </a:xfrm>
              </p:grpSpPr>
              <p:grpSp>
                <p:nvGrpSpPr>
                  <p:cNvPr id="89" name="Groep 88">
                    <a:extLst>
                      <a:ext uri="{FF2B5EF4-FFF2-40B4-BE49-F238E27FC236}">
                        <a16:creationId xmlns:a16="http://schemas.microsoft.com/office/drawing/2014/main" id="{BFAD3578-AB0F-44D9-BE58-2F4B9E61ADE3}"/>
                      </a:ext>
                    </a:extLst>
                  </p:cNvPr>
                  <p:cNvGrpSpPr/>
                  <p:nvPr userDrawn="1"/>
                </p:nvGrpSpPr>
                <p:grpSpPr>
                  <a:xfrm rot="10800000" flipH="1">
                    <a:off x="-868825" y="5039725"/>
                    <a:ext cx="426738" cy="332849"/>
                    <a:chOff x="-2542179" y="4996586"/>
                    <a:chExt cx="566814" cy="442106"/>
                  </a:xfrm>
                </p:grpSpPr>
                <p:sp>
                  <p:nvSpPr>
                    <p:cNvPr id="91" name="Rechthoek 90">
                      <a:extLst>
                        <a:ext uri="{FF2B5EF4-FFF2-40B4-BE49-F238E27FC236}">
                          <a16:creationId xmlns:a16="http://schemas.microsoft.com/office/drawing/2014/main" id="{E37C19E8-AB96-400D-BB4C-31AC9DA17220}"/>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92" name="Groep 91">
                      <a:extLst>
                        <a:ext uri="{FF2B5EF4-FFF2-40B4-BE49-F238E27FC236}">
                          <a16:creationId xmlns:a16="http://schemas.microsoft.com/office/drawing/2014/main" id="{4A7970D8-F4A3-4DDE-A053-01925AEECF21}"/>
                        </a:ext>
                      </a:extLst>
                    </p:cNvPr>
                    <p:cNvGrpSpPr/>
                    <p:nvPr userDrawn="1"/>
                  </p:nvGrpSpPr>
                  <p:grpSpPr>
                    <a:xfrm>
                      <a:off x="-2542179" y="4996586"/>
                      <a:ext cx="516836" cy="442106"/>
                      <a:chOff x="-3307744" y="4996586"/>
                      <a:chExt cx="516836" cy="442106"/>
                    </a:xfrm>
                  </p:grpSpPr>
                  <p:cxnSp>
                    <p:nvCxnSpPr>
                      <p:cNvPr id="94" name="Rechte verbindingslijn 93">
                        <a:extLst>
                          <a:ext uri="{FF2B5EF4-FFF2-40B4-BE49-F238E27FC236}">
                            <a16:creationId xmlns:a16="http://schemas.microsoft.com/office/drawing/2014/main" id="{67232D08-6A6E-4D0D-A17A-7E1DA9EE1922}"/>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95" name="Rechte verbindingslijn 94">
                        <a:extLst>
                          <a:ext uri="{FF2B5EF4-FFF2-40B4-BE49-F238E27FC236}">
                            <a16:creationId xmlns:a16="http://schemas.microsoft.com/office/drawing/2014/main" id="{0BC78F2B-7988-4839-BEB9-EAA7AB34543C}"/>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96" name="Rechte verbindingslijn 95">
                        <a:extLst>
                          <a:ext uri="{FF2B5EF4-FFF2-40B4-BE49-F238E27FC236}">
                            <a16:creationId xmlns:a16="http://schemas.microsoft.com/office/drawing/2014/main" id="{2209126E-C79C-45D7-B0DA-D454AB74FD85}"/>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97" name="Rechte verbindingslijn 96">
                        <a:extLst>
                          <a:ext uri="{FF2B5EF4-FFF2-40B4-BE49-F238E27FC236}">
                            <a16:creationId xmlns:a16="http://schemas.microsoft.com/office/drawing/2014/main" id="{43CF7AAF-2644-48A0-AFC9-7688517A0D6F}"/>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98" name="Rechthoek 97">
                        <a:extLst>
                          <a:ext uri="{FF2B5EF4-FFF2-40B4-BE49-F238E27FC236}">
                            <a16:creationId xmlns:a16="http://schemas.microsoft.com/office/drawing/2014/main" id="{5C4407FA-93FF-4430-BE21-F3B6670DEE97}"/>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93" name="Pijl: rechts 92">
                      <a:extLst>
                        <a:ext uri="{FF2B5EF4-FFF2-40B4-BE49-F238E27FC236}">
                          <a16:creationId xmlns:a16="http://schemas.microsoft.com/office/drawing/2014/main" id="{1852B566-E9E6-41CB-A600-7F296A425D63}"/>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0" name="Tekstvak 89">
                    <a:extLst>
                      <a:ext uri="{FF2B5EF4-FFF2-40B4-BE49-F238E27FC236}">
                        <a16:creationId xmlns:a16="http://schemas.microsoft.com/office/drawing/2014/main" id="{8F20CAD6-CEF5-4434-B6B8-94349C2826D5}"/>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spTree>
    <p:extLst>
      <p:ext uri="{BB962C8B-B14F-4D97-AF65-F5344CB8AC3E}">
        <p14:creationId xmlns:p14="http://schemas.microsoft.com/office/powerpoint/2010/main" val="8975431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 FULL SCREEN">
    <p:spTree>
      <p:nvGrpSpPr>
        <p:cNvPr id="1" name=""/>
        <p:cNvGrpSpPr/>
        <p:nvPr/>
      </p:nvGrpSpPr>
      <p:grpSpPr>
        <a:xfrm>
          <a:off x="0" y="0"/>
          <a:ext cx="0" cy="0"/>
          <a:chOff x="0" y="0"/>
          <a:chExt cx="0" cy="0"/>
        </a:xfrm>
      </p:grpSpPr>
      <p:sp>
        <p:nvSpPr>
          <p:cNvPr id="82" name="Tijdelijke aanduiding voor media 36"/>
          <p:cNvSpPr>
            <a:spLocks noGrp="1"/>
          </p:cNvSpPr>
          <p:nvPr>
            <p:ph type="media" sz="quarter" idx="17" hasCustomPrompt="1"/>
          </p:nvPr>
        </p:nvSpPr>
        <p:spPr>
          <a:xfrm>
            <a:off x="1" y="0"/>
            <a:ext cx="12192000" cy="6858000"/>
          </a:xfrm>
          <a:prstGeom prst="rect">
            <a:avLst/>
          </a:prstGeom>
          <a:solidFill>
            <a:schemeClr val="bg1">
              <a:lumMod val="95000"/>
            </a:schemeClr>
          </a:solidFill>
          <a:ln w="3175">
            <a:noFill/>
          </a:ln>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 video</a:t>
            </a:r>
          </a:p>
        </p:txBody>
      </p:sp>
      <p:sp>
        <p:nvSpPr>
          <p:cNvPr id="4" name="Tijdelijke aanduiding voor datum 3"/>
          <p:cNvSpPr>
            <a:spLocks noGrp="1"/>
          </p:cNvSpPr>
          <p:nvPr>
            <p:ph type="dt" sz="half" idx="10"/>
          </p:nvPr>
        </p:nvSpPr>
        <p:spPr/>
        <p:txBody>
          <a:bodyPr/>
          <a:lstStyle/>
          <a:p>
            <a:fld id="{77FDB426-CFBD-4474-B636-42DE08619468}" type="datetime1">
              <a:rPr lang="en-GB" smtClean="0"/>
              <a:t>29/05/2024</a:t>
            </a:fld>
            <a:endParaRPr lang="en-GB" dirty="0"/>
          </a:p>
        </p:txBody>
      </p:sp>
      <p:sp>
        <p:nvSpPr>
          <p:cNvPr id="5" name="Tijdelijke aanduiding voor voettekst 4"/>
          <p:cNvSpPr>
            <a:spLocks noGrp="1"/>
          </p:cNvSpPr>
          <p:nvPr>
            <p:ph type="ftr" sz="quarter" idx="11"/>
          </p:nvPr>
        </p:nvSpPr>
        <p:spPr/>
        <p:txBody>
          <a:bodyPr/>
          <a:lstStyle/>
          <a:p>
            <a:r>
              <a:rPr lang="en-GB" dirty="0"/>
              <a:t>Footer</a:t>
            </a:r>
          </a:p>
        </p:txBody>
      </p:sp>
      <p:sp>
        <p:nvSpPr>
          <p:cNvPr id="6" name="Tijdelijke aanduiding voor dianummer 5"/>
          <p:cNvSpPr>
            <a:spLocks noGrp="1"/>
          </p:cNvSpPr>
          <p:nvPr>
            <p:ph type="sldNum" sz="quarter" idx="12"/>
          </p:nvPr>
        </p:nvSpPr>
        <p:spPr/>
        <p:txBody>
          <a:bodyPr/>
          <a:lstStyle/>
          <a:p>
            <a:fld id="{B502C9A5-716F-45E6-800B-D4D02CE26F90}" type="slidenum">
              <a:rPr lang="en-GB" smtClean="0"/>
              <a:t>‹N°›</a:t>
            </a:fld>
            <a:endParaRPr lang="en-GB" dirty="0"/>
          </a:p>
        </p:txBody>
      </p:sp>
      <p:sp>
        <p:nvSpPr>
          <p:cNvPr id="7" name="Tekstvak 6"/>
          <p:cNvSpPr txBox="1"/>
          <p:nvPr userDrawn="1"/>
        </p:nvSpPr>
        <p:spPr>
          <a:xfrm>
            <a:off x="-11113" y="-649391"/>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VIDEO | FULL SCREEN</a:t>
            </a:r>
          </a:p>
        </p:txBody>
      </p:sp>
      <p:sp>
        <p:nvSpPr>
          <p:cNvPr id="2" name="Titel 1">
            <a:extLst>
              <a:ext uri="{FF2B5EF4-FFF2-40B4-BE49-F238E27FC236}">
                <a16:creationId xmlns:a16="http://schemas.microsoft.com/office/drawing/2014/main" id="{D7C52C0E-DA5C-46F8-9C46-BDE97408AC38}"/>
              </a:ext>
            </a:extLst>
          </p:cNvPr>
          <p:cNvSpPr>
            <a:spLocks noGrp="1"/>
          </p:cNvSpPr>
          <p:nvPr>
            <p:ph type="title" hasCustomPrompt="1"/>
          </p:nvPr>
        </p:nvSpPr>
        <p:spPr/>
        <p:txBody>
          <a:bodyPr/>
          <a:lstStyle>
            <a:lvl1pPr>
              <a:defRPr>
                <a:ln w="6350">
                  <a:solidFill>
                    <a:schemeClr val="bg1"/>
                  </a:solidFill>
                </a:ln>
                <a:solidFill>
                  <a:schemeClr val="bg1"/>
                </a:solidFill>
              </a:defRPr>
            </a:lvl1pPr>
          </a:lstStyle>
          <a:p>
            <a:r>
              <a:rPr lang="en-GB" dirty="0"/>
              <a:t>Add your title here</a:t>
            </a:r>
          </a:p>
        </p:txBody>
      </p:sp>
      <p:grpSp>
        <p:nvGrpSpPr>
          <p:cNvPr id="166" name="INSTRUCTION">
            <a:extLst>
              <a:ext uri="{FF2B5EF4-FFF2-40B4-BE49-F238E27FC236}">
                <a16:creationId xmlns:a16="http://schemas.microsoft.com/office/drawing/2014/main" id="{2CBF4BC5-C502-49CE-8372-448D946BAEAE}"/>
              </a:ext>
            </a:extLst>
          </p:cNvPr>
          <p:cNvGrpSpPr/>
          <p:nvPr userDrawn="1"/>
        </p:nvGrpSpPr>
        <p:grpSpPr>
          <a:xfrm>
            <a:off x="12377595" y="1"/>
            <a:ext cx="3693386" cy="5084661"/>
            <a:chOff x="-3786437" y="1"/>
            <a:chExt cx="3693386" cy="5084661"/>
          </a:xfrm>
        </p:grpSpPr>
        <p:grpSp>
          <p:nvGrpSpPr>
            <p:cNvPr id="167" name="INSTRUCTION">
              <a:extLst>
                <a:ext uri="{FF2B5EF4-FFF2-40B4-BE49-F238E27FC236}">
                  <a16:creationId xmlns:a16="http://schemas.microsoft.com/office/drawing/2014/main" id="{4C529407-4620-4E2A-9032-80B73ED5538D}"/>
                </a:ext>
              </a:extLst>
            </p:cNvPr>
            <p:cNvGrpSpPr/>
            <p:nvPr userDrawn="1"/>
          </p:nvGrpSpPr>
          <p:grpSpPr>
            <a:xfrm>
              <a:off x="-3786437" y="1"/>
              <a:ext cx="3693386" cy="5084661"/>
              <a:chOff x="-3786437" y="1"/>
              <a:chExt cx="3693386" cy="5084661"/>
            </a:xfrm>
          </p:grpSpPr>
          <p:sp>
            <p:nvSpPr>
              <p:cNvPr id="172" name="Rechthoek 171">
                <a:extLst>
                  <a:ext uri="{FF2B5EF4-FFF2-40B4-BE49-F238E27FC236}">
                    <a16:creationId xmlns:a16="http://schemas.microsoft.com/office/drawing/2014/main" id="{2E38A089-CDA3-4444-B65A-E420FFE0EF5C}"/>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 video</a:t>
                </a:r>
              </a:p>
            </p:txBody>
          </p:sp>
          <p:sp>
            <p:nvSpPr>
              <p:cNvPr id="173" name="Rechthoek 172">
                <a:extLst>
                  <a:ext uri="{FF2B5EF4-FFF2-40B4-BE49-F238E27FC236}">
                    <a16:creationId xmlns:a16="http://schemas.microsoft.com/office/drawing/2014/main" id="{B0BC5CBB-5A0B-4F3B-8FF9-09C162BBF7CB}"/>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174" name="Ovaal 173">
                <a:extLst>
                  <a:ext uri="{FF2B5EF4-FFF2-40B4-BE49-F238E27FC236}">
                    <a16:creationId xmlns:a16="http://schemas.microsoft.com/office/drawing/2014/main" id="{37B0953A-A4BD-4095-BEE1-5FACAC23899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5" name="Rechthoek 174">
                <a:extLst>
                  <a:ext uri="{FF2B5EF4-FFF2-40B4-BE49-F238E27FC236}">
                    <a16:creationId xmlns:a16="http://schemas.microsoft.com/office/drawing/2014/main" id="{F9D2FE37-F007-46E9-BB5B-A79D8997F7D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6" name="Groep 175">
                <a:extLst>
                  <a:ext uri="{FF2B5EF4-FFF2-40B4-BE49-F238E27FC236}">
                    <a16:creationId xmlns:a16="http://schemas.microsoft.com/office/drawing/2014/main" id="{768623CB-CE85-428E-9287-FAFD7E53C9C6}"/>
                  </a:ext>
                </a:extLst>
              </p:cNvPr>
              <p:cNvGrpSpPr/>
              <p:nvPr userDrawn="1"/>
            </p:nvGrpSpPr>
            <p:grpSpPr>
              <a:xfrm>
                <a:off x="-3316179" y="1231351"/>
                <a:ext cx="294789" cy="318834"/>
                <a:chOff x="14466489" y="1001522"/>
                <a:chExt cx="290627" cy="314333"/>
              </a:xfrm>
            </p:grpSpPr>
            <p:sp>
              <p:nvSpPr>
                <p:cNvPr id="205" name="Rechthoek 204">
                  <a:extLst>
                    <a:ext uri="{FF2B5EF4-FFF2-40B4-BE49-F238E27FC236}">
                      <a16:creationId xmlns:a16="http://schemas.microsoft.com/office/drawing/2014/main" id="{609EAF2F-B712-4EDA-A84E-B2DF4040D0C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6" name="Ovaal 205">
                  <a:extLst>
                    <a:ext uri="{FF2B5EF4-FFF2-40B4-BE49-F238E27FC236}">
                      <a16:creationId xmlns:a16="http://schemas.microsoft.com/office/drawing/2014/main" id="{560156C3-E736-49CA-9703-B52B7535940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207" name="Vrije vorm: vorm 206">
                  <a:extLst>
                    <a:ext uri="{FF2B5EF4-FFF2-40B4-BE49-F238E27FC236}">
                      <a16:creationId xmlns:a16="http://schemas.microsoft.com/office/drawing/2014/main" id="{09044F45-B58F-493F-BCDA-C2B5FF676283}"/>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208" name="Rechthoek: afgeronde hoeken 207">
                  <a:extLst>
                    <a:ext uri="{FF2B5EF4-FFF2-40B4-BE49-F238E27FC236}">
                      <a16:creationId xmlns:a16="http://schemas.microsoft.com/office/drawing/2014/main" id="{8648D0CD-58C9-4CA6-AE04-7D77F9FF6B7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209" name="Rechte verbindingslijn 208">
                  <a:extLst>
                    <a:ext uri="{FF2B5EF4-FFF2-40B4-BE49-F238E27FC236}">
                      <a16:creationId xmlns:a16="http://schemas.microsoft.com/office/drawing/2014/main" id="{BA2DE038-BB48-410E-88EC-461D229A4817}"/>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10" name="Rechte verbindingslijn 209">
                  <a:extLst>
                    <a:ext uri="{FF2B5EF4-FFF2-40B4-BE49-F238E27FC236}">
                      <a16:creationId xmlns:a16="http://schemas.microsoft.com/office/drawing/2014/main" id="{0F08D0DE-AD3A-470F-AFC1-8CFE2024119B}"/>
                    </a:ext>
                  </a:extLst>
                </p:cNvPr>
                <p:cNvCxnSpPr>
                  <a:cxnSpLocks/>
                  <a:stCxn id="20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7" name="Ovaal 176">
                <a:extLst>
                  <a:ext uri="{FF2B5EF4-FFF2-40B4-BE49-F238E27FC236}">
                    <a16:creationId xmlns:a16="http://schemas.microsoft.com/office/drawing/2014/main" id="{4DC59839-4A33-4908-8B19-37B93ABD7D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8" name="Rechthoek 177">
                <a:extLst>
                  <a:ext uri="{FF2B5EF4-FFF2-40B4-BE49-F238E27FC236}">
                    <a16:creationId xmlns:a16="http://schemas.microsoft.com/office/drawing/2014/main" id="{516526BC-B14B-4CD9-AD8D-90D06F3AD43B}"/>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9" name="Groep 178">
                <a:extLst>
                  <a:ext uri="{FF2B5EF4-FFF2-40B4-BE49-F238E27FC236}">
                    <a16:creationId xmlns:a16="http://schemas.microsoft.com/office/drawing/2014/main" id="{3AF8C56D-DF10-44EF-BF2C-09C89E4C2FD3}"/>
                  </a:ext>
                </a:extLst>
              </p:cNvPr>
              <p:cNvGrpSpPr/>
              <p:nvPr userDrawn="1"/>
            </p:nvGrpSpPr>
            <p:grpSpPr>
              <a:xfrm>
                <a:off x="-3311319" y="2164285"/>
                <a:ext cx="825500" cy="209550"/>
                <a:chOff x="13504624" y="2482850"/>
                <a:chExt cx="825500" cy="209550"/>
              </a:xfrm>
            </p:grpSpPr>
            <p:sp>
              <p:nvSpPr>
                <p:cNvPr id="202" name="Rechthoek 201">
                  <a:extLst>
                    <a:ext uri="{FF2B5EF4-FFF2-40B4-BE49-F238E27FC236}">
                      <a16:creationId xmlns:a16="http://schemas.microsoft.com/office/drawing/2014/main" id="{B55C5FA7-5138-416B-BB7A-A0DE955FDA9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203" name="Rechte verbindingslijn 202">
                  <a:extLst>
                    <a:ext uri="{FF2B5EF4-FFF2-40B4-BE49-F238E27FC236}">
                      <a16:creationId xmlns:a16="http://schemas.microsoft.com/office/drawing/2014/main" id="{653208A5-7688-4B72-96F7-A55D389BC1F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04" name="Gelijkbenige driehoek 203">
                  <a:extLst>
                    <a:ext uri="{FF2B5EF4-FFF2-40B4-BE49-F238E27FC236}">
                      <a16:creationId xmlns:a16="http://schemas.microsoft.com/office/drawing/2014/main" id="{30DB9BDF-AA1C-4B8D-B396-8A5C3C47262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80" name="Ovaal 179">
                <a:extLst>
                  <a:ext uri="{FF2B5EF4-FFF2-40B4-BE49-F238E27FC236}">
                    <a16:creationId xmlns:a16="http://schemas.microsoft.com/office/drawing/2014/main" id="{B7136509-2FBA-4DE7-A6C9-811F65474803}"/>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81" name="Rechthoek 180">
                <a:extLst>
                  <a:ext uri="{FF2B5EF4-FFF2-40B4-BE49-F238E27FC236}">
                    <a16:creationId xmlns:a16="http://schemas.microsoft.com/office/drawing/2014/main" id="{C2C438BC-221D-47CC-A2AE-4C696BE887E2}"/>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video, go to the tab</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‘Video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video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video frame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brackets.</a:t>
                </a:r>
              </a:p>
            </p:txBody>
          </p:sp>
          <p:grpSp>
            <p:nvGrpSpPr>
              <p:cNvPr id="182" name="Groep 181">
                <a:extLst>
                  <a:ext uri="{FF2B5EF4-FFF2-40B4-BE49-F238E27FC236}">
                    <a16:creationId xmlns:a16="http://schemas.microsoft.com/office/drawing/2014/main" id="{D5067252-8CE9-4FB6-BDBE-A790CBEB293D}"/>
                  </a:ext>
                </a:extLst>
              </p:cNvPr>
              <p:cNvGrpSpPr/>
              <p:nvPr userDrawn="1"/>
            </p:nvGrpSpPr>
            <p:grpSpPr>
              <a:xfrm>
                <a:off x="-3441613" y="3457758"/>
                <a:ext cx="622283" cy="612920"/>
                <a:chOff x="12617641" y="3403239"/>
                <a:chExt cx="752963" cy="741634"/>
              </a:xfrm>
            </p:grpSpPr>
            <p:grpSp>
              <p:nvGrpSpPr>
                <p:cNvPr id="186" name="Groep 185">
                  <a:extLst>
                    <a:ext uri="{FF2B5EF4-FFF2-40B4-BE49-F238E27FC236}">
                      <a16:creationId xmlns:a16="http://schemas.microsoft.com/office/drawing/2014/main" id="{82D58971-5A40-4F98-B347-BAD3D75A8622}"/>
                    </a:ext>
                  </a:extLst>
                </p:cNvPr>
                <p:cNvGrpSpPr/>
                <p:nvPr userDrawn="1"/>
              </p:nvGrpSpPr>
              <p:grpSpPr>
                <a:xfrm>
                  <a:off x="12771530" y="3403239"/>
                  <a:ext cx="467176" cy="448491"/>
                  <a:chOff x="12782157" y="3403239"/>
                  <a:chExt cx="467176" cy="448491"/>
                </a:xfrm>
              </p:grpSpPr>
              <p:grpSp>
                <p:nvGrpSpPr>
                  <p:cNvPr id="189" name="Groep 188">
                    <a:extLst>
                      <a:ext uri="{FF2B5EF4-FFF2-40B4-BE49-F238E27FC236}">
                        <a16:creationId xmlns:a16="http://schemas.microsoft.com/office/drawing/2014/main" id="{0E439F94-229D-43B5-B4AD-40F2BAB32BBC}"/>
                      </a:ext>
                    </a:extLst>
                  </p:cNvPr>
                  <p:cNvGrpSpPr/>
                  <p:nvPr userDrawn="1"/>
                </p:nvGrpSpPr>
                <p:grpSpPr>
                  <a:xfrm>
                    <a:off x="12782157" y="3403239"/>
                    <a:ext cx="412976" cy="396132"/>
                    <a:chOff x="13554906" y="3320109"/>
                    <a:chExt cx="443917" cy="425811"/>
                  </a:xfrm>
                </p:grpSpPr>
                <p:grpSp>
                  <p:nvGrpSpPr>
                    <p:cNvPr id="196" name="Groep 195">
                      <a:extLst>
                        <a:ext uri="{FF2B5EF4-FFF2-40B4-BE49-F238E27FC236}">
                          <a16:creationId xmlns:a16="http://schemas.microsoft.com/office/drawing/2014/main" id="{41C92600-CF7C-4825-983B-A4BC24E17F5A}"/>
                        </a:ext>
                      </a:extLst>
                    </p:cNvPr>
                    <p:cNvGrpSpPr/>
                    <p:nvPr userDrawn="1"/>
                  </p:nvGrpSpPr>
                  <p:grpSpPr>
                    <a:xfrm>
                      <a:off x="13554906" y="3320109"/>
                      <a:ext cx="443917" cy="425811"/>
                      <a:chOff x="12909684" y="1276143"/>
                      <a:chExt cx="443917" cy="425811"/>
                    </a:xfrm>
                  </p:grpSpPr>
                  <p:sp>
                    <p:nvSpPr>
                      <p:cNvPr id="199" name="Rechthoek 198">
                        <a:extLst>
                          <a:ext uri="{FF2B5EF4-FFF2-40B4-BE49-F238E27FC236}">
                            <a16:creationId xmlns:a16="http://schemas.microsoft.com/office/drawing/2014/main" id="{595A2CF1-19A0-4D4A-8CA3-07BE9217C47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0" name="Rechthoek 199">
                        <a:extLst>
                          <a:ext uri="{FF2B5EF4-FFF2-40B4-BE49-F238E27FC236}">
                            <a16:creationId xmlns:a16="http://schemas.microsoft.com/office/drawing/2014/main" id="{CCF90DFF-9348-4986-97A5-EDB15FF6BCD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1" name="Ovaal 200">
                        <a:extLst>
                          <a:ext uri="{FF2B5EF4-FFF2-40B4-BE49-F238E27FC236}">
                            <a16:creationId xmlns:a16="http://schemas.microsoft.com/office/drawing/2014/main" id="{1465EBC7-FC34-4AE9-8126-0E9DF37FEC2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97" name="Afbeelding 196">
                      <a:extLst>
                        <a:ext uri="{FF2B5EF4-FFF2-40B4-BE49-F238E27FC236}">
                          <a16:creationId xmlns:a16="http://schemas.microsoft.com/office/drawing/2014/main" id="{D9933A51-0FF1-4D10-A248-43C18D13068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98" name="Afbeelding 197">
                      <a:extLst>
                        <a:ext uri="{FF2B5EF4-FFF2-40B4-BE49-F238E27FC236}">
                          <a16:creationId xmlns:a16="http://schemas.microsoft.com/office/drawing/2014/main" id="{71DEC062-9A92-4D25-9813-96B595664A17}"/>
                        </a:ext>
                      </a:extLst>
                    </p:cNvPr>
                    <p:cNvPicPr>
                      <a:picLocks noChangeAspect="1"/>
                    </p:cNvPicPr>
                    <p:nvPr userDrawn="1"/>
                  </p:nvPicPr>
                  <p:blipFill>
                    <a:blip r:embed="rId2" cstate="print">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90" name="Groep 189">
                    <a:extLst>
                      <a:ext uri="{FF2B5EF4-FFF2-40B4-BE49-F238E27FC236}">
                        <a16:creationId xmlns:a16="http://schemas.microsoft.com/office/drawing/2014/main" id="{12C79B11-EBD7-4CF8-BB91-B2E6A9E57249}"/>
                      </a:ext>
                    </a:extLst>
                  </p:cNvPr>
                  <p:cNvGrpSpPr/>
                  <p:nvPr userDrawn="1"/>
                </p:nvGrpSpPr>
                <p:grpSpPr>
                  <a:xfrm>
                    <a:off x="13103513" y="3705268"/>
                    <a:ext cx="145820" cy="146462"/>
                    <a:chOff x="13096169" y="3602278"/>
                    <a:chExt cx="145820" cy="146462"/>
                  </a:xfrm>
                </p:grpSpPr>
                <p:sp>
                  <p:nvSpPr>
                    <p:cNvPr id="194" name="Rechthoek 193">
                      <a:extLst>
                        <a:ext uri="{FF2B5EF4-FFF2-40B4-BE49-F238E27FC236}">
                          <a16:creationId xmlns:a16="http://schemas.microsoft.com/office/drawing/2014/main" id="{B1CB0CF9-26D4-4C42-AADF-B2722DE8A6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95" name="Rechthoek 194">
                      <a:extLst>
                        <a:ext uri="{FF2B5EF4-FFF2-40B4-BE49-F238E27FC236}">
                          <a16:creationId xmlns:a16="http://schemas.microsoft.com/office/drawing/2014/main" id="{A0609A5F-BF51-4C1F-87C5-37B50577D4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91" name="Groep 190">
                    <a:extLst>
                      <a:ext uri="{FF2B5EF4-FFF2-40B4-BE49-F238E27FC236}">
                        <a16:creationId xmlns:a16="http://schemas.microsoft.com/office/drawing/2014/main" id="{4E90610C-6643-40AA-A715-7C59B6B8CD9C}"/>
                      </a:ext>
                    </a:extLst>
                  </p:cNvPr>
                  <p:cNvGrpSpPr/>
                  <p:nvPr userDrawn="1"/>
                </p:nvGrpSpPr>
                <p:grpSpPr>
                  <a:xfrm rot="10800000">
                    <a:off x="13061402" y="3665637"/>
                    <a:ext cx="145820" cy="146462"/>
                    <a:chOff x="13096169" y="3602278"/>
                    <a:chExt cx="145820" cy="146462"/>
                  </a:xfrm>
                </p:grpSpPr>
                <p:sp>
                  <p:nvSpPr>
                    <p:cNvPr id="192" name="Rechthoek 191">
                      <a:extLst>
                        <a:ext uri="{FF2B5EF4-FFF2-40B4-BE49-F238E27FC236}">
                          <a16:creationId xmlns:a16="http://schemas.microsoft.com/office/drawing/2014/main" id="{1DE8F461-F9AA-42D6-BBEB-77B77E72074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93" name="Rechthoek 192">
                      <a:extLst>
                        <a:ext uri="{FF2B5EF4-FFF2-40B4-BE49-F238E27FC236}">
                          <a16:creationId xmlns:a16="http://schemas.microsoft.com/office/drawing/2014/main" id="{5B573F69-BBCD-4F86-938E-BB57A7843CB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87" name="Rechthoek 186">
                  <a:extLst>
                    <a:ext uri="{FF2B5EF4-FFF2-40B4-BE49-F238E27FC236}">
                      <a16:creationId xmlns:a16="http://schemas.microsoft.com/office/drawing/2014/main" id="{255E8094-AE7D-4CF2-9B81-97194B2F970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88" name="Gelijkbenige driehoek 187">
                  <a:extLst>
                    <a:ext uri="{FF2B5EF4-FFF2-40B4-BE49-F238E27FC236}">
                      <a16:creationId xmlns:a16="http://schemas.microsoft.com/office/drawing/2014/main" id="{CA3F34D0-B444-4790-A816-656A95D66E5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3" name="ICOON_info">
                <a:extLst>
                  <a:ext uri="{FF2B5EF4-FFF2-40B4-BE49-F238E27FC236}">
                    <a16:creationId xmlns:a16="http://schemas.microsoft.com/office/drawing/2014/main" id="{F276B050-D227-4B5B-869F-3625D1F9F3C6}"/>
                  </a:ext>
                </a:extLst>
              </p:cNvPr>
              <p:cNvGrpSpPr/>
              <p:nvPr userDrawn="1"/>
            </p:nvGrpSpPr>
            <p:grpSpPr>
              <a:xfrm>
                <a:off x="-376736" y="4085613"/>
                <a:ext cx="283685" cy="283685"/>
                <a:chOff x="-510741" y="5913713"/>
                <a:chExt cx="267555" cy="267555"/>
              </a:xfrm>
            </p:grpSpPr>
            <p:sp>
              <p:nvSpPr>
                <p:cNvPr id="184" name="Ovaal 183">
                  <a:extLst>
                    <a:ext uri="{FF2B5EF4-FFF2-40B4-BE49-F238E27FC236}">
                      <a16:creationId xmlns:a16="http://schemas.microsoft.com/office/drawing/2014/main" id="{027C47AD-B5A4-4191-B2D4-23564B277B3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85" name="Graphic 163" descr="Informatie">
                  <a:extLst>
                    <a:ext uri="{FF2B5EF4-FFF2-40B4-BE49-F238E27FC236}">
                      <a16:creationId xmlns:a16="http://schemas.microsoft.com/office/drawing/2014/main" id="{2297C4E6-9E96-4164-8647-600B2076BF3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168" name="Video icoon">
              <a:extLst>
                <a:ext uri="{FF2B5EF4-FFF2-40B4-BE49-F238E27FC236}">
                  <a16:creationId xmlns:a16="http://schemas.microsoft.com/office/drawing/2014/main" id="{3245BE03-8165-4BF4-819D-15EE52813BE7}"/>
                </a:ext>
              </a:extLst>
            </p:cNvPr>
            <p:cNvGrpSpPr/>
            <p:nvPr userDrawn="1"/>
          </p:nvGrpSpPr>
          <p:grpSpPr>
            <a:xfrm>
              <a:off x="-3310781" y="1231352"/>
              <a:ext cx="311450" cy="313414"/>
              <a:chOff x="8066315" y="1676399"/>
              <a:chExt cx="1371600" cy="1380253"/>
            </a:xfrm>
          </p:grpSpPr>
          <p:sp>
            <p:nvSpPr>
              <p:cNvPr id="169" name="Rechthoek 168">
                <a:extLst>
                  <a:ext uri="{FF2B5EF4-FFF2-40B4-BE49-F238E27FC236}">
                    <a16:creationId xmlns:a16="http://schemas.microsoft.com/office/drawing/2014/main" id="{32A74278-7141-4D21-8BC1-CF48880C8A5C}"/>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70" name="Vrije vorm 112">
                <a:extLst>
                  <a:ext uri="{FF2B5EF4-FFF2-40B4-BE49-F238E27FC236}">
                    <a16:creationId xmlns:a16="http://schemas.microsoft.com/office/drawing/2014/main" id="{2571848B-6245-4965-9C85-A985618C0585}"/>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71" name="Vrije vorm 113">
                <a:extLst>
                  <a:ext uri="{FF2B5EF4-FFF2-40B4-BE49-F238E27FC236}">
                    <a16:creationId xmlns:a16="http://schemas.microsoft.com/office/drawing/2014/main" id="{CD5667A5-E697-4693-BDB5-8C52367ECCCD}"/>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685920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77134D45-5475-4AC9-A650-C5B2868A296D}"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TITLE ONLY</a:t>
            </a:r>
          </a:p>
        </p:txBody>
      </p:sp>
      <p:sp>
        <p:nvSpPr>
          <p:cNvPr id="3" name="Titel 2">
            <a:extLst>
              <a:ext uri="{FF2B5EF4-FFF2-40B4-BE49-F238E27FC236}">
                <a16:creationId xmlns:a16="http://schemas.microsoft.com/office/drawing/2014/main" id="{79373B14-4A03-42AD-9356-B2A1A88A53A8}"/>
              </a:ext>
            </a:extLst>
          </p:cNvPr>
          <p:cNvSpPr>
            <a:spLocks noGrp="1"/>
          </p:cNvSpPr>
          <p:nvPr>
            <p:ph type="title" hasCustomPrompt="1"/>
          </p:nvPr>
        </p:nvSpPr>
        <p:spPr/>
        <p:txBody>
          <a:bodyPr/>
          <a:lstStyle/>
          <a:p>
            <a:r>
              <a:rPr lang="en-GB" dirty="0"/>
              <a:t>Add your title here</a:t>
            </a:r>
          </a:p>
        </p:txBody>
      </p:sp>
    </p:spTree>
    <p:extLst>
      <p:ext uri="{BB962C8B-B14F-4D97-AF65-F5344CB8AC3E}">
        <p14:creationId xmlns:p14="http://schemas.microsoft.com/office/powerpoint/2010/main" val="37897605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TRODUCTION | 1X">
    <p:bg>
      <p:bgPr>
        <a:solidFill>
          <a:schemeClr val="tx2"/>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913D4C31-0BAB-40C0-9A54-81CCF3D33A12}"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INTRODUCTION | 1X</a:t>
            </a:r>
          </a:p>
        </p:txBody>
      </p:sp>
      <p:sp>
        <p:nvSpPr>
          <p:cNvPr id="8" name="Titel 7">
            <a:extLst>
              <a:ext uri="{FF2B5EF4-FFF2-40B4-BE49-F238E27FC236}">
                <a16:creationId xmlns:a16="http://schemas.microsoft.com/office/drawing/2014/main" id="{B1783990-4061-4C01-A33C-5E373142FF31}"/>
              </a:ext>
            </a:extLst>
          </p:cNvPr>
          <p:cNvSpPr>
            <a:spLocks noGrp="1"/>
          </p:cNvSpPr>
          <p:nvPr>
            <p:ph type="title" hasCustomPrompt="1"/>
          </p:nvPr>
        </p:nvSpPr>
        <p:spPr>
          <a:xfrm>
            <a:off x="446032" y="3430757"/>
            <a:ext cx="3762221" cy="1092300"/>
          </a:xfrm>
        </p:spPr>
        <p:txBody>
          <a:bodyPr anchor="b"/>
          <a:lstStyle>
            <a:lvl1pPr>
              <a:lnSpc>
                <a:spcPct val="80000"/>
              </a:lnSpc>
              <a:defRPr sz="3600" baseline="0">
                <a:ln w="6350">
                  <a:solidFill>
                    <a:schemeClr val="bg1"/>
                  </a:solidFill>
                </a:ln>
                <a:solidFill>
                  <a:schemeClr val="bg1"/>
                </a:solidFill>
              </a:defRPr>
            </a:lvl1pPr>
          </a:lstStyle>
          <a:p>
            <a:r>
              <a:rPr lang="en-GB" dirty="0"/>
              <a:t>Name </a:t>
            </a:r>
            <a:br>
              <a:rPr lang="en-GB" dirty="0"/>
            </a:br>
            <a:r>
              <a:rPr lang="en-GB" dirty="0"/>
              <a:t>Last name</a:t>
            </a:r>
          </a:p>
        </p:txBody>
      </p:sp>
      <p:sp>
        <p:nvSpPr>
          <p:cNvPr id="89" name="Tijdelijke aanduiding voor verticale tekst 2">
            <a:extLst>
              <a:ext uri="{FF2B5EF4-FFF2-40B4-BE49-F238E27FC236}">
                <a16:creationId xmlns:a16="http://schemas.microsoft.com/office/drawing/2014/main" id="{45B1F675-BD2C-4B95-9978-3BD4B74FB9B4}"/>
              </a:ext>
            </a:extLst>
          </p:cNvPr>
          <p:cNvSpPr>
            <a:spLocks noGrp="1"/>
          </p:cNvSpPr>
          <p:nvPr>
            <p:ph type="body" orient="vert" idx="1" hasCustomPrompt="1"/>
          </p:nvPr>
        </p:nvSpPr>
        <p:spPr>
          <a:xfrm>
            <a:off x="446087" y="4918308"/>
            <a:ext cx="3762376" cy="828000"/>
          </a:xfrm>
        </p:spPr>
        <p:txBody>
          <a:bodyPr vert="horz"/>
          <a:lstStyle>
            <a:lvl1pPr marL="0" indent="0">
              <a:buFont typeface="Arial" panose="020B0604020202020204" pitchFamily="34" charset="0"/>
              <a:buNone/>
              <a:defRPr sz="1600">
                <a:solidFill>
                  <a:schemeClr val="bg1"/>
                </a:solidFill>
              </a:defRPr>
            </a:lvl1pPr>
          </a:lstStyle>
          <a:p>
            <a:pPr lvl="0"/>
            <a:r>
              <a:rPr lang="en-GB" dirty="0"/>
              <a:t>Add your text here</a:t>
            </a:r>
          </a:p>
        </p:txBody>
      </p:sp>
      <p:sp>
        <p:nvSpPr>
          <p:cNvPr id="74" name="Tijdelijke aanduiding voor afbeelding 8">
            <a:extLst>
              <a:ext uri="{FF2B5EF4-FFF2-40B4-BE49-F238E27FC236}">
                <a16:creationId xmlns:a16="http://schemas.microsoft.com/office/drawing/2014/main" id="{51005DAB-483A-4404-9DD9-64CF64028B2F}"/>
              </a:ext>
            </a:extLst>
          </p:cNvPr>
          <p:cNvSpPr>
            <a:spLocks noGrp="1"/>
          </p:cNvSpPr>
          <p:nvPr>
            <p:ph type="pic" sz="quarter" idx="14" hasCustomPrompt="1"/>
          </p:nvPr>
        </p:nvSpPr>
        <p:spPr>
          <a:xfrm>
            <a:off x="4686300" y="0"/>
            <a:ext cx="7505700" cy="6857999"/>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77" name="Tijdelijke aanduiding voor tekst 84">
            <a:extLst>
              <a:ext uri="{FF2B5EF4-FFF2-40B4-BE49-F238E27FC236}">
                <a16:creationId xmlns:a16="http://schemas.microsoft.com/office/drawing/2014/main" id="{DFABAF90-646C-4C42-859F-4D485A24EF0D}"/>
              </a:ext>
            </a:extLst>
          </p:cNvPr>
          <p:cNvSpPr>
            <a:spLocks noGrp="1"/>
          </p:cNvSpPr>
          <p:nvPr>
            <p:ph type="body" sz="quarter" idx="16" hasCustomPrompt="1"/>
          </p:nvPr>
        </p:nvSpPr>
        <p:spPr>
          <a:xfrm>
            <a:off x="446032" y="2942170"/>
            <a:ext cx="3762431" cy="477837"/>
          </a:xfrm>
          <a:noFill/>
        </p:spPr>
        <p:txBody>
          <a:bodyPr wrap="square" lIns="0" tIns="0" rIns="0" bIns="0" anchor="b">
            <a:noAutofit/>
          </a:bodyPr>
          <a:lstStyle>
            <a:lvl1pPr marL="0" indent="0">
              <a:buNone/>
              <a:defRPr sz="1200" cap="none" baseline="0">
                <a:solidFill>
                  <a:schemeClr val="bg1"/>
                </a:solidFill>
                <a:latin typeface="+mj-lt"/>
              </a:defRPr>
            </a:lvl1pPr>
          </a:lstStyle>
          <a:p>
            <a:pPr lvl="0"/>
            <a:r>
              <a:rPr lang="en-GB" dirty="0"/>
              <a:t>Job description</a:t>
            </a:r>
          </a:p>
        </p:txBody>
      </p:sp>
      <p:pic>
        <p:nvPicPr>
          <p:cNvPr id="7" name="Graphic 6">
            <a:extLst>
              <a:ext uri="{FF2B5EF4-FFF2-40B4-BE49-F238E27FC236}">
                <a16:creationId xmlns:a16="http://schemas.microsoft.com/office/drawing/2014/main" id="{D3F5EE30-3ADA-4274-8B69-9A98653C4F65}"/>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a:off x="1166812" y="6225966"/>
            <a:ext cx="204788" cy="204788"/>
          </a:xfrm>
          <a:prstGeom prst="rect">
            <a:avLst/>
          </a:prstGeom>
        </p:spPr>
      </p:pic>
      <p:pic>
        <p:nvPicPr>
          <p:cNvPr id="11" name="Graphic 10">
            <a:extLst>
              <a:ext uri="{FF2B5EF4-FFF2-40B4-BE49-F238E27FC236}">
                <a16:creationId xmlns:a16="http://schemas.microsoft.com/office/drawing/2014/main" id="{A532310E-1D2C-42AC-992D-39B8CD3171C7}"/>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a:off x="446032" y="6225966"/>
            <a:ext cx="204788" cy="204788"/>
          </a:xfrm>
          <a:prstGeom prst="rect">
            <a:avLst/>
          </a:prstGeom>
        </p:spPr>
      </p:pic>
      <p:pic>
        <p:nvPicPr>
          <p:cNvPr id="13" name="Graphic 12">
            <a:extLst>
              <a:ext uri="{FF2B5EF4-FFF2-40B4-BE49-F238E27FC236}">
                <a16:creationId xmlns:a16="http://schemas.microsoft.com/office/drawing/2014/main" id="{F97DF307-AE7D-4EE1-A6C0-2A26121AC332}"/>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a:off x="806422" y="6225966"/>
            <a:ext cx="204788" cy="204788"/>
          </a:xfrm>
          <a:prstGeom prst="rect">
            <a:avLst/>
          </a:prstGeom>
        </p:spPr>
      </p:pic>
      <p:grpSp>
        <p:nvGrpSpPr>
          <p:cNvPr id="105" name="INSTRUCTION">
            <a:extLst>
              <a:ext uri="{FF2B5EF4-FFF2-40B4-BE49-F238E27FC236}">
                <a16:creationId xmlns:a16="http://schemas.microsoft.com/office/drawing/2014/main" id="{6CE98AFF-33D8-4ECD-95BA-DF7005EBCD79}"/>
              </a:ext>
            </a:extLst>
          </p:cNvPr>
          <p:cNvGrpSpPr/>
          <p:nvPr userDrawn="1"/>
        </p:nvGrpSpPr>
        <p:grpSpPr>
          <a:xfrm>
            <a:off x="12377595" y="1"/>
            <a:ext cx="3693386" cy="5084661"/>
            <a:chOff x="-3786437" y="1"/>
            <a:chExt cx="3693386" cy="5084661"/>
          </a:xfrm>
        </p:grpSpPr>
        <p:sp>
          <p:nvSpPr>
            <p:cNvPr id="106" name="Rechthoek 105">
              <a:extLst>
                <a:ext uri="{FF2B5EF4-FFF2-40B4-BE49-F238E27FC236}">
                  <a16:creationId xmlns:a16="http://schemas.microsoft.com/office/drawing/2014/main" id="{CCD710B1-658D-4760-A78F-0CEE9AF4525E}"/>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08" name="Rechthoek 107">
              <a:extLst>
                <a:ext uri="{FF2B5EF4-FFF2-40B4-BE49-F238E27FC236}">
                  <a16:creationId xmlns:a16="http://schemas.microsoft.com/office/drawing/2014/main" id="{1C8525EB-A865-4DDD-9D3E-0EAB7894B159}"/>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109" name="Ovaal 108">
              <a:extLst>
                <a:ext uri="{FF2B5EF4-FFF2-40B4-BE49-F238E27FC236}">
                  <a16:creationId xmlns:a16="http://schemas.microsoft.com/office/drawing/2014/main" id="{B8195C41-A9D1-4BD1-B55A-B360D496703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0" name="Rechthoek 109">
              <a:extLst>
                <a:ext uri="{FF2B5EF4-FFF2-40B4-BE49-F238E27FC236}">
                  <a16:creationId xmlns:a16="http://schemas.microsoft.com/office/drawing/2014/main" id="{67C39A3B-B90C-4843-9627-2CD0CB0F831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1" name="Groep 110">
              <a:extLst>
                <a:ext uri="{FF2B5EF4-FFF2-40B4-BE49-F238E27FC236}">
                  <a16:creationId xmlns:a16="http://schemas.microsoft.com/office/drawing/2014/main" id="{E198E46E-56EB-47B1-BB6F-D1FDF0F49E76}"/>
                </a:ext>
              </a:extLst>
            </p:cNvPr>
            <p:cNvGrpSpPr/>
            <p:nvPr userDrawn="1"/>
          </p:nvGrpSpPr>
          <p:grpSpPr>
            <a:xfrm>
              <a:off x="-3316179" y="1231351"/>
              <a:ext cx="294789" cy="318834"/>
              <a:chOff x="14466489" y="1001522"/>
              <a:chExt cx="290627" cy="314333"/>
            </a:xfrm>
          </p:grpSpPr>
          <p:sp>
            <p:nvSpPr>
              <p:cNvPr id="184" name="Rechthoek 183">
                <a:extLst>
                  <a:ext uri="{FF2B5EF4-FFF2-40B4-BE49-F238E27FC236}">
                    <a16:creationId xmlns:a16="http://schemas.microsoft.com/office/drawing/2014/main" id="{8CE5B90A-67FD-47DC-B299-28BC6C56203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5" name="Ovaal 184">
                <a:extLst>
                  <a:ext uri="{FF2B5EF4-FFF2-40B4-BE49-F238E27FC236}">
                    <a16:creationId xmlns:a16="http://schemas.microsoft.com/office/drawing/2014/main" id="{D4F708D7-3F33-48DD-A113-79F2EB976B8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86" name="Vrije vorm: vorm 185">
                <a:extLst>
                  <a:ext uri="{FF2B5EF4-FFF2-40B4-BE49-F238E27FC236}">
                    <a16:creationId xmlns:a16="http://schemas.microsoft.com/office/drawing/2014/main" id="{B35C4218-3CC6-4531-845A-52C102084EA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87" name="Rechthoek: afgeronde hoeken 186">
                <a:extLst>
                  <a:ext uri="{FF2B5EF4-FFF2-40B4-BE49-F238E27FC236}">
                    <a16:creationId xmlns:a16="http://schemas.microsoft.com/office/drawing/2014/main" id="{BE1D83D5-9F48-4B2B-B43B-7ED043E20391}"/>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188" name="Rechte verbindingslijn 187">
                <a:extLst>
                  <a:ext uri="{FF2B5EF4-FFF2-40B4-BE49-F238E27FC236}">
                    <a16:creationId xmlns:a16="http://schemas.microsoft.com/office/drawing/2014/main" id="{60091267-70E8-43C1-A8EF-28E5555EC32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9" name="Rechte verbindingslijn 188">
                <a:extLst>
                  <a:ext uri="{FF2B5EF4-FFF2-40B4-BE49-F238E27FC236}">
                    <a16:creationId xmlns:a16="http://schemas.microsoft.com/office/drawing/2014/main" id="{E50EA986-506F-49EE-8AA7-9563E0C7B49D}"/>
                  </a:ext>
                </a:extLst>
              </p:cNvPr>
              <p:cNvCxnSpPr>
                <a:cxnSpLocks/>
                <a:stCxn id="187"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12" name="Ovaal 111">
              <a:extLst>
                <a:ext uri="{FF2B5EF4-FFF2-40B4-BE49-F238E27FC236}">
                  <a16:creationId xmlns:a16="http://schemas.microsoft.com/office/drawing/2014/main" id="{892ACDFE-D925-4931-814F-1DC69A48B68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3" name="Rechthoek 112">
              <a:extLst>
                <a:ext uri="{FF2B5EF4-FFF2-40B4-BE49-F238E27FC236}">
                  <a16:creationId xmlns:a16="http://schemas.microsoft.com/office/drawing/2014/main" id="{775BDAF5-21AD-4D60-8D6B-13A4B31C489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4" name="Groep 153">
              <a:extLst>
                <a:ext uri="{FF2B5EF4-FFF2-40B4-BE49-F238E27FC236}">
                  <a16:creationId xmlns:a16="http://schemas.microsoft.com/office/drawing/2014/main" id="{E6E32140-6A71-4CCE-8701-0928AFB38E38}"/>
                </a:ext>
              </a:extLst>
            </p:cNvPr>
            <p:cNvGrpSpPr/>
            <p:nvPr userDrawn="1"/>
          </p:nvGrpSpPr>
          <p:grpSpPr>
            <a:xfrm>
              <a:off x="-3311319" y="2164285"/>
              <a:ext cx="825500" cy="209550"/>
              <a:chOff x="13504624" y="2482850"/>
              <a:chExt cx="825500" cy="209550"/>
            </a:xfrm>
          </p:grpSpPr>
          <p:sp>
            <p:nvSpPr>
              <p:cNvPr id="181" name="Rechthoek 180">
                <a:extLst>
                  <a:ext uri="{FF2B5EF4-FFF2-40B4-BE49-F238E27FC236}">
                    <a16:creationId xmlns:a16="http://schemas.microsoft.com/office/drawing/2014/main" id="{500C1E62-758A-4001-8586-1CE95F91282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82" name="Rechte verbindingslijn 181">
                <a:extLst>
                  <a:ext uri="{FF2B5EF4-FFF2-40B4-BE49-F238E27FC236}">
                    <a16:creationId xmlns:a16="http://schemas.microsoft.com/office/drawing/2014/main" id="{4835F1F7-53AC-436D-A687-A643FA7B9CB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3" name="Gelijkbenige driehoek 182">
                <a:extLst>
                  <a:ext uri="{FF2B5EF4-FFF2-40B4-BE49-F238E27FC236}">
                    <a16:creationId xmlns:a16="http://schemas.microsoft.com/office/drawing/2014/main" id="{AFDDD567-AE6A-44BA-818C-691E7EACA50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55" name="Ovaal 154">
              <a:extLst>
                <a:ext uri="{FF2B5EF4-FFF2-40B4-BE49-F238E27FC236}">
                  <a16:creationId xmlns:a16="http://schemas.microsoft.com/office/drawing/2014/main" id="{EAA38A54-6B34-4489-A44A-71AA060758FD}"/>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0" name="Rechthoek 159">
              <a:extLst>
                <a:ext uri="{FF2B5EF4-FFF2-40B4-BE49-F238E27FC236}">
                  <a16:creationId xmlns:a16="http://schemas.microsoft.com/office/drawing/2014/main" id="{CE792074-B714-426B-A71F-31F7D3D7DEBB}"/>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61" name="Groep 160">
              <a:extLst>
                <a:ext uri="{FF2B5EF4-FFF2-40B4-BE49-F238E27FC236}">
                  <a16:creationId xmlns:a16="http://schemas.microsoft.com/office/drawing/2014/main" id="{EE1BAA72-051F-4431-8205-D418D56680BE}"/>
                </a:ext>
              </a:extLst>
            </p:cNvPr>
            <p:cNvGrpSpPr/>
            <p:nvPr userDrawn="1"/>
          </p:nvGrpSpPr>
          <p:grpSpPr>
            <a:xfrm>
              <a:off x="-3441613" y="3457758"/>
              <a:ext cx="622283" cy="612920"/>
              <a:chOff x="12617641" y="3403239"/>
              <a:chExt cx="752963" cy="741634"/>
            </a:xfrm>
          </p:grpSpPr>
          <p:grpSp>
            <p:nvGrpSpPr>
              <p:cNvPr id="165" name="Groep 164">
                <a:extLst>
                  <a:ext uri="{FF2B5EF4-FFF2-40B4-BE49-F238E27FC236}">
                    <a16:creationId xmlns:a16="http://schemas.microsoft.com/office/drawing/2014/main" id="{5E7753B9-C7B5-4D97-B5AA-F6B5F5EF12BA}"/>
                  </a:ext>
                </a:extLst>
              </p:cNvPr>
              <p:cNvGrpSpPr/>
              <p:nvPr userDrawn="1"/>
            </p:nvGrpSpPr>
            <p:grpSpPr>
              <a:xfrm>
                <a:off x="12771530" y="3403239"/>
                <a:ext cx="467176" cy="448491"/>
                <a:chOff x="12782157" y="3403239"/>
                <a:chExt cx="467176" cy="448491"/>
              </a:xfrm>
            </p:grpSpPr>
            <p:grpSp>
              <p:nvGrpSpPr>
                <p:cNvPr id="168" name="Groep 167">
                  <a:extLst>
                    <a:ext uri="{FF2B5EF4-FFF2-40B4-BE49-F238E27FC236}">
                      <a16:creationId xmlns:a16="http://schemas.microsoft.com/office/drawing/2014/main" id="{A7BC3CA5-10A4-4219-A589-0B9A60039C3C}"/>
                    </a:ext>
                  </a:extLst>
                </p:cNvPr>
                <p:cNvGrpSpPr/>
                <p:nvPr userDrawn="1"/>
              </p:nvGrpSpPr>
              <p:grpSpPr>
                <a:xfrm>
                  <a:off x="12782157" y="3403239"/>
                  <a:ext cx="412976" cy="396132"/>
                  <a:chOff x="13554906" y="3320109"/>
                  <a:chExt cx="443917" cy="425811"/>
                </a:xfrm>
              </p:grpSpPr>
              <p:grpSp>
                <p:nvGrpSpPr>
                  <p:cNvPr id="175" name="Groep 174">
                    <a:extLst>
                      <a:ext uri="{FF2B5EF4-FFF2-40B4-BE49-F238E27FC236}">
                        <a16:creationId xmlns:a16="http://schemas.microsoft.com/office/drawing/2014/main" id="{C8AD5A2C-01E7-46F2-96CA-2D02E436C72D}"/>
                      </a:ext>
                    </a:extLst>
                  </p:cNvPr>
                  <p:cNvGrpSpPr/>
                  <p:nvPr userDrawn="1"/>
                </p:nvGrpSpPr>
                <p:grpSpPr>
                  <a:xfrm>
                    <a:off x="13554906" y="3320109"/>
                    <a:ext cx="443917" cy="425811"/>
                    <a:chOff x="12909684" y="1276143"/>
                    <a:chExt cx="443917" cy="425811"/>
                  </a:xfrm>
                </p:grpSpPr>
                <p:sp>
                  <p:nvSpPr>
                    <p:cNvPr id="178" name="Rechthoek 177">
                      <a:extLst>
                        <a:ext uri="{FF2B5EF4-FFF2-40B4-BE49-F238E27FC236}">
                          <a16:creationId xmlns:a16="http://schemas.microsoft.com/office/drawing/2014/main" id="{1276EE66-4513-4346-A094-D7BAAABB128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2E8507E6-1E98-4771-B603-5273218B123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0" name="Ovaal 179">
                      <a:extLst>
                        <a:ext uri="{FF2B5EF4-FFF2-40B4-BE49-F238E27FC236}">
                          <a16:creationId xmlns:a16="http://schemas.microsoft.com/office/drawing/2014/main" id="{441ACC49-6B02-4B52-A42B-009253B3FBF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76" name="Afbeelding 175">
                    <a:extLst>
                      <a:ext uri="{FF2B5EF4-FFF2-40B4-BE49-F238E27FC236}">
                        <a16:creationId xmlns:a16="http://schemas.microsoft.com/office/drawing/2014/main" id="{FD780F30-E0B0-4DF8-A433-EA2E2CD793D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77" name="Afbeelding 176">
                    <a:extLst>
                      <a:ext uri="{FF2B5EF4-FFF2-40B4-BE49-F238E27FC236}">
                        <a16:creationId xmlns:a16="http://schemas.microsoft.com/office/drawing/2014/main" id="{6249B5CF-5F3B-4FC7-8D44-BBF4EB96A9C2}"/>
                      </a:ext>
                    </a:extLst>
                  </p:cNvPr>
                  <p:cNvPicPr>
                    <a:picLocks noChangeAspect="1"/>
                  </p:cNvPicPr>
                  <p:nvPr userDrawn="1"/>
                </p:nvPicPr>
                <p:blipFill>
                  <a:blip r:embed="rId2" cstate="print">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69" name="Groep 168">
                  <a:extLst>
                    <a:ext uri="{FF2B5EF4-FFF2-40B4-BE49-F238E27FC236}">
                      <a16:creationId xmlns:a16="http://schemas.microsoft.com/office/drawing/2014/main" id="{A3F59DF4-1A1B-4B74-AF9E-CC88BB4EC5EC}"/>
                    </a:ext>
                  </a:extLst>
                </p:cNvPr>
                <p:cNvGrpSpPr/>
                <p:nvPr userDrawn="1"/>
              </p:nvGrpSpPr>
              <p:grpSpPr>
                <a:xfrm>
                  <a:off x="13103513" y="3705268"/>
                  <a:ext cx="145820" cy="146462"/>
                  <a:chOff x="13096169" y="3602278"/>
                  <a:chExt cx="145820" cy="146462"/>
                </a:xfrm>
              </p:grpSpPr>
              <p:sp>
                <p:nvSpPr>
                  <p:cNvPr id="173" name="Rechthoek 172">
                    <a:extLst>
                      <a:ext uri="{FF2B5EF4-FFF2-40B4-BE49-F238E27FC236}">
                        <a16:creationId xmlns:a16="http://schemas.microsoft.com/office/drawing/2014/main" id="{C01A8597-CD88-4036-B143-F86136A0507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FABCADAA-633F-4800-8C54-E81FE31791A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0" name="Groep 169">
                  <a:extLst>
                    <a:ext uri="{FF2B5EF4-FFF2-40B4-BE49-F238E27FC236}">
                      <a16:creationId xmlns:a16="http://schemas.microsoft.com/office/drawing/2014/main" id="{F4A31B57-B768-4401-AAF4-F9977A021457}"/>
                    </a:ext>
                  </a:extLst>
                </p:cNvPr>
                <p:cNvGrpSpPr/>
                <p:nvPr userDrawn="1"/>
              </p:nvGrpSpPr>
              <p:grpSpPr>
                <a:xfrm rot="10800000">
                  <a:off x="13061402" y="3665637"/>
                  <a:ext cx="145820" cy="146462"/>
                  <a:chOff x="13096169" y="3602278"/>
                  <a:chExt cx="145820" cy="146462"/>
                </a:xfrm>
              </p:grpSpPr>
              <p:sp>
                <p:nvSpPr>
                  <p:cNvPr id="171" name="Rechthoek 170">
                    <a:extLst>
                      <a:ext uri="{FF2B5EF4-FFF2-40B4-BE49-F238E27FC236}">
                        <a16:creationId xmlns:a16="http://schemas.microsoft.com/office/drawing/2014/main" id="{DC42D58E-42A7-4CF8-BA98-4DF16CB8E0C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F47258C2-EA59-474D-BA7C-2ECA0FA5DD4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66" name="Rechthoek 165">
                <a:extLst>
                  <a:ext uri="{FF2B5EF4-FFF2-40B4-BE49-F238E27FC236}">
                    <a16:creationId xmlns:a16="http://schemas.microsoft.com/office/drawing/2014/main" id="{E9A4F3F0-53A0-4630-B18D-323A329E27F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67" name="Gelijkbenige driehoek 166">
                <a:extLst>
                  <a:ext uri="{FF2B5EF4-FFF2-40B4-BE49-F238E27FC236}">
                    <a16:creationId xmlns:a16="http://schemas.microsoft.com/office/drawing/2014/main" id="{E8FB995E-7475-4D60-9A6B-17716F3B752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62" name="ICOON_info">
              <a:extLst>
                <a:ext uri="{FF2B5EF4-FFF2-40B4-BE49-F238E27FC236}">
                  <a16:creationId xmlns:a16="http://schemas.microsoft.com/office/drawing/2014/main" id="{5A406B0B-F2A7-4E3B-9804-ED28CF5832EB}"/>
                </a:ext>
              </a:extLst>
            </p:cNvPr>
            <p:cNvGrpSpPr/>
            <p:nvPr userDrawn="1"/>
          </p:nvGrpSpPr>
          <p:grpSpPr>
            <a:xfrm>
              <a:off x="-376736" y="4085613"/>
              <a:ext cx="283685" cy="283685"/>
              <a:chOff x="-510741" y="5913713"/>
              <a:chExt cx="267555" cy="267555"/>
            </a:xfrm>
          </p:grpSpPr>
          <p:sp>
            <p:nvSpPr>
              <p:cNvPr id="163" name="Ovaal 162">
                <a:extLst>
                  <a:ext uri="{FF2B5EF4-FFF2-40B4-BE49-F238E27FC236}">
                    <a16:creationId xmlns:a16="http://schemas.microsoft.com/office/drawing/2014/main" id="{ABF09272-6AB7-4BFD-8E1D-C80B13DED3B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64" name="Graphic 163" descr="Informatie">
                <a:extLst>
                  <a:ext uri="{FF2B5EF4-FFF2-40B4-BE49-F238E27FC236}">
                    <a16:creationId xmlns:a16="http://schemas.microsoft.com/office/drawing/2014/main" id="{4E2BB473-19EA-46BB-956C-A18535153D1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798447270"/>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TRODUCTION | 4x">
    <p:bg>
      <p:bgPr>
        <a:solidFill>
          <a:schemeClr val="tx2"/>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3B4FBE9F-30D0-4D39-89D5-51452BAB6966}"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INTRODUCTION | 4x</a:t>
            </a:r>
          </a:p>
        </p:txBody>
      </p:sp>
      <p:sp>
        <p:nvSpPr>
          <p:cNvPr id="8" name="Titel 7">
            <a:extLst>
              <a:ext uri="{FF2B5EF4-FFF2-40B4-BE49-F238E27FC236}">
                <a16:creationId xmlns:a16="http://schemas.microsoft.com/office/drawing/2014/main" id="{5BADE44B-3C84-431F-969E-13A644851AEE}"/>
              </a:ext>
            </a:extLst>
          </p:cNvPr>
          <p:cNvSpPr>
            <a:spLocks noGrp="1"/>
          </p:cNvSpPr>
          <p:nvPr>
            <p:ph type="title" hasCustomPrompt="1"/>
          </p:nvPr>
        </p:nvSpPr>
        <p:spPr/>
        <p:txBody>
          <a:bodyPr/>
          <a:lstStyle>
            <a:lvl1pPr>
              <a:defRPr>
                <a:ln w="6350">
                  <a:solidFill>
                    <a:schemeClr val="bg1"/>
                  </a:solidFill>
                </a:ln>
                <a:solidFill>
                  <a:schemeClr val="bg1"/>
                </a:solidFill>
              </a:defRPr>
            </a:lvl1pPr>
          </a:lstStyle>
          <a:p>
            <a:r>
              <a:rPr lang="en-GB" dirty="0"/>
              <a:t>Add your title here</a:t>
            </a:r>
          </a:p>
        </p:txBody>
      </p:sp>
      <p:grpSp>
        <p:nvGrpSpPr>
          <p:cNvPr id="87" name="INSTRUCTION">
            <a:extLst>
              <a:ext uri="{FF2B5EF4-FFF2-40B4-BE49-F238E27FC236}">
                <a16:creationId xmlns:a16="http://schemas.microsoft.com/office/drawing/2014/main" id="{5BA19822-071B-4855-BB65-2B1093F75D80}"/>
              </a:ext>
            </a:extLst>
          </p:cNvPr>
          <p:cNvGrpSpPr/>
          <p:nvPr userDrawn="1"/>
        </p:nvGrpSpPr>
        <p:grpSpPr>
          <a:xfrm>
            <a:off x="12377595" y="1"/>
            <a:ext cx="3693386" cy="5084661"/>
            <a:chOff x="-3786437" y="1"/>
            <a:chExt cx="3693386" cy="5084661"/>
          </a:xfrm>
        </p:grpSpPr>
        <p:sp>
          <p:nvSpPr>
            <p:cNvPr id="88" name="Rechthoek 87">
              <a:extLst>
                <a:ext uri="{FF2B5EF4-FFF2-40B4-BE49-F238E27FC236}">
                  <a16:creationId xmlns:a16="http://schemas.microsoft.com/office/drawing/2014/main" id="{86F02E38-0F5A-4232-A115-D9150B89CB61}"/>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9" name="Rechthoek 88">
              <a:extLst>
                <a:ext uri="{FF2B5EF4-FFF2-40B4-BE49-F238E27FC236}">
                  <a16:creationId xmlns:a16="http://schemas.microsoft.com/office/drawing/2014/main" id="{9FB3D055-F861-404D-8C75-9F414440E6B4}"/>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90" name="Ovaal 89">
              <a:extLst>
                <a:ext uri="{FF2B5EF4-FFF2-40B4-BE49-F238E27FC236}">
                  <a16:creationId xmlns:a16="http://schemas.microsoft.com/office/drawing/2014/main" id="{D9EC8E6A-4630-43C3-81E3-89CAB1FA0C6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1" name="Rechthoek 90">
              <a:extLst>
                <a:ext uri="{FF2B5EF4-FFF2-40B4-BE49-F238E27FC236}">
                  <a16:creationId xmlns:a16="http://schemas.microsoft.com/office/drawing/2014/main" id="{894CB472-3459-473B-BCEF-4923BF5FFCC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2" name="Groep 91">
              <a:extLst>
                <a:ext uri="{FF2B5EF4-FFF2-40B4-BE49-F238E27FC236}">
                  <a16:creationId xmlns:a16="http://schemas.microsoft.com/office/drawing/2014/main" id="{70D75802-7F46-4A8D-9DE2-59314E125CD0}"/>
                </a:ext>
              </a:extLst>
            </p:cNvPr>
            <p:cNvGrpSpPr/>
            <p:nvPr userDrawn="1"/>
          </p:nvGrpSpPr>
          <p:grpSpPr>
            <a:xfrm>
              <a:off x="-3316179" y="1231351"/>
              <a:ext cx="294789" cy="318834"/>
              <a:chOff x="14466489" y="1001522"/>
              <a:chExt cx="290627" cy="314333"/>
            </a:xfrm>
          </p:grpSpPr>
          <p:sp>
            <p:nvSpPr>
              <p:cNvPr id="121" name="Rechthoek 120">
                <a:extLst>
                  <a:ext uri="{FF2B5EF4-FFF2-40B4-BE49-F238E27FC236}">
                    <a16:creationId xmlns:a16="http://schemas.microsoft.com/office/drawing/2014/main" id="{EBD7EEDF-8AA7-4712-99A0-725396CE194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2" name="Ovaal 121">
                <a:extLst>
                  <a:ext uri="{FF2B5EF4-FFF2-40B4-BE49-F238E27FC236}">
                    <a16:creationId xmlns:a16="http://schemas.microsoft.com/office/drawing/2014/main" id="{530DAA74-A8C7-4A3E-B2F9-3B58D48F8EF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23" name="Vrije vorm: vorm 122">
                <a:extLst>
                  <a:ext uri="{FF2B5EF4-FFF2-40B4-BE49-F238E27FC236}">
                    <a16:creationId xmlns:a16="http://schemas.microsoft.com/office/drawing/2014/main" id="{FF9D4ACD-DBAB-488E-8F38-7FAB06689BB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24" name="Rechthoek: afgeronde hoeken 123">
                <a:extLst>
                  <a:ext uri="{FF2B5EF4-FFF2-40B4-BE49-F238E27FC236}">
                    <a16:creationId xmlns:a16="http://schemas.microsoft.com/office/drawing/2014/main" id="{509C65FB-16B5-4A95-A32B-C20A78B4317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125" name="Rechte verbindingslijn 124">
                <a:extLst>
                  <a:ext uri="{FF2B5EF4-FFF2-40B4-BE49-F238E27FC236}">
                    <a16:creationId xmlns:a16="http://schemas.microsoft.com/office/drawing/2014/main" id="{15833482-FEC9-45A9-82BB-7162789E3776}"/>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6" name="Rechte verbindingslijn 125">
                <a:extLst>
                  <a:ext uri="{FF2B5EF4-FFF2-40B4-BE49-F238E27FC236}">
                    <a16:creationId xmlns:a16="http://schemas.microsoft.com/office/drawing/2014/main" id="{EB6B41FE-CA57-4758-B2E6-10CDF30EE7EE}"/>
                  </a:ext>
                </a:extLst>
              </p:cNvPr>
              <p:cNvCxnSpPr>
                <a:cxnSpLocks/>
                <a:stCxn id="12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93" name="Ovaal 92">
              <a:extLst>
                <a:ext uri="{FF2B5EF4-FFF2-40B4-BE49-F238E27FC236}">
                  <a16:creationId xmlns:a16="http://schemas.microsoft.com/office/drawing/2014/main" id="{9A3E7FCD-C9DD-4F3D-A5E8-1E5AC23B28A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4" name="Rechthoek 93">
              <a:extLst>
                <a:ext uri="{FF2B5EF4-FFF2-40B4-BE49-F238E27FC236}">
                  <a16:creationId xmlns:a16="http://schemas.microsoft.com/office/drawing/2014/main" id="{2E8574F3-27E5-4C1C-8178-1159180A4E3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5" name="Groep 94">
              <a:extLst>
                <a:ext uri="{FF2B5EF4-FFF2-40B4-BE49-F238E27FC236}">
                  <a16:creationId xmlns:a16="http://schemas.microsoft.com/office/drawing/2014/main" id="{3E98835E-9E96-4C13-837A-2C77E1DEE3C6}"/>
                </a:ext>
              </a:extLst>
            </p:cNvPr>
            <p:cNvGrpSpPr/>
            <p:nvPr userDrawn="1"/>
          </p:nvGrpSpPr>
          <p:grpSpPr>
            <a:xfrm>
              <a:off x="-3311319" y="2164285"/>
              <a:ext cx="825500" cy="209550"/>
              <a:chOff x="13504624" y="2482850"/>
              <a:chExt cx="825500" cy="209550"/>
            </a:xfrm>
          </p:grpSpPr>
          <p:sp>
            <p:nvSpPr>
              <p:cNvPr id="118" name="Rechthoek 117">
                <a:extLst>
                  <a:ext uri="{FF2B5EF4-FFF2-40B4-BE49-F238E27FC236}">
                    <a16:creationId xmlns:a16="http://schemas.microsoft.com/office/drawing/2014/main" id="{B45696FA-32C1-4730-A660-E7992ECEE5D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19" name="Rechte verbindingslijn 118">
                <a:extLst>
                  <a:ext uri="{FF2B5EF4-FFF2-40B4-BE49-F238E27FC236}">
                    <a16:creationId xmlns:a16="http://schemas.microsoft.com/office/drawing/2014/main" id="{A4F417A7-024D-492D-8577-7C6CBC6F58A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20" name="Gelijkbenige driehoek 119">
                <a:extLst>
                  <a:ext uri="{FF2B5EF4-FFF2-40B4-BE49-F238E27FC236}">
                    <a16:creationId xmlns:a16="http://schemas.microsoft.com/office/drawing/2014/main" id="{23570A0F-53E4-44CF-8DEF-E07C871B941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96" name="Ovaal 95">
              <a:extLst>
                <a:ext uri="{FF2B5EF4-FFF2-40B4-BE49-F238E27FC236}">
                  <a16:creationId xmlns:a16="http://schemas.microsoft.com/office/drawing/2014/main" id="{DA344F32-E96B-4DF2-9202-4E7A989A78E4}"/>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7" name="Rechthoek 96">
              <a:extLst>
                <a:ext uri="{FF2B5EF4-FFF2-40B4-BE49-F238E27FC236}">
                  <a16:creationId xmlns:a16="http://schemas.microsoft.com/office/drawing/2014/main" id="{E84762C2-AEF3-4843-AD3C-8160AFEAFF7F}"/>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8" name="Groep 97">
              <a:extLst>
                <a:ext uri="{FF2B5EF4-FFF2-40B4-BE49-F238E27FC236}">
                  <a16:creationId xmlns:a16="http://schemas.microsoft.com/office/drawing/2014/main" id="{D0965C9C-5D6D-4F31-9BD0-52E655C7F403}"/>
                </a:ext>
              </a:extLst>
            </p:cNvPr>
            <p:cNvGrpSpPr/>
            <p:nvPr userDrawn="1"/>
          </p:nvGrpSpPr>
          <p:grpSpPr>
            <a:xfrm>
              <a:off x="-3441613" y="3457758"/>
              <a:ext cx="622283" cy="612920"/>
              <a:chOff x="12617641" y="3403239"/>
              <a:chExt cx="752963" cy="741634"/>
            </a:xfrm>
          </p:grpSpPr>
          <p:grpSp>
            <p:nvGrpSpPr>
              <p:cNvPr id="102" name="Groep 101">
                <a:extLst>
                  <a:ext uri="{FF2B5EF4-FFF2-40B4-BE49-F238E27FC236}">
                    <a16:creationId xmlns:a16="http://schemas.microsoft.com/office/drawing/2014/main" id="{2C4780DB-E7A5-4611-AA02-59C81BF49BA7}"/>
                  </a:ext>
                </a:extLst>
              </p:cNvPr>
              <p:cNvGrpSpPr/>
              <p:nvPr userDrawn="1"/>
            </p:nvGrpSpPr>
            <p:grpSpPr>
              <a:xfrm>
                <a:off x="12771530" y="3403239"/>
                <a:ext cx="467176" cy="448491"/>
                <a:chOff x="12782157" y="3403239"/>
                <a:chExt cx="467176" cy="448491"/>
              </a:xfrm>
            </p:grpSpPr>
            <p:grpSp>
              <p:nvGrpSpPr>
                <p:cNvPr id="105" name="Groep 104">
                  <a:extLst>
                    <a:ext uri="{FF2B5EF4-FFF2-40B4-BE49-F238E27FC236}">
                      <a16:creationId xmlns:a16="http://schemas.microsoft.com/office/drawing/2014/main" id="{D870CF6E-25D3-4FB1-B87C-908088DD7BA1}"/>
                    </a:ext>
                  </a:extLst>
                </p:cNvPr>
                <p:cNvGrpSpPr/>
                <p:nvPr userDrawn="1"/>
              </p:nvGrpSpPr>
              <p:grpSpPr>
                <a:xfrm>
                  <a:off x="12782157" y="3403239"/>
                  <a:ext cx="412976" cy="396132"/>
                  <a:chOff x="13554906" y="3320109"/>
                  <a:chExt cx="443917" cy="425811"/>
                </a:xfrm>
              </p:grpSpPr>
              <p:grpSp>
                <p:nvGrpSpPr>
                  <p:cNvPr id="112" name="Groep 111">
                    <a:extLst>
                      <a:ext uri="{FF2B5EF4-FFF2-40B4-BE49-F238E27FC236}">
                        <a16:creationId xmlns:a16="http://schemas.microsoft.com/office/drawing/2014/main" id="{7E621782-AED5-40EB-BF9B-9B48C6B21ED3}"/>
                      </a:ext>
                    </a:extLst>
                  </p:cNvPr>
                  <p:cNvGrpSpPr/>
                  <p:nvPr userDrawn="1"/>
                </p:nvGrpSpPr>
                <p:grpSpPr>
                  <a:xfrm>
                    <a:off x="13554906" y="3320109"/>
                    <a:ext cx="443917" cy="425811"/>
                    <a:chOff x="12909684" y="1276143"/>
                    <a:chExt cx="443917" cy="425811"/>
                  </a:xfrm>
                </p:grpSpPr>
                <p:sp>
                  <p:nvSpPr>
                    <p:cNvPr id="115" name="Rechthoek 114">
                      <a:extLst>
                        <a:ext uri="{FF2B5EF4-FFF2-40B4-BE49-F238E27FC236}">
                          <a16:creationId xmlns:a16="http://schemas.microsoft.com/office/drawing/2014/main" id="{A6462130-9BF7-496F-8CEB-DC921CA0BD0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F1922AAC-89EE-4C5A-992D-16FA22F20A4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7" name="Ovaal 116">
                      <a:extLst>
                        <a:ext uri="{FF2B5EF4-FFF2-40B4-BE49-F238E27FC236}">
                          <a16:creationId xmlns:a16="http://schemas.microsoft.com/office/drawing/2014/main" id="{E29C5A38-CA1D-426F-A129-CA2FC58BDD7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3" name="Afbeelding 112">
                    <a:extLst>
                      <a:ext uri="{FF2B5EF4-FFF2-40B4-BE49-F238E27FC236}">
                        <a16:creationId xmlns:a16="http://schemas.microsoft.com/office/drawing/2014/main" id="{7D1D3AC4-C8A6-4CA8-9A30-FCAE17EB5E3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14" name="Afbeelding 113">
                    <a:extLst>
                      <a:ext uri="{FF2B5EF4-FFF2-40B4-BE49-F238E27FC236}">
                        <a16:creationId xmlns:a16="http://schemas.microsoft.com/office/drawing/2014/main" id="{A2A52E29-3C17-43C8-AB82-4B1A7B56BC91}"/>
                      </a:ext>
                    </a:extLst>
                  </p:cNvPr>
                  <p:cNvPicPr>
                    <a:picLocks noChangeAspect="1"/>
                  </p:cNvPicPr>
                  <p:nvPr userDrawn="1"/>
                </p:nvPicPr>
                <p:blipFill>
                  <a:blip r:embed="rId2" cstate="print">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06" name="Groep 105">
                  <a:extLst>
                    <a:ext uri="{FF2B5EF4-FFF2-40B4-BE49-F238E27FC236}">
                      <a16:creationId xmlns:a16="http://schemas.microsoft.com/office/drawing/2014/main" id="{89562A51-86F2-43AA-ACA9-D32256E9A78B}"/>
                    </a:ext>
                  </a:extLst>
                </p:cNvPr>
                <p:cNvGrpSpPr/>
                <p:nvPr userDrawn="1"/>
              </p:nvGrpSpPr>
              <p:grpSpPr>
                <a:xfrm>
                  <a:off x="13103513" y="3705268"/>
                  <a:ext cx="145820" cy="146462"/>
                  <a:chOff x="13096169" y="3602278"/>
                  <a:chExt cx="145820" cy="146462"/>
                </a:xfrm>
              </p:grpSpPr>
              <p:sp>
                <p:nvSpPr>
                  <p:cNvPr id="110" name="Rechthoek 109">
                    <a:extLst>
                      <a:ext uri="{FF2B5EF4-FFF2-40B4-BE49-F238E27FC236}">
                        <a16:creationId xmlns:a16="http://schemas.microsoft.com/office/drawing/2014/main" id="{6C4FB682-00B0-49D4-9DFB-43763785CD8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66557C1D-D3D7-48D1-8C0C-71000B52596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915472B7-01CF-4A5C-AA1A-00424E4038E1}"/>
                    </a:ext>
                  </a:extLst>
                </p:cNvPr>
                <p:cNvGrpSpPr/>
                <p:nvPr userDrawn="1"/>
              </p:nvGrpSpPr>
              <p:grpSpPr>
                <a:xfrm rot="10800000">
                  <a:off x="13061402" y="3665637"/>
                  <a:ext cx="145820" cy="146462"/>
                  <a:chOff x="13096169" y="3602278"/>
                  <a:chExt cx="145820" cy="146462"/>
                </a:xfrm>
              </p:grpSpPr>
              <p:sp>
                <p:nvSpPr>
                  <p:cNvPr id="108" name="Rechthoek 107">
                    <a:extLst>
                      <a:ext uri="{FF2B5EF4-FFF2-40B4-BE49-F238E27FC236}">
                        <a16:creationId xmlns:a16="http://schemas.microsoft.com/office/drawing/2014/main" id="{B24018A4-765F-45A7-9D82-99A4BB25EBC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20079C3-E7EC-4674-8419-87BEF0224A6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3" name="Rechthoek 102">
                <a:extLst>
                  <a:ext uri="{FF2B5EF4-FFF2-40B4-BE49-F238E27FC236}">
                    <a16:creationId xmlns:a16="http://schemas.microsoft.com/office/drawing/2014/main" id="{FBE14302-EBC5-4241-9ED1-2DBAAC9E8EF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4" name="Gelijkbenige driehoek 103">
                <a:extLst>
                  <a:ext uri="{FF2B5EF4-FFF2-40B4-BE49-F238E27FC236}">
                    <a16:creationId xmlns:a16="http://schemas.microsoft.com/office/drawing/2014/main" id="{AF690C17-68A7-44F7-A523-52D416129BB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9" name="ICOON_info">
              <a:extLst>
                <a:ext uri="{FF2B5EF4-FFF2-40B4-BE49-F238E27FC236}">
                  <a16:creationId xmlns:a16="http://schemas.microsoft.com/office/drawing/2014/main" id="{2005DCE5-BFF7-41CF-93F4-D3D2C7D9EE13}"/>
                </a:ext>
              </a:extLst>
            </p:cNvPr>
            <p:cNvGrpSpPr/>
            <p:nvPr userDrawn="1"/>
          </p:nvGrpSpPr>
          <p:grpSpPr>
            <a:xfrm>
              <a:off x="-376736" y="4085613"/>
              <a:ext cx="283685" cy="283685"/>
              <a:chOff x="-510741" y="5913713"/>
              <a:chExt cx="267555" cy="267555"/>
            </a:xfrm>
          </p:grpSpPr>
          <p:sp>
            <p:nvSpPr>
              <p:cNvPr id="100" name="Ovaal 99">
                <a:extLst>
                  <a:ext uri="{FF2B5EF4-FFF2-40B4-BE49-F238E27FC236}">
                    <a16:creationId xmlns:a16="http://schemas.microsoft.com/office/drawing/2014/main" id="{7F5C9AA6-E3A9-4171-A791-E78C00D9C48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1" name="Graphic 163" descr="Informatie">
                <a:extLst>
                  <a:ext uri="{FF2B5EF4-FFF2-40B4-BE49-F238E27FC236}">
                    <a16:creationId xmlns:a16="http://schemas.microsoft.com/office/drawing/2014/main" id="{325DAAEC-3E15-4EDC-82C9-3A56CE32FE3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
        <p:nvSpPr>
          <p:cNvPr id="127" name="Tijdelijke aanduiding voor afbeelding 8">
            <a:extLst>
              <a:ext uri="{FF2B5EF4-FFF2-40B4-BE49-F238E27FC236}">
                <a16:creationId xmlns:a16="http://schemas.microsoft.com/office/drawing/2014/main" id="{3E96CDAE-9E16-4458-B2E9-7F42868A6BC4}"/>
              </a:ext>
            </a:extLst>
          </p:cNvPr>
          <p:cNvSpPr>
            <a:spLocks noGrp="1"/>
          </p:cNvSpPr>
          <p:nvPr>
            <p:ph type="pic" sz="quarter" idx="14" hasCustomPrompt="1"/>
          </p:nvPr>
        </p:nvSpPr>
        <p:spPr>
          <a:xfrm>
            <a:off x="445513" y="1438048"/>
            <a:ext cx="2355648" cy="3006725"/>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128" name="Tijdelijke aanduiding voor afbeelding 8">
            <a:extLst>
              <a:ext uri="{FF2B5EF4-FFF2-40B4-BE49-F238E27FC236}">
                <a16:creationId xmlns:a16="http://schemas.microsoft.com/office/drawing/2014/main" id="{4578F180-024A-46F5-BD73-0FA69D438B38}"/>
              </a:ext>
            </a:extLst>
          </p:cNvPr>
          <p:cNvSpPr>
            <a:spLocks noGrp="1"/>
          </p:cNvSpPr>
          <p:nvPr>
            <p:ph type="pic" sz="quarter" idx="15" hasCustomPrompt="1"/>
          </p:nvPr>
        </p:nvSpPr>
        <p:spPr>
          <a:xfrm>
            <a:off x="3427288" y="1438048"/>
            <a:ext cx="2355648" cy="3006725"/>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129" name="Tijdelijke aanduiding voor afbeelding 8">
            <a:extLst>
              <a:ext uri="{FF2B5EF4-FFF2-40B4-BE49-F238E27FC236}">
                <a16:creationId xmlns:a16="http://schemas.microsoft.com/office/drawing/2014/main" id="{4430E78F-3889-474A-83CC-4505522EEF04}"/>
              </a:ext>
            </a:extLst>
          </p:cNvPr>
          <p:cNvSpPr>
            <a:spLocks noGrp="1"/>
          </p:cNvSpPr>
          <p:nvPr>
            <p:ph type="pic" sz="quarter" idx="16" hasCustomPrompt="1"/>
          </p:nvPr>
        </p:nvSpPr>
        <p:spPr>
          <a:xfrm>
            <a:off x="6409063" y="1438048"/>
            <a:ext cx="2355648" cy="3006725"/>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130" name="Tijdelijke aanduiding voor afbeelding 8">
            <a:extLst>
              <a:ext uri="{FF2B5EF4-FFF2-40B4-BE49-F238E27FC236}">
                <a16:creationId xmlns:a16="http://schemas.microsoft.com/office/drawing/2014/main" id="{0B1BA9E2-55DC-4DDE-B986-238B94AF4424}"/>
              </a:ext>
            </a:extLst>
          </p:cNvPr>
          <p:cNvSpPr>
            <a:spLocks noGrp="1"/>
          </p:cNvSpPr>
          <p:nvPr>
            <p:ph type="pic" sz="quarter" idx="17" hasCustomPrompt="1"/>
          </p:nvPr>
        </p:nvSpPr>
        <p:spPr>
          <a:xfrm>
            <a:off x="9390839" y="1438048"/>
            <a:ext cx="2355648" cy="3006725"/>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131" name="Tijdelijke aanduiding voor verticale tekst 2">
            <a:extLst>
              <a:ext uri="{FF2B5EF4-FFF2-40B4-BE49-F238E27FC236}">
                <a16:creationId xmlns:a16="http://schemas.microsoft.com/office/drawing/2014/main" id="{92D079B3-6A35-462F-A4D1-5E8050804AF6}"/>
              </a:ext>
            </a:extLst>
          </p:cNvPr>
          <p:cNvSpPr>
            <a:spLocks noGrp="1"/>
          </p:cNvSpPr>
          <p:nvPr>
            <p:ph type="body" orient="vert" idx="1" hasCustomPrompt="1"/>
          </p:nvPr>
        </p:nvSpPr>
        <p:spPr>
          <a:xfrm>
            <a:off x="446087" y="5654352"/>
            <a:ext cx="2355074" cy="521365"/>
          </a:xfrm>
        </p:spPr>
        <p:txBody>
          <a:bodyPr vert="horz"/>
          <a:lstStyle>
            <a:lvl1pPr marL="0" indent="0">
              <a:buFont typeface="Arial" panose="020B0604020202020204" pitchFamily="34" charset="0"/>
              <a:buNone/>
              <a:defRPr sz="1200">
                <a:solidFill>
                  <a:schemeClr val="bg1"/>
                </a:solidFill>
              </a:defRPr>
            </a:lvl1pPr>
          </a:lstStyle>
          <a:p>
            <a:pPr lvl="0"/>
            <a:r>
              <a:rPr lang="en-GB" dirty="0"/>
              <a:t>Add your text here</a:t>
            </a:r>
          </a:p>
        </p:txBody>
      </p:sp>
      <p:sp>
        <p:nvSpPr>
          <p:cNvPr id="132" name="Tijdelijke aanduiding voor verticale tekst 2">
            <a:extLst>
              <a:ext uri="{FF2B5EF4-FFF2-40B4-BE49-F238E27FC236}">
                <a16:creationId xmlns:a16="http://schemas.microsoft.com/office/drawing/2014/main" id="{0A1C3A2C-E96C-4B2B-8D41-8F10E2FC8566}"/>
              </a:ext>
            </a:extLst>
          </p:cNvPr>
          <p:cNvSpPr>
            <a:spLocks noGrp="1"/>
          </p:cNvSpPr>
          <p:nvPr>
            <p:ph type="body" orient="vert" idx="18" hasCustomPrompt="1"/>
          </p:nvPr>
        </p:nvSpPr>
        <p:spPr>
          <a:xfrm>
            <a:off x="446087" y="4845642"/>
            <a:ext cx="2355074" cy="612622"/>
          </a:xfrm>
        </p:spPr>
        <p:txBody>
          <a:bodyPr vert="horz"/>
          <a:lstStyle>
            <a:lvl1pPr marL="0" indent="0">
              <a:lnSpc>
                <a:spcPct val="80000"/>
              </a:lnSpc>
              <a:spcAft>
                <a:spcPts val="0"/>
              </a:spcAft>
              <a:buFont typeface="Arial" panose="020B0604020202020204" pitchFamily="34" charset="0"/>
              <a:buNone/>
              <a:defRPr sz="2800" b="1" spc="50" baseline="0">
                <a:ln w="6350">
                  <a:solidFill>
                    <a:schemeClr val="bg1"/>
                  </a:solidFill>
                </a:ln>
                <a:solidFill>
                  <a:schemeClr val="bg1"/>
                </a:solidFill>
                <a:latin typeface="+mj-lt"/>
              </a:defRPr>
            </a:lvl1pPr>
          </a:lstStyle>
          <a:p>
            <a:pPr lvl="0"/>
            <a:r>
              <a:rPr lang="en-GB" dirty="0"/>
              <a:t>Name </a:t>
            </a:r>
            <a:br>
              <a:rPr lang="en-GB" dirty="0"/>
            </a:br>
            <a:r>
              <a:rPr lang="en-GB" dirty="0"/>
              <a:t>Last name</a:t>
            </a:r>
          </a:p>
        </p:txBody>
      </p:sp>
      <p:sp>
        <p:nvSpPr>
          <p:cNvPr id="133" name="Tijdelijke aanduiding voor verticale tekst 2">
            <a:extLst>
              <a:ext uri="{FF2B5EF4-FFF2-40B4-BE49-F238E27FC236}">
                <a16:creationId xmlns:a16="http://schemas.microsoft.com/office/drawing/2014/main" id="{87106AEB-EB1B-4568-94E7-4D6CAC1554AC}"/>
              </a:ext>
            </a:extLst>
          </p:cNvPr>
          <p:cNvSpPr>
            <a:spLocks noGrp="1"/>
          </p:cNvSpPr>
          <p:nvPr>
            <p:ph type="body" orient="vert" idx="19" hasCustomPrompt="1"/>
          </p:nvPr>
        </p:nvSpPr>
        <p:spPr>
          <a:xfrm>
            <a:off x="3427288" y="5654352"/>
            <a:ext cx="2355074" cy="521365"/>
          </a:xfrm>
        </p:spPr>
        <p:txBody>
          <a:bodyPr vert="horz"/>
          <a:lstStyle>
            <a:lvl1pPr marL="0" indent="0">
              <a:buFont typeface="Arial" panose="020B0604020202020204" pitchFamily="34" charset="0"/>
              <a:buNone/>
              <a:defRPr sz="1200">
                <a:solidFill>
                  <a:schemeClr val="bg1"/>
                </a:solidFill>
              </a:defRPr>
            </a:lvl1pPr>
          </a:lstStyle>
          <a:p>
            <a:pPr lvl="0"/>
            <a:r>
              <a:rPr lang="en-GB" dirty="0"/>
              <a:t>Add your text here</a:t>
            </a:r>
          </a:p>
        </p:txBody>
      </p:sp>
      <p:sp>
        <p:nvSpPr>
          <p:cNvPr id="134" name="Tijdelijke aanduiding voor verticale tekst 2">
            <a:extLst>
              <a:ext uri="{FF2B5EF4-FFF2-40B4-BE49-F238E27FC236}">
                <a16:creationId xmlns:a16="http://schemas.microsoft.com/office/drawing/2014/main" id="{CAC226D9-EF88-4402-9322-3960EC606068}"/>
              </a:ext>
            </a:extLst>
          </p:cNvPr>
          <p:cNvSpPr>
            <a:spLocks noGrp="1"/>
          </p:cNvSpPr>
          <p:nvPr>
            <p:ph type="body" orient="vert" idx="20" hasCustomPrompt="1"/>
          </p:nvPr>
        </p:nvSpPr>
        <p:spPr>
          <a:xfrm>
            <a:off x="3427288" y="4845642"/>
            <a:ext cx="2355074" cy="612622"/>
          </a:xfrm>
        </p:spPr>
        <p:txBody>
          <a:bodyPr vert="horz"/>
          <a:lstStyle>
            <a:lvl1pPr marL="0" indent="0">
              <a:lnSpc>
                <a:spcPct val="80000"/>
              </a:lnSpc>
              <a:spcAft>
                <a:spcPts val="0"/>
              </a:spcAft>
              <a:buFont typeface="Arial" panose="020B0604020202020204" pitchFamily="34" charset="0"/>
              <a:buNone/>
              <a:defRPr sz="2800" b="1" spc="50" baseline="0">
                <a:ln w="6350">
                  <a:solidFill>
                    <a:schemeClr val="bg1"/>
                  </a:solidFill>
                </a:ln>
                <a:solidFill>
                  <a:schemeClr val="bg1"/>
                </a:solidFill>
                <a:latin typeface="+mj-lt"/>
              </a:defRPr>
            </a:lvl1pPr>
          </a:lstStyle>
          <a:p>
            <a:pPr lvl="0"/>
            <a:r>
              <a:rPr lang="en-GB" dirty="0"/>
              <a:t>Name </a:t>
            </a:r>
            <a:br>
              <a:rPr lang="en-GB" dirty="0"/>
            </a:br>
            <a:r>
              <a:rPr lang="en-GB" dirty="0"/>
              <a:t>Last name</a:t>
            </a:r>
          </a:p>
        </p:txBody>
      </p:sp>
      <p:sp>
        <p:nvSpPr>
          <p:cNvPr id="135" name="Tijdelijke aanduiding voor verticale tekst 2">
            <a:extLst>
              <a:ext uri="{FF2B5EF4-FFF2-40B4-BE49-F238E27FC236}">
                <a16:creationId xmlns:a16="http://schemas.microsoft.com/office/drawing/2014/main" id="{6F8A22FC-D162-4293-91BC-A92B18BED01E}"/>
              </a:ext>
            </a:extLst>
          </p:cNvPr>
          <p:cNvSpPr>
            <a:spLocks noGrp="1"/>
          </p:cNvSpPr>
          <p:nvPr>
            <p:ph type="body" orient="vert" idx="21" hasCustomPrompt="1"/>
          </p:nvPr>
        </p:nvSpPr>
        <p:spPr>
          <a:xfrm>
            <a:off x="6409637" y="5654352"/>
            <a:ext cx="2355074" cy="521365"/>
          </a:xfrm>
        </p:spPr>
        <p:txBody>
          <a:bodyPr vert="horz"/>
          <a:lstStyle>
            <a:lvl1pPr marL="0" indent="0">
              <a:buFont typeface="Arial" panose="020B0604020202020204" pitchFamily="34" charset="0"/>
              <a:buNone/>
              <a:defRPr sz="1200">
                <a:solidFill>
                  <a:schemeClr val="bg1"/>
                </a:solidFill>
              </a:defRPr>
            </a:lvl1pPr>
          </a:lstStyle>
          <a:p>
            <a:pPr lvl="0"/>
            <a:r>
              <a:rPr lang="en-GB" dirty="0"/>
              <a:t>Add your text here</a:t>
            </a:r>
          </a:p>
        </p:txBody>
      </p:sp>
      <p:sp>
        <p:nvSpPr>
          <p:cNvPr id="136" name="Tijdelijke aanduiding voor verticale tekst 2">
            <a:extLst>
              <a:ext uri="{FF2B5EF4-FFF2-40B4-BE49-F238E27FC236}">
                <a16:creationId xmlns:a16="http://schemas.microsoft.com/office/drawing/2014/main" id="{7417E4F1-06F8-4A9E-A5A2-9F6496B7935E}"/>
              </a:ext>
            </a:extLst>
          </p:cNvPr>
          <p:cNvSpPr>
            <a:spLocks noGrp="1"/>
          </p:cNvSpPr>
          <p:nvPr>
            <p:ph type="body" orient="vert" idx="22" hasCustomPrompt="1"/>
          </p:nvPr>
        </p:nvSpPr>
        <p:spPr>
          <a:xfrm>
            <a:off x="6409637" y="4845642"/>
            <a:ext cx="2355074" cy="612622"/>
          </a:xfrm>
        </p:spPr>
        <p:txBody>
          <a:bodyPr vert="horz"/>
          <a:lstStyle>
            <a:lvl1pPr marL="0" indent="0">
              <a:lnSpc>
                <a:spcPct val="80000"/>
              </a:lnSpc>
              <a:spcAft>
                <a:spcPts val="0"/>
              </a:spcAft>
              <a:buFont typeface="Arial" panose="020B0604020202020204" pitchFamily="34" charset="0"/>
              <a:buNone/>
              <a:defRPr sz="2800" b="1" spc="50" baseline="0">
                <a:ln w="6350">
                  <a:solidFill>
                    <a:schemeClr val="bg1"/>
                  </a:solidFill>
                </a:ln>
                <a:solidFill>
                  <a:schemeClr val="bg1"/>
                </a:solidFill>
                <a:latin typeface="+mj-lt"/>
              </a:defRPr>
            </a:lvl1pPr>
          </a:lstStyle>
          <a:p>
            <a:pPr lvl="0"/>
            <a:r>
              <a:rPr lang="en-GB" dirty="0"/>
              <a:t>Name </a:t>
            </a:r>
            <a:br>
              <a:rPr lang="en-GB" dirty="0"/>
            </a:br>
            <a:r>
              <a:rPr lang="en-GB" dirty="0"/>
              <a:t>Last name</a:t>
            </a:r>
          </a:p>
        </p:txBody>
      </p:sp>
      <p:sp>
        <p:nvSpPr>
          <p:cNvPr id="137" name="Tijdelijke aanduiding voor verticale tekst 2">
            <a:extLst>
              <a:ext uri="{FF2B5EF4-FFF2-40B4-BE49-F238E27FC236}">
                <a16:creationId xmlns:a16="http://schemas.microsoft.com/office/drawing/2014/main" id="{EF9B55E3-F1A1-45E0-A874-F4274AF6A1F9}"/>
              </a:ext>
            </a:extLst>
          </p:cNvPr>
          <p:cNvSpPr>
            <a:spLocks noGrp="1"/>
          </p:cNvSpPr>
          <p:nvPr>
            <p:ph type="body" orient="vert" idx="23" hasCustomPrompt="1"/>
          </p:nvPr>
        </p:nvSpPr>
        <p:spPr>
          <a:xfrm>
            <a:off x="9390839" y="5654352"/>
            <a:ext cx="2355074" cy="521365"/>
          </a:xfrm>
        </p:spPr>
        <p:txBody>
          <a:bodyPr vert="horz"/>
          <a:lstStyle>
            <a:lvl1pPr marL="0" indent="0">
              <a:buFont typeface="Arial" panose="020B0604020202020204" pitchFamily="34" charset="0"/>
              <a:buNone/>
              <a:defRPr sz="1200">
                <a:solidFill>
                  <a:schemeClr val="bg1"/>
                </a:solidFill>
              </a:defRPr>
            </a:lvl1pPr>
          </a:lstStyle>
          <a:p>
            <a:pPr lvl="0"/>
            <a:r>
              <a:rPr lang="en-GB" dirty="0"/>
              <a:t>Add your text here</a:t>
            </a:r>
          </a:p>
        </p:txBody>
      </p:sp>
      <p:sp>
        <p:nvSpPr>
          <p:cNvPr id="138" name="Tijdelijke aanduiding voor verticale tekst 2">
            <a:extLst>
              <a:ext uri="{FF2B5EF4-FFF2-40B4-BE49-F238E27FC236}">
                <a16:creationId xmlns:a16="http://schemas.microsoft.com/office/drawing/2014/main" id="{5A947582-0479-4768-8942-983B881B6080}"/>
              </a:ext>
            </a:extLst>
          </p:cNvPr>
          <p:cNvSpPr>
            <a:spLocks noGrp="1"/>
          </p:cNvSpPr>
          <p:nvPr>
            <p:ph type="body" orient="vert" idx="24" hasCustomPrompt="1"/>
          </p:nvPr>
        </p:nvSpPr>
        <p:spPr>
          <a:xfrm>
            <a:off x="9390839" y="4845642"/>
            <a:ext cx="2355074" cy="612622"/>
          </a:xfrm>
        </p:spPr>
        <p:txBody>
          <a:bodyPr vert="horz"/>
          <a:lstStyle>
            <a:lvl1pPr marL="0" indent="0">
              <a:lnSpc>
                <a:spcPct val="80000"/>
              </a:lnSpc>
              <a:spcAft>
                <a:spcPts val="0"/>
              </a:spcAft>
              <a:buFont typeface="Arial" panose="020B0604020202020204" pitchFamily="34" charset="0"/>
              <a:buNone/>
              <a:defRPr sz="2800" b="1" spc="50" baseline="0">
                <a:ln w="6350">
                  <a:solidFill>
                    <a:schemeClr val="bg1"/>
                  </a:solidFill>
                </a:ln>
                <a:solidFill>
                  <a:schemeClr val="bg1"/>
                </a:solidFill>
                <a:latin typeface="+mj-lt"/>
              </a:defRPr>
            </a:lvl1pPr>
          </a:lstStyle>
          <a:p>
            <a:pPr lvl="0"/>
            <a:r>
              <a:rPr lang="en-GB" dirty="0"/>
              <a:t>Name </a:t>
            </a:r>
            <a:br>
              <a:rPr lang="en-GB" dirty="0"/>
            </a:br>
            <a:r>
              <a:rPr lang="en-GB" dirty="0"/>
              <a:t>Last name</a:t>
            </a:r>
          </a:p>
        </p:txBody>
      </p:sp>
    </p:spTree>
    <p:extLst>
      <p:ext uri="{BB962C8B-B14F-4D97-AF65-F5344CB8AC3E}">
        <p14:creationId xmlns:p14="http://schemas.microsoft.com/office/powerpoint/2010/main" val="231776620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188C83C-7ADE-4A8A-A6B1-801CBC850656}" type="datetimeFigureOut">
              <a:rPr lang="fr-FR" smtClean="0"/>
              <a:t>29/05/2024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085E0C9-F793-42ED-B9A4-49BD85F5A3BE}" type="slidenum">
              <a:rPr lang="fr-FR" smtClean="0"/>
              <a:t>‹N°›</a:t>
            </a:fld>
            <a:endParaRPr lang="fr-FR"/>
          </a:p>
        </p:txBody>
      </p:sp>
    </p:spTree>
    <p:extLst>
      <p:ext uri="{BB962C8B-B14F-4D97-AF65-F5344CB8AC3E}">
        <p14:creationId xmlns:p14="http://schemas.microsoft.com/office/powerpoint/2010/main" val="4489598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TRODUCTION | TEAM">
    <p:bg>
      <p:bgPr>
        <a:solidFill>
          <a:schemeClr val="tx2"/>
        </a:solidFill>
        <a:effectLst/>
      </p:bgPr>
    </p:bg>
    <p:spTree>
      <p:nvGrpSpPr>
        <p:cNvPr id="1" name=""/>
        <p:cNvGrpSpPr/>
        <p:nvPr/>
      </p:nvGrpSpPr>
      <p:grpSpPr>
        <a:xfrm>
          <a:off x="0" y="0"/>
          <a:ext cx="0" cy="0"/>
          <a:chOff x="0" y="0"/>
          <a:chExt cx="0" cy="0"/>
        </a:xfrm>
      </p:grpSpPr>
      <p:sp>
        <p:nvSpPr>
          <p:cNvPr id="82" name="Rechthoek 81">
            <a:extLst>
              <a:ext uri="{FF2B5EF4-FFF2-40B4-BE49-F238E27FC236}">
                <a16:creationId xmlns:a16="http://schemas.microsoft.com/office/drawing/2014/main" id="{17636592-5946-4E32-BEC8-177ABD2A438E}"/>
              </a:ext>
            </a:extLst>
          </p:cNvPr>
          <p:cNvSpPr/>
          <p:nvPr userDrawn="1"/>
        </p:nvSpPr>
        <p:spPr>
          <a:xfrm>
            <a:off x="4344387" y="0"/>
            <a:ext cx="78476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3B4FBE9F-30D0-4D39-89D5-51452BAB6966}"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INTRODUCTION | 4x</a:t>
            </a:r>
          </a:p>
        </p:txBody>
      </p:sp>
      <p:sp>
        <p:nvSpPr>
          <p:cNvPr id="8" name="Titel 7">
            <a:extLst>
              <a:ext uri="{FF2B5EF4-FFF2-40B4-BE49-F238E27FC236}">
                <a16:creationId xmlns:a16="http://schemas.microsoft.com/office/drawing/2014/main" id="{5BADE44B-3C84-431F-969E-13A644851AEE}"/>
              </a:ext>
            </a:extLst>
          </p:cNvPr>
          <p:cNvSpPr>
            <a:spLocks noGrp="1"/>
          </p:cNvSpPr>
          <p:nvPr>
            <p:ph type="title" hasCustomPrompt="1"/>
          </p:nvPr>
        </p:nvSpPr>
        <p:spPr>
          <a:xfrm>
            <a:off x="4789626" y="431700"/>
            <a:ext cx="6964027" cy="576000"/>
          </a:xfrm>
        </p:spPr>
        <p:txBody>
          <a:bodyPr/>
          <a:lstStyle>
            <a:lvl1pPr>
              <a:defRPr>
                <a:solidFill>
                  <a:schemeClr val="tx2"/>
                </a:solidFill>
              </a:defRPr>
            </a:lvl1pPr>
          </a:lstStyle>
          <a:p>
            <a:r>
              <a:rPr lang="en-GB" dirty="0"/>
              <a:t>Add your title here</a:t>
            </a:r>
          </a:p>
        </p:txBody>
      </p:sp>
      <p:grpSp>
        <p:nvGrpSpPr>
          <p:cNvPr id="87" name="INSTRUCTION">
            <a:extLst>
              <a:ext uri="{FF2B5EF4-FFF2-40B4-BE49-F238E27FC236}">
                <a16:creationId xmlns:a16="http://schemas.microsoft.com/office/drawing/2014/main" id="{5BA19822-071B-4855-BB65-2B1093F75D80}"/>
              </a:ext>
            </a:extLst>
          </p:cNvPr>
          <p:cNvGrpSpPr/>
          <p:nvPr userDrawn="1"/>
        </p:nvGrpSpPr>
        <p:grpSpPr>
          <a:xfrm>
            <a:off x="12377595" y="1"/>
            <a:ext cx="3693386" cy="5084661"/>
            <a:chOff x="-3786437" y="1"/>
            <a:chExt cx="3693386" cy="5084661"/>
          </a:xfrm>
        </p:grpSpPr>
        <p:sp>
          <p:nvSpPr>
            <p:cNvPr id="88" name="Rechthoek 87">
              <a:extLst>
                <a:ext uri="{FF2B5EF4-FFF2-40B4-BE49-F238E27FC236}">
                  <a16:creationId xmlns:a16="http://schemas.microsoft.com/office/drawing/2014/main" id="{86F02E38-0F5A-4232-A115-D9150B89CB61}"/>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9" name="Rechthoek 88">
              <a:extLst>
                <a:ext uri="{FF2B5EF4-FFF2-40B4-BE49-F238E27FC236}">
                  <a16:creationId xmlns:a16="http://schemas.microsoft.com/office/drawing/2014/main" id="{9FB3D055-F861-404D-8C75-9F414440E6B4}"/>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90" name="Ovaal 89">
              <a:extLst>
                <a:ext uri="{FF2B5EF4-FFF2-40B4-BE49-F238E27FC236}">
                  <a16:creationId xmlns:a16="http://schemas.microsoft.com/office/drawing/2014/main" id="{D9EC8E6A-4630-43C3-81E3-89CAB1FA0C6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1" name="Rechthoek 90">
              <a:extLst>
                <a:ext uri="{FF2B5EF4-FFF2-40B4-BE49-F238E27FC236}">
                  <a16:creationId xmlns:a16="http://schemas.microsoft.com/office/drawing/2014/main" id="{894CB472-3459-473B-BCEF-4923BF5FFCC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2" name="Groep 91">
              <a:extLst>
                <a:ext uri="{FF2B5EF4-FFF2-40B4-BE49-F238E27FC236}">
                  <a16:creationId xmlns:a16="http://schemas.microsoft.com/office/drawing/2014/main" id="{70D75802-7F46-4A8D-9DE2-59314E125CD0}"/>
                </a:ext>
              </a:extLst>
            </p:cNvPr>
            <p:cNvGrpSpPr/>
            <p:nvPr userDrawn="1"/>
          </p:nvGrpSpPr>
          <p:grpSpPr>
            <a:xfrm>
              <a:off x="-3316179" y="1231351"/>
              <a:ext cx="294789" cy="318834"/>
              <a:chOff x="14466489" y="1001522"/>
              <a:chExt cx="290627" cy="314333"/>
            </a:xfrm>
          </p:grpSpPr>
          <p:sp>
            <p:nvSpPr>
              <p:cNvPr id="121" name="Rechthoek 120">
                <a:extLst>
                  <a:ext uri="{FF2B5EF4-FFF2-40B4-BE49-F238E27FC236}">
                    <a16:creationId xmlns:a16="http://schemas.microsoft.com/office/drawing/2014/main" id="{EBD7EEDF-8AA7-4712-99A0-725396CE194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2" name="Ovaal 121">
                <a:extLst>
                  <a:ext uri="{FF2B5EF4-FFF2-40B4-BE49-F238E27FC236}">
                    <a16:creationId xmlns:a16="http://schemas.microsoft.com/office/drawing/2014/main" id="{530DAA74-A8C7-4A3E-B2F9-3B58D48F8EF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23" name="Vrije vorm: vorm 122">
                <a:extLst>
                  <a:ext uri="{FF2B5EF4-FFF2-40B4-BE49-F238E27FC236}">
                    <a16:creationId xmlns:a16="http://schemas.microsoft.com/office/drawing/2014/main" id="{FF9D4ACD-DBAB-488E-8F38-7FAB06689BB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24" name="Rechthoek: afgeronde hoeken 123">
                <a:extLst>
                  <a:ext uri="{FF2B5EF4-FFF2-40B4-BE49-F238E27FC236}">
                    <a16:creationId xmlns:a16="http://schemas.microsoft.com/office/drawing/2014/main" id="{509C65FB-16B5-4A95-A32B-C20A78B4317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125" name="Rechte verbindingslijn 124">
                <a:extLst>
                  <a:ext uri="{FF2B5EF4-FFF2-40B4-BE49-F238E27FC236}">
                    <a16:creationId xmlns:a16="http://schemas.microsoft.com/office/drawing/2014/main" id="{15833482-FEC9-45A9-82BB-7162789E3776}"/>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6" name="Rechte verbindingslijn 125">
                <a:extLst>
                  <a:ext uri="{FF2B5EF4-FFF2-40B4-BE49-F238E27FC236}">
                    <a16:creationId xmlns:a16="http://schemas.microsoft.com/office/drawing/2014/main" id="{EB6B41FE-CA57-4758-B2E6-10CDF30EE7EE}"/>
                  </a:ext>
                </a:extLst>
              </p:cNvPr>
              <p:cNvCxnSpPr>
                <a:cxnSpLocks/>
                <a:stCxn id="12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93" name="Ovaal 92">
              <a:extLst>
                <a:ext uri="{FF2B5EF4-FFF2-40B4-BE49-F238E27FC236}">
                  <a16:creationId xmlns:a16="http://schemas.microsoft.com/office/drawing/2014/main" id="{9A3E7FCD-C9DD-4F3D-A5E8-1E5AC23B28A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4" name="Rechthoek 93">
              <a:extLst>
                <a:ext uri="{FF2B5EF4-FFF2-40B4-BE49-F238E27FC236}">
                  <a16:creationId xmlns:a16="http://schemas.microsoft.com/office/drawing/2014/main" id="{2E8574F3-27E5-4C1C-8178-1159180A4E3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5" name="Groep 94">
              <a:extLst>
                <a:ext uri="{FF2B5EF4-FFF2-40B4-BE49-F238E27FC236}">
                  <a16:creationId xmlns:a16="http://schemas.microsoft.com/office/drawing/2014/main" id="{3E98835E-9E96-4C13-837A-2C77E1DEE3C6}"/>
                </a:ext>
              </a:extLst>
            </p:cNvPr>
            <p:cNvGrpSpPr/>
            <p:nvPr userDrawn="1"/>
          </p:nvGrpSpPr>
          <p:grpSpPr>
            <a:xfrm>
              <a:off x="-3311319" y="2164285"/>
              <a:ext cx="825500" cy="209550"/>
              <a:chOff x="13504624" y="2482850"/>
              <a:chExt cx="825500" cy="209550"/>
            </a:xfrm>
          </p:grpSpPr>
          <p:sp>
            <p:nvSpPr>
              <p:cNvPr id="118" name="Rechthoek 117">
                <a:extLst>
                  <a:ext uri="{FF2B5EF4-FFF2-40B4-BE49-F238E27FC236}">
                    <a16:creationId xmlns:a16="http://schemas.microsoft.com/office/drawing/2014/main" id="{B45696FA-32C1-4730-A660-E7992ECEE5D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19" name="Rechte verbindingslijn 118">
                <a:extLst>
                  <a:ext uri="{FF2B5EF4-FFF2-40B4-BE49-F238E27FC236}">
                    <a16:creationId xmlns:a16="http://schemas.microsoft.com/office/drawing/2014/main" id="{A4F417A7-024D-492D-8577-7C6CBC6F58A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20" name="Gelijkbenige driehoek 119">
                <a:extLst>
                  <a:ext uri="{FF2B5EF4-FFF2-40B4-BE49-F238E27FC236}">
                    <a16:creationId xmlns:a16="http://schemas.microsoft.com/office/drawing/2014/main" id="{23570A0F-53E4-44CF-8DEF-E07C871B941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96" name="Ovaal 95">
              <a:extLst>
                <a:ext uri="{FF2B5EF4-FFF2-40B4-BE49-F238E27FC236}">
                  <a16:creationId xmlns:a16="http://schemas.microsoft.com/office/drawing/2014/main" id="{DA344F32-E96B-4DF2-9202-4E7A989A78E4}"/>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7" name="Rechthoek 96">
              <a:extLst>
                <a:ext uri="{FF2B5EF4-FFF2-40B4-BE49-F238E27FC236}">
                  <a16:creationId xmlns:a16="http://schemas.microsoft.com/office/drawing/2014/main" id="{E84762C2-AEF3-4843-AD3C-8160AFEAFF7F}"/>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8" name="Groep 97">
              <a:extLst>
                <a:ext uri="{FF2B5EF4-FFF2-40B4-BE49-F238E27FC236}">
                  <a16:creationId xmlns:a16="http://schemas.microsoft.com/office/drawing/2014/main" id="{D0965C9C-5D6D-4F31-9BD0-52E655C7F403}"/>
                </a:ext>
              </a:extLst>
            </p:cNvPr>
            <p:cNvGrpSpPr/>
            <p:nvPr userDrawn="1"/>
          </p:nvGrpSpPr>
          <p:grpSpPr>
            <a:xfrm>
              <a:off x="-3441613" y="3457758"/>
              <a:ext cx="622283" cy="612920"/>
              <a:chOff x="12617641" y="3403239"/>
              <a:chExt cx="752963" cy="741634"/>
            </a:xfrm>
          </p:grpSpPr>
          <p:grpSp>
            <p:nvGrpSpPr>
              <p:cNvPr id="102" name="Groep 101">
                <a:extLst>
                  <a:ext uri="{FF2B5EF4-FFF2-40B4-BE49-F238E27FC236}">
                    <a16:creationId xmlns:a16="http://schemas.microsoft.com/office/drawing/2014/main" id="{2C4780DB-E7A5-4611-AA02-59C81BF49BA7}"/>
                  </a:ext>
                </a:extLst>
              </p:cNvPr>
              <p:cNvGrpSpPr/>
              <p:nvPr userDrawn="1"/>
            </p:nvGrpSpPr>
            <p:grpSpPr>
              <a:xfrm>
                <a:off x="12771530" y="3403239"/>
                <a:ext cx="467176" cy="448491"/>
                <a:chOff x="12782157" y="3403239"/>
                <a:chExt cx="467176" cy="448491"/>
              </a:xfrm>
            </p:grpSpPr>
            <p:grpSp>
              <p:nvGrpSpPr>
                <p:cNvPr id="105" name="Groep 104">
                  <a:extLst>
                    <a:ext uri="{FF2B5EF4-FFF2-40B4-BE49-F238E27FC236}">
                      <a16:creationId xmlns:a16="http://schemas.microsoft.com/office/drawing/2014/main" id="{D870CF6E-25D3-4FB1-B87C-908088DD7BA1}"/>
                    </a:ext>
                  </a:extLst>
                </p:cNvPr>
                <p:cNvGrpSpPr/>
                <p:nvPr userDrawn="1"/>
              </p:nvGrpSpPr>
              <p:grpSpPr>
                <a:xfrm>
                  <a:off x="12782157" y="3403239"/>
                  <a:ext cx="412976" cy="396132"/>
                  <a:chOff x="13554906" y="3320109"/>
                  <a:chExt cx="443917" cy="425811"/>
                </a:xfrm>
              </p:grpSpPr>
              <p:grpSp>
                <p:nvGrpSpPr>
                  <p:cNvPr id="112" name="Groep 111">
                    <a:extLst>
                      <a:ext uri="{FF2B5EF4-FFF2-40B4-BE49-F238E27FC236}">
                        <a16:creationId xmlns:a16="http://schemas.microsoft.com/office/drawing/2014/main" id="{7E621782-AED5-40EB-BF9B-9B48C6B21ED3}"/>
                      </a:ext>
                    </a:extLst>
                  </p:cNvPr>
                  <p:cNvGrpSpPr/>
                  <p:nvPr userDrawn="1"/>
                </p:nvGrpSpPr>
                <p:grpSpPr>
                  <a:xfrm>
                    <a:off x="13554906" y="3320109"/>
                    <a:ext cx="443917" cy="425811"/>
                    <a:chOff x="12909684" y="1276143"/>
                    <a:chExt cx="443917" cy="425811"/>
                  </a:xfrm>
                </p:grpSpPr>
                <p:sp>
                  <p:nvSpPr>
                    <p:cNvPr id="115" name="Rechthoek 114">
                      <a:extLst>
                        <a:ext uri="{FF2B5EF4-FFF2-40B4-BE49-F238E27FC236}">
                          <a16:creationId xmlns:a16="http://schemas.microsoft.com/office/drawing/2014/main" id="{A6462130-9BF7-496F-8CEB-DC921CA0BD0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F1922AAC-89EE-4C5A-992D-16FA22F20A4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7" name="Ovaal 116">
                      <a:extLst>
                        <a:ext uri="{FF2B5EF4-FFF2-40B4-BE49-F238E27FC236}">
                          <a16:creationId xmlns:a16="http://schemas.microsoft.com/office/drawing/2014/main" id="{E29C5A38-CA1D-426F-A129-CA2FC58BDD7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3" name="Afbeelding 112">
                    <a:extLst>
                      <a:ext uri="{FF2B5EF4-FFF2-40B4-BE49-F238E27FC236}">
                        <a16:creationId xmlns:a16="http://schemas.microsoft.com/office/drawing/2014/main" id="{7D1D3AC4-C8A6-4CA8-9A30-FCAE17EB5E3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14" name="Afbeelding 113">
                    <a:extLst>
                      <a:ext uri="{FF2B5EF4-FFF2-40B4-BE49-F238E27FC236}">
                        <a16:creationId xmlns:a16="http://schemas.microsoft.com/office/drawing/2014/main" id="{A2A52E29-3C17-43C8-AB82-4B1A7B56BC91}"/>
                      </a:ext>
                    </a:extLst>
                  </p:cNvPr>
                  <p:cNvPicPr>
                    <a:picLocks noChangeAspect="1"/>
                  </p:cNvPicPr>
                  <p:nvPr userDrawn="1"/>
                </p:nvPicPr>
                <p:blipFill>
                  <a:blip r:embed="rId2" cstate="print">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06" name="Groep 105">
                  <a:extLst>
                    <a:ext uri="{FF2B5EF4-FFF2-40B4-BE49-F238E27FC236}">
                      <a16:creationId xmlns:a16="http://schemas.microsoft.com/office/drawing/2014/main" id="{89562A51-86F2-43AA-ACA9-D32256E9A78B}"/>
                    </a:ext>
                  </a:extLst>
                </p:cNvPr>
                <p:cNvGrpSpPr/>
                <p:nvPr userDrawn="1"/>
              </p:nvGrpSpPr>
              <p:grpSpPr>
                <a:xfrm>
                  <a:off x="13103513" y="3705268"/>
                  <a:ext cx="145820" cy="146462"/>
                  <a:chOff x="13096169" y="3602278"/>
                  <a:chExt cx="145820" cy="146462"/>
                </a:xfrm>
              </p:grpSpPr>
              <p:sp>
                <p:nvSpPr>
                  <p:cNvPr id="110" name="Rechthoek 109">
                    <a:extLst>
                      <a:ext uri="{FF2B5EF4-FFF2-40B4-BE49-F238E27FC236}">
                        <a16:creationId xmlns:a16="http://schemas.microsoft.com/office/drawing/2014/main" id="{6C4FB682-00B0-49D4-9DFB-43763785CD8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66557C1D-D3D7-48D1-8C0C-71000B52596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915472B7-01CF-4A5C-AA1A-00424E4038E1}"/>
                    </a:ext>
                  </a:extLst>
                </p:cNvPr>
                <p:cNvGrpSpPr/>
                <p:nvPr userDrawn="1"/>
              </p:nvGrpSpPr>
              <p:grpSpPr>
                <a:xfrm rot="10800000">
                  <a:off x="13061402" y="3665637"/>
                  <a:ext cx="145820" cy="146462"/>
                  <a:chOff x="13096169" y="3602278"/>
                  <a:chExt cx="145820" cy="146462"/>
                </a:xfrm>
              </p:grpSpPr>
              <p:sp>
                <p:nvSpPr>
                  <p:cNvPr id="108" name="Rechthoek 107">
                    <a:extLst>
                      <a:ext uri="{FF2B5EF4-FFF2-40B4-BE49-F238E27FC236}">
                        <a16:creationId xmlns:a16="http://schemas.microsoft.com/office/drawing/2014/main" id="{B24018A4-765F-45A7-9D82-99A4BB25EBC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20079C3-E7EC-4674-8419-87BEF0224A6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3" name="Rechthoek 102">
                <a:extLst>
                  <a:ext uri="{FF2B5EF4-FFF2-40B4-BE49-F238E27FC236}">
                    <a16:creationId xmlns:a16="http://schemas.microsoft.com/office/drawing/2014/main" id="{FBE14302-EBC5-4241-9ED1-2DBAAC9E8EF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4" name="Gelijkbenige driehoek 103">
                <a:extLst>
                  <a:ext uri="{FF2B5EF4-FFF2-40B4-BE49-F238E27FC236}">
                    <a16:creationId xmlns:a16="http://schemas.microsoft.com/office/drawing/2014/main" id="{AF690C17-68A7-44F7-A523-52D416129BB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9" name="ICOON_info">
              <a:extLst>
                <a:ext uri="{FF2B5EF4-FFF2-40B4-BE49-F238E27FC236}">
                  <a16:creationId xmlns:a16="http://schemas.microsoft.com/office/drawing/2014/main" id="{2005DCE5-BFF7-41CF-93F4-D3D2C7D9EE13}"/>
                </a:ext>
              </a:extLst>
            </p:cNvPr>
            <p:cNvGrpSpPr/>
            <p:nvPr userDrawn="1"/>
          </p:nvGrpSpPr>
          <p:grpSpPr>
            <a:xfrm>
              <a:off x="-376736" y="4085613"/>
              <a:ext cx="283685" cy="283685"/>
              <a:chOff x="-510741" y="5913713"/>
              <a:chExt cx="267555" cy="267555"/>
            </a:xfrm>
          </p:grpSpPr>
          <p:sp>
            <p:nvSpPr>
              <p:cNvPr id="100" name="Ovaal 99">
                <a:extLst>
                  <a:ext uri="{FF2B5EF4-FFF2-40B4-BE49-F238E27FC236}">
                    <a16:creationId xmlns:a16="http://schemas.microsoft.com/office/drawing/2014/main" id="{7F5C9AA6-E3A9-4171-A791-E78C00D9C48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1" name="Graphic 163" descr="Informatie">
                <a:extLst>
                  <a:ext uri="{FF2B5EF4-FFF2-40B4-BE49-F238E27FC236}">
                    <a16:creationId xmlns:a16="http://schemas.microsoft.com/office/drawing/2014/main" id="{325DAAEC-3E15-4EDC-82C9-3A56CE32FE3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
        <p:nvSpPr>
          <p:cNvPr id="127" name="Tijdelijke aanduiding voor afbeelding 8">
            <a:extLst>
              <a:ext uri="{FF2B5EF4-FFF2-40B4-BE49-F238E27FC236}">
                <a16:creationId xmlns:a16="http://schemas.microsoft.com/office/drawing/2014/main" id="{3E96CDAE-9E16-4458-B2E9-7F42868A6BC4}"/>
              </a:ext>
            </a:extLst>
          </p:cNvPr>
          <p:cNvSpPr>
            <a:spLocks noGrp="1"/>
          </p:cNvSpPr>
          <p:nvPr>
            <p:ph type="pic" sz="quarter" idx="14" hasCustomPrompt="1"/>
          </p:nvPr>
        </p:nvSpPr>
        <p:spPr>
          <a:xfrm>
            <a:off x="445512" y="431700"/>
            <a:ext cx="3466087" cy="4165700"/>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sp>
        <p:nvSpPr>
          <p:cNvPr id="128" name="Tijdelijke aanduiding voor afbeelding 8">
            <a:extLst>
              <a:ext uri="{FF2B5EF4-FFF2-40B4-BE49-F238E27FC236}">
                <a16:creationId xmlns:a16="http://schemas.microsoft.com/office/drawing/2014/main" id="{4578F180-024A-46F5-BD73-0FA69D438B38}"/>
              </a:ext>
            </a:extLst>
          </p:cNvPr>
          <p:cNvSpPr>
            <a:spLocks noGrp="1"/>
          </p:cNvSpPr>
          <p:nvPr>
            <p:ph type="pic" sz="quarter" idx="15" hasCustomPrompt="1"/>
          </p:nvPr>
        </p:nvSpPr>
        <p:spPr>
          <a:xfrm>
            <a:off x="4789955" y="1438048"/>
            <a:ext cx="1610845" cy="2162349"/>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100" i="1">
                <a:solidFill>
                  <a:schemeClr val="tx1"/>
                </a:solidFill>
              </a:defRPr>
            </a:lvl1pPr>
          </a:lstStyle>
          <a:p>
            <a:r>
              <a:rPr lang="en-GB" dirty="0"/>
              <a:t>Click on the icon below</a:t>
            </a:r>
            <a:br>
              <a:rPr lang="en-GB" dirty="0"/>
            </a:br>
            <a:r>
              <a:rPr lang="en-GB" dirty="0"/>
              <a:t>to insert an image</a:t>
            </a:r>
          </a:p>
        </p:txBody>
      </p:sp>
      <p:sp>
        <p:nvSpPr>
          <p:cNvPr id="131" name="Tijdelijke aanduiding voor verticale tekst 2">
            <a:extLst>
              <a:ext uri="{FF2B5EF4-FFF2-40B4-BE49-F238E27FC236}">
                <a16:creationId xmlns:a16="http://schemas.microsoft.com/office/drawing/2014/main" id="{92D079B3-6A35-462F-A4D1-5E8050804AF6}"/>
              </a:ext>
            </a:extLst>
          </p:cNvPr>
          <p:cNvSpPr>
            <a:spLocks noGrp="1"/>
          </p:cNvSpPr>
          <p:nvPr>
            <p:ph type="body" orient="vert" idx="1" hasCustomPrompt="1"/>
          </p:nvPr>
        </p:nvSpPr>
        <p:spPr>
          <a:xfrm>
            <a:off x="446087" y="5698778"/>
            <a:ext cx="3465512" cy="505437"/>
          </a:xfrm>
        </p:spPr>
        <p:txBody>
          <a:bodyPr vert="horz"/>
          <a:lstStyle>
            <a:lvl1pPr marL="0" indent="0">
              <a:buFont typeface="Arial" panose="020B0604020202020204" pitchFamily="34" charset="0"/>
              <a:buNone/>
              <a:defRPr sz="1100">
                <a:solidFill>
                  <a:schemeClr val="bg1"/>
                </a:solidFill>
              </a:defRPr>
            </a:lvl1pPr>
          </a:lstStyle>
          <a:p>
            <a:pPr lvl="0"/>
            <a:r>
              <a:rPr lang="en-GB" dirty="0"/>
              <a:t>Add your text here</a:t>
            </a:r>
          </a:p>
        </p:txBody>
      </p:sp>
      <p:sp>
        <p:nvSpPr>
          <p:cNvPr id="132" name="Tijdelijke aanduiding voor verticale tekst 2">
            <a:extLst>
              <a:ext uri="{FF2B5EF4-FFF2-40B4-BE49-F238E27FC236}">
                <a16:creationId xmlns:a16="http://schemas.microsoft.com/office/drawing/2014/main" id="{0A1C3A2C-E96C-4B2B-8D41-8F10E2FC8566}"/>
              </a:ext>
            </a:extLst>
          </p:cNvPr>
          <p:cNvSpPr>
            <a:spLocks noGrp="1"/>
          </p:cNvSpPr>
          <p:nvPr>
            <p:ph type="body" orient="vert" idx="18" hasCustomPrompt="1"/>
          </p:nvPr>
        </p:nvSpPr>
        <p:spPr>
          <a:xfrm>
            <a:off x="446087" y="4888520"/>
            <a:ext cx="3465512" cy="612622"/>
          </a:xfrm>
        </p:spPr>
        <p:txBody>
          <a:bodyPr vert="horz"/>
          <a:lstStyle>
            <a:lvl1pPr marL="0" indent="0">
              <a:lnSpc>
                <a:spcPct val="80000"/>
              </a:lnSpc>
              <a:spcAft>
                <a:spcPts val="0"/>
              </a:spcAft>
              <a:buFont typeface="Arial" panose="020B0604020202020204" pitchFamily="34" charset="0"/>
              <a:buNone/>
              <a:defRPr sz="2800" b="1" spc="50" baseline="0">
                <a:ln w="6350">
                  <a:solidFill>
                    <a:schemeClr val="bg1"/>
                  </a:solidFill>
                </a:ln>
                <a:solidFill>
                  <a:schemeClr val="bg1"/>
                </a:solidFill>
                <a:latin typeface="+mj-lt"/>
              </a:defRPr>
            </a:lvl1pPr>
          </a:lstStyle>
          <a:p>
            <a:pPr lvl="0"/>
            <a:r>
              <a:rPr lang="en-GB" dirty="0"/>
              <a:t>Name </a:t>
            </a:r>
            <a:br>
              <a:rPr lang="en-GB" dirty="0"/>
            </a:br>
            <a:r>
              <a:rPr lang="en-GB" dirty="0"/>
              <a:t>Last name</a:t>
            </a:r>
          </a:p>
        </p:txBody>
      </p:sp>
      <p:sp>
        <p:nvSpPr>
          <p:cNvPr id="133" name="Tijdelijke aanduiding voor verticale tekst 2">
            <a:extLst>
              <a:ext uri="{FF2B5EF4-FFF2-40B4-BE49-F238E27FC236}">
                <a16:creationId xmlns:a16="http://schemas.microsoft.com/office/drawing/2014/main" id="{87106AEB-EB1B-4568-94E7-4D6CAC1554AC}"/>
              </a:ext>
            </a:extLst>
          </p:cNvPr>
          <p:cNvSpPr>
            <a:spLocks noGrp="1"/>
          </p:cNvSpPr>
          <p:nvPr>
            <p:ph type="body" orient="vert" idx="19" hasCustomPrompt="1"/>
          </p:nvPr>
        </p:nvSpPr>
        <p:spPr>
          <a:xfrm>
            <a:off x="6606751" y="3079032"/>
            <a:ext cx="1415853" cy="521365"/>
          </a:xfrm>
        </p:spPr>
        <p:txBody>
          <a:bodyPr vert="horz"/>
          <a:lstStyle>
            <a:lvl1pPr marL="0" indent="0">
              <a:buFont typeface="Arial" panose="020B0604020202020204" pitchFamily="34" charset="0"/>
              <a:buNone/>
              <a:defRPr sz="1100">
                <a:solidFill>
                  <a:schemeClr val="accent1"/>
                </a:solidFill>
              </a:defRPr>
            </a:lvl1pPr>
          </a:lstStyle>
          <a:p>
            <a:pPr lvl="0"/>
            <a:r>
              <a:rPr lang="en-GB" dirty="0"/>
              <a:t>Add your text here</a:t>
            </a:r>
          </a:p>
        </p:txBody>
      </p:sp>
      <p:sp>
        <p:nvSpPr>
          <p:cNvPr id="134" name="Tijdelijke aanduiding voor verticale tekst 2">
            <a:extLst>
              <a:ext uri="{FF2B5EF4-FFF2-40B4-BE49-F238E27FC236}">
                <a16:creationId xmlns:a16="http://schemas.microsoft.com/office/drawing/2014/main" id="{CAC226D9-EF88-4402-9322-3960EC606068}"/>
              </a:ext>
            </a:extLst>
          </p:cNvPr>
          <p:cNvSpPr>
            <a:spLocks noGrp="1"/>
          </p:cNvSpPr>
          <p:nvPr>
            <p:ph type="body" orient="vert" idx="20" hasCustomPrompt="1"/>
          </p:nvPr>
        </p:nvSpPr>
        <p:spPr>
          <a:xfrm>
            <a:off x="6606751" y="2268774"/>
            <a:ext cx="1415853" cy="612622"/>
          </a:xfrm>
        </p:spPr>
        <p:txBody>
          <a:bodyPr vert="horz" anchor="b"/>
          <a:lstStyle>
            <a:lvl1pPr marL="0" indent="0">
              <a:lnSpc>
                <a:spcPct val="80000"/>
              </a:lnSpc>
              <a:spcAft>
                <a:spcPts val="0"/>
              </a:spcAft>
              <a:buFont typeface="Arial" panose="020B0604020202020204" pitchFamily="34" charset="0"/>
              <a:buNone/>
              <a:defRPr sz="1800" b="1" spc="50" baseline="0">
                <a:ln w="6350">
                  <a:solidFill>
                    <a:schemeClr val="tx2"/>
                  </a:solidFill>
                </a:ln>
                <a:solidFill>
                  <a:schemeClr val="tx2"/>
                </a:solidFill>
                <a:latin typeface="+mj-lt"/>
              </a:defRPr>
            </a:lvl1pPr>
          </a:lstStyle>
          <a:p>
            <a:pPr lvl="0"/>
            <a:r>
              <a:rPr lang="en-GB" dirty="0"/>
              <a:t>Name </a:t>
            </a:r>
            <a:br>
              <a:rPr lang="en-GB" dirty="0"/>
            </a:br>
            <a:r>
              <a:rPr lang="en-GB" dirty="0"/>
              <a:t>Last name</a:t>
            </a:r>
          </a:p>
        </p:txBody>
      </p:sp>
      <p:grpSp>
        <p:nvGrpSpPr>
          <p:cNvPr id="3" name="Groep 2" hidden="1">
            <a:extLst>
              <a:ext uri="{FF2B5EF4-FFF2-40B4-BE49-F238E27FC236}">
                <a16:creationId xmlns:a16="http://schemas.microsoft.com/office/drawing/2014/main" id="{D697FD81-5D0C-4C68-8B1E-FA7666CDC4D9}"/>
              </a:ext>
            </a:extLst>
          </p:cNvPr>
          <p:cNvGrpSpPr/>
          <p:nvPr userDrawn="1"/>
        </p:nvGrpSpPr>
        <p:grpSpPr>
          <a:xfrm>
            <a:off x="-10751" y="0"/>
            <a:ext cx="12202751" cy="6858000"/>
            <a:chOff x="-10751" y="0"/>
            <a:chExt cx="12202751" cy="6858000"/>
          </a:xfrm>
        </p:grpSpPr>
        <p:sp>
          <p:nvSpPr>
            <p:cNvPr id="2" name="Rechthoek 1">
              <a:extLst>
                <a:ext uri="{FF2B5EF4-FFF2-40B4-BE49-F238E27FC236}">
                  <a16:creationId xmlns:a16="http://schemas.microsoft.com/office/drawing/2014/main" id="{5312D7B4-BC4B-48F6-9ABD-8E2B68DF5ABB}"/>
                </a:ext>
              </a:extLst>
            </p:cNvPr>
            <p:cNvSpPr/>
            <p:nvPr userDrawn="1"/>
          </p:nvSpPr>
          <p:spPr>
            <a:xfrm>
              <a:off x="0" y="0"/>
              <a:ext cx="445239" cy="685800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sp>
          <p:nvSpPr>
            <p:cNvPr id="60" name="Rechthoek 59">
              <a:extLst>
                <a:ext uri="{FF2B5EF4-FFF2-40B4-BE49-F238E27FC236}">
                  <a16:creationId xmlns:a16="http://schemas.microsoft.com/office/drawing/2014/main" id="{372ECC95-F668-48B2-B756-84EA90435DC6}"/>
                </a:ext>
              </a:extLst>
            </p:cNvPr>
            <p:cNvSpPr/>
            <p:nvPr userDrawn="1"/>
          </p:nvSpPr>
          <p:spPr>
            <a:xfrm>
              <a:off x="11746761" y="0"/>
              <a:ext cx="445239" cy="685800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sp>
          <p:nvSpPr>
            <p:cNvPr id="61" name="Rechthoek 60">
              <a:extLst>
                <a:ext uri="{FF2B5EF4-FFF2-40B4-BE49-F238E27FC236}">
                  <a16:creationId xmlns:a16="http://schemas.microsoft.com/office/drawing/2014/main" id="{EE686688-0E6E-49EF-82BD-EEFE46738AAE}"/>
                </a:ext>
              </a:extLst>
            </p:cNvPr>
            <p:cNvSpPr/>
            <p:nvPr userDrawn="1"/>
          </p:nvSpPr>
          <p:spPr>
            <a:xfrm>
              <a:off x="8045711" y="0"/>
              <a:ext cx="445239" cy="685800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sp>
          <p:nvSpPr>
            <p:cNvPr id="62" name="Rechthoek 61">
              <a:extLst>
                <a:ext uri="{FF2B5EF4-FFF2-40B4-BE49-F238E27FC236}">
                  <a16:creationId xmlns:a16="http://schemas.microsoft.com/office/drawing/2014/main" id="{FBCC4B56-B154-4007-BC18-D9990E75102B}"/>
                </a:ext>
              </a:extLst>
            </p:cNvPr>
            <p:cNvSpPr/>
            <p:nvPr userDrawn="1"/>
          </p:nvSpPr>
          <p:spPr>
            <a:xfrm>
              <a:off x="3915587" y="0"/>
              <a:ext cx="445239" cy="685800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sp>
          <p:nvSpPr>
            <p:cNvPr id="63" name="Rechthoek 62">
              <a:extLst>
                <a:ext uri="{FF2B5EF4-FFF2-40B4-BE49-F238E27FC236}">
                  <a16:creationId xmlns:a16="http://schemas.microsoft.com/office/drawing/2014/main" id="{DE7C1AA5-8DAE-4FE0-9D3C-2511409CCCAE}"/>
                </a:ext>
              </a:extLst>
            </p:cNvPr>
            <p:cNvSpPr/>
            <p:nvPr userDrawn="1"/>
          </p:nvSpPr>
          <p:spPr>
            <a:xfrm rot="5400000">
              <a:off x="7843876" y="-2209799"/>
              <a:ext cx="445239" cy="685800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sp>
          <p:nvSpPr>
            <p:cNvPr id="64" name="Rechthoek 63">
              <a:extLst>
                <a:ext uri="{FF2B5EF4-FFF2-40B4-BE49-F238E27FC236}">
                  <a16:creationId xmlns:a16="http://schemas.microsoft.com/office/drawing/2014/main" id="{54638EE1-208E-4CD4-869F-8953C7115D2F}"/>
                </a:ext>
              </a:extLst>
            </p:cNvPr>
            <p:cNvSpPr/>
            <p:nvPr userDrawn="1"/>
          </p:nvSpPr>
          <p:spPr>
            <a:xfrm rot="5400000">
              <a:off x="5519753" y="673711"/>
              <a:ext cx="445239" cy="11506248"/>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sp>
          <p:nvSpPr>
            <p:cNvPr id="69" name="Rechthoek 68">
              <a:extLst>
                <a:ext uri="{FF2B5EF4-FFF2-40B4-BE49-F238E27FC236}">
                  <a16:creationId xmlns:a16="http://schemas.microsoft.com/office/drawing/2014/main" id="{A6FBC35E-13E8-457C-A50E-63C00CD86F03}"/>
                </a:ext>
              </a:extLst>
            </p:cNvPr>
            <p:cNvSpPr/>
            <p:nvPr userDrawn="1"/>
          </p:nvSpPr>
          <p:spPr>
            <a:xfrm rot="5400000">
              <a:off x="7843877" y="394018"/>
              <a:ext cx="445239" cy="685800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sp>
          <p:nvSpPr>
            <p:cNvPr id="81" name="Rechthoek 80">
              <a:extLst>
                <a:ext uri="{FF2B5EF4-FFF2-40B4-BE49-F238E27FC236}">
                  <a16:creationId xmlns:a16="http://schemas.microsoft.com/office/drawing/2014/main" id="{062D120B-C339-47BD-A9FA-FF797432176A}"/>
                </a:ext>
              </a:extLst>
            </p:cNvPr>
            <p:cNvSpPr/>
            <p:nvPr userDrawn="1"/>
          </p:nvSpPr>
          <p:spPr>
            <a:xfrm>
              <a:off x="4344661" y="0"/>
              <a:ext cx="445239" cy="685800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grpSp>
      <p:sp>
        <p:nvSpPr>
          <p:cNvPr id="72" name="Tijdelijke aanduiding voor afbeelding 8">
            <a:extLst>
              <a:ext uri="{FF2B5EF4-FFF2-40B4-BE49-F238E27FC236}">
                <a16:creationId xmlns:a16="http://schemas.microsoft.com/office/drawing/2014/main" id="{4F69E434-1076-4FCF-9A90-0AED6D1E545A}"/>
              </a:ext>
            </a:extLst>
          </p:cNvPr>
          <p:cNvSpPr>
            <a:spLocks noGrp="1"/>
          </p:cNvSpPr>
          <p:nvPr>
            <p:ph type="pic" sz="quarter" idx="21" hasCustomPrompt="1"/>
          </p:nvPr>
        </p:nvSpPr>
        <p:spPr>
          <a:xfrm>
            <a:off x="4789955" y="4057794"/>
            <a:ext cx="1610845" cy="2162349"/>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100" i="1">
                <a:solidFill>
                  <a:schemeClr val="tx1"/>
                </a:solidFill>
              </a:defRPr>
            </a:lvl1pPr>
          </a:lstStyle>
          <a:p>
            <a:r>
              <a:rPr lang="en-GB" dirty="0"/>
              <a:t>Click on the icon below</a:t>
            </a:r>
            <a:br>
              <a:rPr lang="en-GB" dirty="0"/>
            </a:br>
            <a:r>
              <a:rPr lang="en-GB" dirty="0"/>
              <a:t>to insert an image</a:t>
            </a:r>
          </a:p>
        </p:txBody>
      </p:sp>
      <p:sp>
        <p:nvSpPr>
          <p:cNvPr id="73" name="Tijdelijke aanduiding voor verticale tekst 2">
            <a:extLst>
              <a:ext uri="{FF2B5EF4-FFF2-40B4-BE49-F238E27FC236}">
                <a16:creationId xmlns:a16="http://schemas.microsoft.com/office/drawing/2014/main" id="{EA88211E-8CFD-4F3A-A446-9436B3413E3B}"/>
              </a:ext>
            </a:extLst>
          </p:cNvPr>
          <p:cNvSpPr>
            <a:spLocks noGrp="1"/>
          </p:cNvSpPr>
          <p:nvPr>
            <p:ph type="body" orient="vert" idx="22" hasCustomPrompt="1"/>
          </p:nvPr>
        </p:nvSpPr>
        <p:spPr>
          <a:xfrm>
            <a:off x="6606751" y="5698778"/>
            <a:ext cx="1415853" cy="521365"/>
          </a:xfrm>
        </p:spPr>
        <p:txBody>
          <a:bodyPr vert="horz"/>
          <a:lstStyle>
            <a:lvl1pPr marL="0" indent="0">
              <a:buFont typeface="Arial" panose="020B0604020202020204" pitchFamily="34" charset="0"/>
              <a:buNone/>
              <a:defRPr sz="1100">
                <a:solidFill>
                  <a:schemeClr val="accent1"/>
                </a:solidFill>
              </a:defRPr>
            </a:lvl1pPr>
          </a:lstStyle>
          <a:p>
            <a:pPr lvl="0"/>
            <a:r>
              <a:rPr lang="en-GB" dirty="0"/>
              <a:t>Add your text here</a:t>
            </a:r>
          </a:p>
        </p:txBody>
      </p:sp>
      <p:sp>
        <p:nvSpPr>
          <p:cNvPr id="74" name="Tijdelijke aanduiding voor verticale tekst 2">
            <a:extLst>
              <a:ext uri="{FF2B5EF4-FFF2-40B4-BE49-F238E27FC236}">
                <a16:creationId xmlns:a16="http://schemas.microsoft.com/office/drawing/2014/main" id="{01BDD923-30BB-4DF2-A44A-74B7B3B01901}"/>
              </a:ext>
            </a:extLst>
          </p:cNvPr>
          <p:cNvSpPr>
            <a:spLocks noGrp="1"/>
          </p:cNvSpPr>
          <p:nvPr>
            <p:ph type="body" orient="vert" idx="23" hasCustomPrompt="1"/>
          </p:nvPr>
        </p:nvSpPr>
        <p:spPr>
          <a:xfrm>
            <a:off x="6606751" y="4888520"/>
            <a:ext cx="1415853" cy="612622"/>
          </a:xfrm>
        </p:spPr>
        <p:txBody>
          <a:bodyPr vert="horz" anchor="b"/>
          <a:lstStyle>
            <a:lvl1pPr marL="0" indent="0">
              <a:lnSpc>
                <a:spcPct val="80000"/>
              </a:lnSpc>
              <a:spcAft>
                <a:spcPts val="0"/>
              </a:spcAft>
              <a:buFont typeface="Arial" panose="020B0604020202020204" pitchFamily="34" charset="0"/>
              <a:buNone/>
              <a:defRPr sz="1800" b="1" spc="50" baseline="0">
                <a:ln w="6350">
                  <a:solidFill>
                    <a:schemeClr val="tx2"/>
                  </a:solidFill>
                </a:ln>
                <a:solidFill>
                  <a:schemeClr val="tx2"/>
                </a:solidFill>
                <a:latin typeface="+mj-lt"/>
              </a:defRPr>
            </a:lvl1pPr>
          </a:lstStyle>
          <a:p>
            <a:pPr lvl="0"/>
            <a:r>
              <a:rPr lang="en-GB" dirty="0"/>
              <a:t>Name </a:t>
            </a:r>
            <a:br>
              <a:rPr lang="en-GB" dirty="0"/>
            </a:br>
            <a:r>
              <a:rPr lang="en-GB" dirty="0"/>
              <a:t>Last name</a:t>
            </a:r>
          </a:p>
        </p:txBody>
      </p:sp>
      <p:sp>
        <p:nvSpPr>
          <p:cNvPr id="75" name="Tijdelijke aanduiding voor afbeelding 8">
            <a:extLst>
              <a:ext uri="{FF2B5EF4-FFF2-40B4-BE49-F238E27FC236}">
                <a16:creationId xmlns:a16="http://schemas.microsoft.com/office/drawing/2014/main" id="{1A6E8E6E-3C15-4AF1-AC6B-7F44171C1496}"/>
              </a:ext>
            </a:extLst>
          </p:cNvPr>
          <p:cNvSpPr>
            <a:spLocks noGrp="1"/>
          </p:cNvSpPr>
          <p:nvPr>
            <p:ph type="pic" sz="quarter" idx="24" hasCustomPrompt="1"/>
          </p:nvPr>
        </p:nvSpPr>
        <p:spPr>
          <a:xfrm>
            <a:off x="8484627" y="1438048"/>
            <a:ext cx="1610845" cy="2162349"/>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100" i="1">
                <a:solidFill>
                  <a:schemeClr val="tx1"/>
                </a:solidFill>
              </a:defRPr>
            </a:lvl1pPr>
          </a:lstStyle>
          <a:p>
            <a:r>
              <a:rPr lang="en-GB" dirty="0"/>
              <a:t>Click on the icon below</a:t>
            </a:r>
            <a:br>
              <a:rPr lang="en-GB" dirty="0"/>
            </a:br>
            <a:r>
              <a:rPr lang="en-GB" dirty="0"/>
              <a:t>to insert an image</a:t>
            </a:r>
          </a:p>
        </p:txBody>
      </p:sp>
      <p:sp>
        <p:nvSpPr>
          <p:cNvPr id="76" name="Tijdelijke aanduiding voor verticale tekst 2">
            <a:extLst>
              <a:ext uri="{FF2B5EF4-FFF2-40B4-BE49-F238E27FC236}">
                <a16:creationId xmlns:a16="http://schemas.microsoft.com/office/drawing/2014/main" id="{333E8339-4600-4381-B788-E868679446C3}"/>
              </a:ext>
            </a:extLst>
          </p:cNvPr>
          <p:cNvSpPr>
            <a:spLocks noGrp="1"/>
          </p:cNvSpPr>
          <p:nvPr>
            <p:ph type="body" orient="vert" idx="25" hasCustomPrompt="1"/>
          </p:nvPr>
        </p:nvSpPr>
        <p:spPr>
          <a:xfrm>
            <a:off x="10337800" y="3079032"/>
            <a:ext cx="1415853" cy="521365"/>
          </a:xfrm>
        </p:spPr>
        <p:txBody>
          <a:bodyPr vert="horz"/>
          <a:lstStyle>
            <a:lvl1pPr marL="0" indent="0">
              <a:buFont typeface="Arial" panose="020B0604020202020204" pitchFamily="34" charset="0"/>
              <a:buNone/>
              <a:defRPr sz="1100">
                <a:solidFill>
                  <a:schemeClr val="accent1"/>
                </a:solidFill>
              </a:defRPr>
            </a:lvl1pPr>
          </a:lstStyle>
          <a:p>
            <a:pPr lvl="0"/>
            <a:r>
              <a:rPr lang="en-GB" dirty="0"/>
              <a:t>Add your text here</a:t>
            </a:r>
          </a:p>
        </p:txBody>
      </p:sp>
      <p:sp>
        <p:nvSpPr>
          <p:cNvPr id="77" name="Tijdelijke aanduiding voor verticale tekst 2">
            <a:extLst>
              <a:ext uri="{FF2B5EF4-FFF2-40B4-BE49-F238E27FC236}">
                <a16:creationId xmlns:a16="http://schemas.microsoft.com/office/drawing/2014/main" id="{AFE5F4EB-01C7-4F25-AC18-09A1A43D711E}"/>
              </a:ext>
            </a:extLst>
          </p:cNvPr>
          <p:cNvSpPr>
            <a:spLocks noGrp="1"/>
          </p:cNvSpPr>
          <p:nvPr>
            <p:ph type="body" orient="vert" idx="26" hasCustomPrompt="1"/>
          </p:nvPr>
        </p:nvSpPr>
        <p:spPr>
          <a:xfrm>
            <a:off x="10337800" y="2268774"/>
            <a:ext cx="1415853" cy="612622"/>
          </a:xfrm>
        </p:spPr>
        <p:txBody>
          <a:bodyPr vert="horz" anchor="b"/>
          <a:lstStyle>
            <a:lvl1pPr marL="0" indent="0">
              <a:lnSpc>
                <a:spcPct val="80000"/>
              </a:lnSpc>
              <a:spcAft>
                <a:spcPts val="0"/>
              </a:spcAft>
              <a:buFont typeface="Arial" panose="020B0604020202020204" pitchFamily="34" charset="0"/>
              <a:buNone/>
              <a:defRPr sz="1800" b="1" spc="50" baseline="0">
                <a:ln w="6350">
                  <a:solidFill>
                    <a:schemeClr val="tx2"/>
                  </a:solidFill>
                </a:ln>
                <a:solidFill>
                  <a:schemeClr val="tx2"/>
                </a:solidFill>
                <a:latin typeface="+mj-lt"/>
              </a:defRPr>
            </a:lvl1pPr>
          </a:lstStyle>
          <a:p>
            <a:pPr lvl="0"/>
            <a:r>
              <a:rPr lang="en-GB" dirty="0"/>
              <a:t>Name </a:t>
            </a:r>
            <a:br>
              <a:rPr lang="en-GB" dirty="0"/>
            </a:br>
            <a:r>
              <a:rPr lang="en-GB" dirty="0"/>
              <a:t>Last name</a:t>
            </a:r>
          </a:p>
        </p:txBody>
      </p:sp>
      <p:sp>
        <p:nvSpPr>
          <p:cNvPr id="78" name="Tijdelijke aanduiding voor afbeelding 8">
            <a:extLst>
              <a:ext uri="{FF2B5EF4-FFF2-40B4-BE49-F238E27FC236}">
                <a16:creationId xmlns:a16="http://schemas.microsoft.com/office/drawing/2014/main" id="{DE4923C1-2D3A-412F-9E17-6D0C62B7C88F}"/>
              </a:ext>
            </a:extLst>
          </p:cNvPr>
          <p:cNvSpPr>
            <a:spLocks noGrp="1"/>
          </p:cNvSpPr>
          <p:nvPr>
            <p:ph type="pic" sz="quarter" idx="27" hasCustomPrompt="1"/>
          </p:nvPr>
        </p:nvSpPr>
        <p:spPr>
          <a:xfrm>
            <a:off x="8484627" y="4057794"/>
            <a:ext cx="1610845" cy="2162349"/>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100" i="1">
                <a:solidFill>
                  <a:schemeClr val="tx1"/>
                </a:solidFill>
              </a:defRPr>
            </a:lvl1pPr>
          </a:lstStyle>
          <a:p>
            <a:r>
              <a:rPr lang="en-GB" dirty="0"/>
              <a:t>Click on the icon below</a:t>
            </a:r>
            <a:br>
              <a:rPr lang="en-GB" dirty="0"/>
            </a:br>
            <a:r>
              <a:rPr lang="en-GB" dirty="0"/>
              <a:t>to insert an image</a:t>
            </a:r>
          </a:p>
        </p:txBody>
      </p:sp>
      <p:sp>
        <p:nvSpPr>
          <p:cNvPr id="79" name="Tijdelijke aanduiding voor verticale tekst 2">
            <a:extLst>
              <a:ext uri="{FF2B5EF4-FFF2-40B4-BE49-F238E27FC236}">
                <a16:creationId xmlns:a16="http://schemas.microsoft.com/office/drawing/2014/main" id="{52CE8424-5751-4C03-B13C-05D0D7974EBC}"/>
              </a:ext>
            </a:extLst>
          </p:cNvPr>
          <p:cNvSpPr>
            <a:spLocks noGrp="1"/>
          </p:cNvSpPr>
          <p:nvPr>
            <p:ph type="body" orient="vert" idx="28" hasCustomPrompt="1"/>
          </p:nvPr>
        </p:nvSpPr>
        <p:spPr>
          <a:xfrm>
            <a:off x="10337800" y="5698778"/>
            <a:ext cx="1415853" cy="521365"/>
          </a:xfrm>
        </p:spPr>
        <p:txBody>
          <a:bodyPr vert="horz"/>
          <a:lstStyle>
            <a:lvl1pPr marL="0" indent="0">
              <a:buFont typeface="Arial" panose="020B0604020202020204" pitchFamily="34" charset="0"/>
              <a:buNone/>
              <a:defRPr sz="1100">
                <a:solidFill>
                  <a:schemeClr val="accent1"/>
                </a:solidFill>
              </a:defRPr>
            </a:lvl1pPr>
          </a:lstStyle>
          <a:p>
            <a:pPr lvl="0"/>
            <a:r>
              <a:rPr lang="en-GB" dirty="0"/>
              <a:t>Add your text here</a:t>
            </a:r>
          </a:p>
        </p:txBody>
      </p:sp>
      <p:sp>
        <p:nvSpPr>
          <p:cNvPr id="80" name="Tijdelijke aanduiding voor verticale tekst 2">
            <a:extLst>
              <a:ext uri="{FF2B5EF4-FFF2-40B4-BE49-F238E27FC236}">
                <a16:creationId xmlns:a16="http://schemas.microsoft.com/office/drawing/2014/main" id="{15781873-14A0-41EE-9EA1-ECD915931421}"/>
              </a:ext>
            </a:extLst>
          </p:cNvPr>
          <p:cNvSpPr>
            <a:spLocks noGrp="1"/>
          </p:cNvSpPr>
          <p:nvPr>
            <p:ph type="body" orient="vert" idx="29" hasCustomPrompt="1"/>
          </p:nvPr>
        </p:nvSpPr>
        <p:spPr>
          <a:xfrm>
            <a:off x="10337800" y="4888520"/>
            <a:ext cx="1415853" cy="612622"/>
          </a:xfrm>
        </p:spPr>
        <p:txBody>
          <a:bodyPr vert="horz" anchor="b"/>
          <a:lstStyle>
            <a:lvl1pPr marL="0" indent="0">
              <a:lnSpc>
                <a:spcPct val="80000"/>
              </a:lnSpc>
              <a:spcAft>
                <a:spcPts val="0"/>
              </a:spcAft>
              <a:buFont typeface="Arial" panose="020B0604020202020204" pitchFamily="34" charset="0"/>
              <a:buNone/>
              <a:defRPr sz="1800" b="1" spc="50" baseline="0">
                <a:ln w="6350">
                  <a:solidFill>
                    <a:schemeClr val="tx2"/>
                  </a:solidFill>
                </a:ln>
                <a:solidFill>
                  <a:schemeClr val="tx2"/>
                </a:solidFill>
                <a:latin typeface="+mj-lt"/>
              </a:defRPr>
            </a:lvl1pPr>
          </a:lstStyle>
          <a:p>
            <a:pPr lvl="0"/>
            <a:r>
              <a:rPr lang="en-GB" dirty="0"/>
              <a:t>Name </a:t>
            </a:r>
            <a:br>
              <a:rPr lang="en-GB" dirty="0"/>
            </a:br>
            <a:r>
              <a:rPr lang="en-GB" dirty="0"/>
              <a:t>Last name</a:t>
            </a:r>
          </a:p>
        </p:txBody>
      </p:sp>
    </p:spTree>
    <p:extLst>
      <p:ext uri="{BB962C8B-B14F-4D97-AF65-F5344CB8AC3E}">
        <p14:creationId xmlns:p14="http://schemas.microsoft.com/office/powerpoint/2010/main" val="316387610"/>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ACTS + FIGURES">
    <p:bg>
      <p:bgPr>
        <a:solidFill>
          <a:schemeClr val="accent1"/>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3B4FBE9F-30D0-4D39-89D5-51452BAB6966}"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FACTS + FIGURES</a:t>
            </a:r>
          </a:p>
        </p:txBody>
      </p:sp>
      <p:sp>
        <p:nvSpPr>
          <p:cNvPr id="8" name="Titel 7">
            <a:extLst>
              <a:ext uri="{FF2B5EF4-FFF2-40B4-BE49-F238E27FC236}">
                <a16:creationId xmlns:a16="http://schemas.microsoft.com/office/drawing/2014/main" id="{5BADE44B-3C84-431F-969E-13A644851AEE}"/>
              </a:ext>
            </a:extLst>
          </p:cNvPr>
          <p:cNvSpPr>
            <a:spLocks noGrp="1"/>
          </p:cNvSpPr>
          <p:nvPr>
            <p:ph type="title" hasCustomPrompt="1"/>
          </p:nvPr>
        </p:nvSpPr>
        <p:spPr>
          <a:xfrm>
            <a:off x="446032" y="4497264"/>
            <a:ext cx="3762431" cy="1045407"/>
          </a:xfrm>
        </p:spPr>
        <p:txBody>
          <a:bodyPr anchor="b"/>
          <a:lstStyle>
            <a:lvl1pPr>
              <a:defRPr sz="4000">
                <a:ln w="6350">
                  <a:solidFill>
                    <a:schemeClr val="bg1"/>
                  </a:solidFill>
                </a:ln>
                <a:solidFill>
                  <a:schemeClr val="bg1"/>
                </a:solidFill>
              </a:defRPr>
            </a:lvl1pPr>
          </a:lstStyle>
          <a:p>
            <a:r>
              <a:rPr lang="en-GB" dirty="0"/>
              <a:t>Add your title here</a:t>
            </a:r>
          </a:p>
        </p:txBody>
      </p:sp>
      <p:sp>
        <p:nvSpPr>
          <p:cNvPr id="61" name="Tijdelijke aanduiding voor verticale tekst 2">
            <a:extLst>
              <a:ext uri="{FF2B5EF4-FFF2-40B4-BE49-F238E27FC236}">
                <a16:creationId xmlns:a16="http://schemas.microsoft.com/office/drawing/2014/main" id="{F0869E42-6FCC-4AC0-9AE9-845FF33FB06A}"/>
              </a:ext>
            </a:extLst>
          </p:cNvPr>
          <p:cNvSpPr>
            <a:spLocks noGrp="1"/>
          </p:cNvSpPr>
          <p:nvPr>
            <p:ph type="body" orient="vert" idx="18" hasCustomPrompt="1"/>
          </p:nvPr>
        </p:nvSpPr>
        <p:spPr>
          <a:xfrm>
            <a:off x="5153026" y="422275"/>
            <a:ext cx="3290888" cy="2003425"/>
          </a:xfrm>
          <a:solidFill>
            <a:schemeClr val="bg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tx2"/>
                </a:solidFill>
                <a:latin typeface="+mj-lt"/>
              </a:defRPr>
            </a:lvl1pPr>
          </a:lstStyle>
          <a:p>
            <a:pPr lvl="0"/>
            <a:r>
              <a:rPr lang="en-GB" dirty="0"/>
              <a:t>Title</a:t>
            </a:r>
          </a:p>
        </p:txBody>
      </p:sp>
      <p:sp>
        <p:nvSpPr>
          <p:cNvPr id="62" name="Tijdelijke aanduiding voor verticale tekst 2">
            <a:extLst>
              <a:ext uri="{FF2B5EF4-FFF2-40B4-BE49-F238E27FC236}">
                <a16:creationId xmlns:a16="http://schemas.microsoft.com/office/drawing/2014/main" id="{DDFDFE6D-1956-4A5C-9149-B668CE4A0B61}"/>
              </a:ext>
            </a:extLst>
          </p:cNvPr>
          <p:cNvSpPr>
            <a:spLocks noGrp="1"/>
          </p:cNvSpPr>
          <p:nvPr>
            <p:ph type="body" orient="vert" idx="19" hasCustomPrompt="1"/>
          </p:nvPr>
        </p:nvSpPr>
        <p:spPr>
          <a:xfrm>
            <a:off x="5153026" y="2426493"/>
            <a:ext cx="3290888" cy="2003425"/>
          </a:xfrm>
          <a:solidFill>
            <a:schemeClr val="tx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bg2"/>
                </a:solidFill>
                <a:latin typeface="+mj-lt"/>
              </a:defRPr>
            </a:lvl1pPr>
          </a:lstStyle>
          <a:p>
            <a:pPr lvl="0"/>
            <a:r>
              <a:rPr lang="en-GB" dirty="0"/>
              <a:t>Title</a:t>
            </a:r>
          </a:p>
        </p:txBody>
      </p:sp>
      <p:sp>
        <p:nvSpPr>
          <p:cNvPr id="63" name="Tijdelijke aanduiding voor verticale tekst 2">
            <a:extLst>
              <a:ext uri="{FF2B5EF4-FFF2-40B4-BE49-F238E27FC236}">
                <a16:creationId xmlns:a16="http://schemas.microsoft.com/office/drawing/2014/main" id="{28D5E2F5-9060-464F-9FC5-E25F871F19C5}"/>
              </a:ext>
            </a:extLst>
          </p:cNvPr>
          <p:cNvSpPr>
            <a:spLocks noGrp="1"/>
          </p:cNvSpPr>
          <p:nvPr>
            <p:ph type="body" orient="vert" idx="20" hasCustomPrompt="1"/>
          </p:nvPr>
        </p:nvSpPr>
        <p:spPr>
          <a:xfrm>
            <a:off x="5153026" y="4430712"/>
            <a:ext cx="3290888" cy="2003425"/>
          </a:xfrm>
          <a:solidFill>
            <a:schemeClr val="accent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tx2"/>
                </a:solidFill>
                <a:latin typeface="+mj-lt"/>
              </a:defRPr>
            </a:lvl1pPr>
          </a:lstStyle>
          <a:p>
            <a:pPr lvl="0"/>
            <a:r>
              <a:rPr lang="en-GB" dirty="0"/>
              <a:t>Title</a:t>
            </a:r>
          </a:p>
        </p:txBody>
      </p:sp>
      <p:sp>
        <p:nvSpPr>
          <p:cNvPr id="64" name="Tijdelijke aanduiding voor verticale tekst 2">
            <a:extLst>
              <a:ext uri="{FF2B5EF4-FFF2-40B4-BE49-F238E27FC236}">
                <a16:creationId xmlns:a16="http://schemas.microsoft.com/office/drawing/2014/main" id="{734B2EFB-AFFD-47E8-A7BF-9D1A7669DA86}"/>
              </a:ext>
            </a:extLst>
          </p:cNvPr>
          <p:cNvSpPr>
            <a:spLocks noGrp="1"/>
          </p:cNvSpPr>
          <p:nvPr>
            <p:ph type="body" orient="vert" idx="21" hasCustomPrompt="1"/>
          </p:nvPr>
        </p:nvSpPr>
        <p:spPr>
          <a:xfrm>
            <a:off x="8446293" y="422275"/>
            <a:ext cx="3290888" cy="2003425"/>
          </a:xfrm>
          <a:solidFill>
            <a:schemeClr val="accent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tx2"/>
                </a:solidFill>
                <a:latin typeface="+mj-lt"/>
              </a:defRPr>
            </a:lvl1pPr>
          </a:lstStyle>
          <a:p>
            <a:pPr lvl="0"/>
            <a:r>
              <a:rPr lang="en-GB" dirty="0"/>
              <a:t>Title</a:t>
            </a:r>
          </a:p>
        </p:txBody>
      </p:sp>
      <p:sp>
        <p:nvSpPr>
          <p:cNvPr id="65" name="Tijdelijke aanduiding voor verticale tekst 2">
            <a:extLst>
              <a:ext uri="{FF2B5EF4-FFF2-40B4-BE49-F238E27FC236}">
                <a16:creationId xmlns:a16="http://schemas.microsoft.com/office/drawing/2014/main" id="{EBDEA93D-1207-4188-A409-A88C9652C742}"/>
              </a:ext>
            </a:extLst>
          </p:cNvPr>
          <p:cNvSpPr>
            <a:spLocks noGrp="1"/>
          </p:cNvSpPr>
          <p:nvPr>
            <p:ph type="body" orient="vert" idx="22" hasCustomPrompt="1"/>
          </p:nvPr>
        </p:nvSpPr>
        <p:spPr>
          <a:xfrm>
            <a:off x="8446293" y="2426493"/>
            <a:ext cx="3290888" cy="2003425"/>
          </a:xfrm>
          <a:solidFill>
            <a:schemeClr val="accent1"/>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tx2"/>
                </a:solidFill>
                <a:latin typeface="+mj-lt"/>
              </a:defRPr>
            </a:lvl1pPr>
          </a:lstStyle>
          <a:p>
            <a:pPr lvl="0"/>
            <a:r>
              <a:rPr lang="en-GB" dirty="0"/>
              <a:t>Title</a:t>
            </a:r>
          </a:p>
        </p:txBody>
      </p:sp>
      <p:sp>
        <p:nvSpPr>
          <p:cNvPr id="66" name="Tijdelijke aanduiding voor verticale tekst 2">
            <a:extLst>
              <a:ext uri="{FF2B5EF4-FFF2-40B4-BE49-F238E27FC236}">
                <a16:creationId xmlns:a16="http://schemas.microsoft.com/office/drawing/2014/main" id="{2EA82A19-87D9-4D3B-82F7-578441785EFC}"/>
              </a:ext>
            </a:extLst>
          </p:cNvPr>
          <p:cNvSpPr>
            <a:spLocks noGrp="1"/>
          </p:cNvSpPr>
          <p:nvPr>
            <p:ph type="body" orient="vert" idx="23" hasCustomPrompt="1"/>
          </p:nvPr>
        </p:nvSpPr>
        <p:spPr>
          <a:xfrm>
            <a:off x="8446293" y="4430712"/>
            <a:ext cx="3290888" cy="2003425"/>
          </a:xfrm>
          <a:solidFill>
            <a:schemeClr val="tx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bg2"/>
                </a:solidFill>
                <a:latin typeface="+mj-lt"/>
              </a:defRPr>
            </a:lvl1pPr>
          </a:lstStyle>
          <a:p>
            <a:pPr lvl="0"/>
            <a:r>
              <a:rPr lang="en-GB" dirty="0"/>
              <a:t>Title</a:t>
            </a:r>
          </a:p>
        </p:txBody>
      </p:sp>
      <p:sp>
        <p:nvSpPr>
          <p:cNvPr id="67" name="Tijdelijke aanduiding voor verticale tekst 2">
            <a:extLst>
              <a:ext uri="{FF2B5EF4-FFF2-40B4-BE49-F238E27FC236}">
                <a16:creationId xmlns:a16="http://schemas.microsoft.com/office/drawing/2014/main" id="{70C8E6F3-845F-421D-B96C-428D4EEB5AD5}"/>
              </a:ext>
            </a:extLst>
          </p:cNvPr>
          <p:cNvSpPr>
            <a:spLocks noGrp="1"/>
          </p:cNvSpPr>
          <p:nvPr>
            <p:ph type="body" orient="vert" idx="24" hasCustomPrompt="1"/>
          </p:nvPr>
        </p:nvSpPr>
        <p:spPr>
          <a:xfrm>
            <a:off x="5391150" y="698500"/>
            <a:ext cx="2768600"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tx2"/>
                </a:solidFill>
                <a:latin typeface="+mj-lt"/>
              </a:defRPr>
            </a:lvl1pPr>
          </a:lstStyle>
          <a:p>
            <a:pPr lvl="0"/>
            <a:r>
              <a:rPr lang="en-GB" dirty="0"/>
              <a:t>000</a:t>
            </a:r>
          </a:p>
        </p:txBody>
      </p:sp>
      <p:sp>
        <p:nvSpPr>
          <p:cNvPr id="68" name="Tijdelijke aanduiding voor verticale tekst 2">
            <a:extLst>
              <a:ext uri="{FF2B5EF4-FFF2-40B4-BE49-F238E27FC236}">
                <a16:creationId xmlns:a16="http://schemas.microsoft.com/office/drawing/2014/main" id="{74DB256C-000B-4899-AC03-3EBB829DB600}"/>
              </a:ext>
            </a:extLst>
          </p:cNvPr>
          <p:cNvSpPr>
            <a:spLocks noGrp="1"/>
          </p:cNvSpPr>
          <p:nvPr>
            <p:ph type="body" orient="vert" idx="25" hasCustomPrompt="1"/>
          </p:nvPr>
        </p:nvSpPr>
        <p:spPr>
          <a:xfrm>
            <a:off x="8682038" y="698500"/>
            <a:ext cx="2768600"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tx2"/>
                </a:solidFill>
                <a:latin typeface="+mj-lt"/>
              </a:defRPr>
            </a:lvl1pPr>
          </a:lstStyle>
          <a:p>
            <a:pPr lvl="0"/>
            <a:r>
              <a:rPr lang="en-GB" dirty="0"/>
              <a:t>000</a:t>
            </a:r>
          </a:p>
        </p:txBody>
      </p:sp>
      <p:sp>
        <p:nvSpPr>
          <p:cNvPr id="69" name="Tijdelijke aanduiding voor verticale tekst 2">
            <a:extLst>
              <a:ext uri="{FF2B5EF4-FFF2-40B4-BE49-F238E27FC236}">
                <a16:creationId xmlns:a16="http://schemas.microsoft.com/office/drawing/2014/main" id="{CF3DD627-9643-4F53-B7C2-560E7AC9CBC4}"/>
              </a:ext>
            </a:extLst>
          </p:cNvPr>
          <p:cNvSpPr>
            <a:spLocks noGrp="1"/>
          </p:cNvSpPr>
          <p:nvPr>
            <p:ph type="body" orient="vert" idx="26" hasCustomPrompt="1"/>
          </p:nvPr>
        </p:nvSpPr>
        <p:spPr>
          <a:xfrm>
            <a:off x="5391150" y="2703512"/>
            <a:ext cx="2768600"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accent2"/>
                </a:solidFill>
                <a:latin typeface="+mj-lt"/>
              </a:defRPr>
            </a:lvl1pPr>
          </a:lstStyle>
          <a:p>
            <a:pPr lvl="0"/>
            <a:r>
              <a:rPr lang="en-GB" dirty="0"/>
              <a:t>000</a:t>
            </a:r>
          </a:p>
        </p:txBody>
      </p:sp>
      <p:sp>
        <p:nvSpPr>
          <p:cNvPr id="70" name="Tijdelijke aanduiding voor verticale tekst 2">
            <a:extLst>
              <a:ext uri="{FF2B5EF4-FFF2-40B4-BE49-F238E27FC236}">
                <a16:creationId xmlns:a16="http://schemas.microsoft.com/office/drawing/2014/main" id="{A52A605B-4AAF-40D7-BBE6-D5F421DEAD91}"/>
              </a:ext>
            </a:extLst>
          </p:cNvPr>
          <p:cNvSpPr>
            <a:spLocks noGrp="1"/>
          </p:cNvSpPr>
          <p:nvPr>
            <p:ph type="body" orient="vert" idx="27" hasCustomPrompt="1"/>
          </p:nvPr>
        </p:nvSpPr>
        <p:spPr>
          <a:xfrm>
            <a:off x="8682038" y="2703512"/>
            <a:ext cx="2768600"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tx2"/>
                </a:solidFill>
                <a:latin typeface="+mj-lt"/>
              </a:defRPr>
            </a:lvl1pPr>
          </a:lstStyle>
          <a:p>
            <a:pPr lvl="0"/>
            <a:r>
              <a:rPr lang="en-GB" dirty="0"/>
              <a:t>000</a:t>
            </a:r>
          </a:p>
        </p:txBody>
      </p:sp>
      <p:sp>
        <p:nvSpPr>
          <p:cNvPr id="71" name="Tijdelijke aanduiding voor verticale tekst 2">
            <a:extLst>
              <a:ext uri="{FF2B5EF4-FFF2-40B4-BE49-F238E27FC236}">
                <a16:creationId xmlns:a16="http://schemas.microsoft.com/office/drawing/2014/main" id="{F56189F8-BE0A-467F-A565-55B198FE2E65}"/>
              </a:ext>
            </a:extLst>
          </p:cNvPr>
          <p:cNvSpPr>
            <a:spLocks noGrp="1"/>
          </p:cNvSpPr>
          <p:nvPr>
            <p:ph type="body" orient="vert" idx="28" hasCustomPrompt="1"/>
          </p:nvPr>
        </p:nvSpPr>
        <p:spPr>
          <a:xfrm>
            <a:off x="5391150" y="4712096"/>
            <a:ext cx="2768600"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tx2"/>
                </a:solidFill>
                <a:latin typeface="+mj-lt"/>
              </a:defRPr>
            </a:lvl1pPr>
          </a:lstStyle>
          <a:p>
            <a:pPr lvl="0"/>
            <a:r>
              <a:rPr lang="en-GB" dirty="0"/>
              <a:t>000</a:t>
            </a:r>
          </a:p>
        </p:txBody>
      </p:sp>
      <p:sp>
        <p:nvSpPr>
          <p:cNvPr id="72" name="Tijdelijke aanduiding voor verticale tekst 2">
            <a:extLst>
              <a:ext uri="{FF2B5EF4-FFF2-40B4-BE49-F238E27FC236}">
                <a16:creationId xmlns:a16="http://schemas.microsoft.com/office/drawing/2014/main" id="{499280DA-8F17-4548-85AD-05EDC6C7929E}"/>
              </a:ext>
            </a:extLst>
          </p:cNvPr>
          <p:cNvSpPr>
            <a:spLocks noGrp="1"/>
          </p:cNvSpPr>
          <p:nvPr>
            <p:ph type="body" orient="vert" idx="29" hasCustomPrompt="1"/>
          </p:nvPr>
        </p:nvSpPr>
        <p:spPr>
          <a:xfrm>
            <a:off x="8682038" y="4712096"/>
            <a:ext cx="2768600"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accent2"/>
                </a:solidFill>
                <a:latin typeface="+mj-lt"/>
              </a:defRPr>
            </a:lvl1pPr>
          </a:lstStyle>
          <a:p>
            <a:pPr lvl="0"/>
            <a:r>
              <a:rPr lang="en-GB" dirty="0"/>
              <a:t>000</a:t>
            </a:r>
          </a:p>
        </p:txBody>
      </p:sp>
      <p:sp>
        <p:nvSpPr>
          <p:cNvPr id="73" name="Tijdelijke aanduiding voor afbeelding 8">
            <a:extLst>
              <a:ext uri="{FF2B5EF4-FFF2-40B4-BE49-F238E27FC236}">
                <a16:creationId xmlns:a16="http://schemas.microsoft.com/office/drawing/2014/main" id="{FBABF546-2F7F-4DB6-B361-706241E19895}"/>
              </a:ext>
            </a:extLst>
          </p:cNvPr>
          <p:cNvSpPr>
            <a:spLocks noGrp="1"/>
          </p:cNvSpPr>
          <p:nvPr>
            <p:ph type="pic" sz="quarter" idx="14" hasCustomPrompt="1"/>
          </p:nvPr>
        </p:nvSpPr>
        <p:spPr>
          <a:xfrm>
            <a:off x="7295750" y="1282299"/>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74" name="Tijdelijke aanduiding voor afbeelding 8">
            <a:extLst>
              <a:ext uri="{FF2B5EF4-FFF2-40B4-BE49-F238E27FC236}">
                <a16:creationId xmlns:a16="http://schemas.microsoft.com/office/drawing/2014/main" id="{B7B18B59-186D-4EDC-8326-35B97EA04CF4}"/>
              </a:ext>
            </a:extLst>
          </p:cNvPr>
          <p:cNvSpPr>
            <a:spLocks noGrp="1"/>
          </p:cNvSpPr>
          <p:nvPr>
            <p:ph type="pic" sz="quarter" idx="30" hasCustomPrompt="1"/>
          </p:nvPr>
        </p:nvSpPr>
        <p:spPr>
          <a:xfrm>
            <a:off x="7295750" y="3285724"/>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75" name="Tijdelijke aanduiding voor afbeelding 8">
            <a:extLst>
              <a:ext uri="{FF2B5EF4-FFF2-40B4-BE49-F238E27FC236}">
                <a16:creationId xmlns:a16="http://schemas.microsoft.com/office/drawing/2014/main" id="{F09EE250-14EA-4C5D-9B76-717E98CB23A4}"/>
              </a:ext>
            </a:extLst>
          </p:cNvPr>
          <p:cNvSpPr>
            <a:spLocks noGrp="1"/>
          </p:cNvSpPr>
          <p:nvPr>
            <p:ph type="pic" sz="quarter" idx="31" hasCustomPrompt="1"/>
          </p:nvPr>
        </p:nvSpPr>
        <p:spPr>
          <a:xfrm>
            <a:off x="7295750" y="5380830"/>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76" name="Tijdelijke aanduiding voor afbeelding 8">
            <a:extLst>
              <a:ext uri="{FF2B5EF4-FFF2-40B4-BE49-F238E27FC236}">
                <a16:creationId xmlns:a16="http://schemas.microsoft.com/office/drawing/2014/main" id="{78FD2FDD-BFA1-4820-A9F6-AC100B3252FF}"/>
              </a:ext>
            </a:extLst>
          </p:cNvPr>
          <p:cNvSpPr>
            <a:spLocks noGrp="1"/>
          </p:cNvSpPr>
          <p:nvPr>
            <p:ph type="pic" sz="quarter" idx="32" hasCustomPrompt="1"/>
          </p:nvPr>
        </p:nvSpPr>
        <p:spPr>
          <a:xfrm>
            <a:off x="10586638" y="1282299"/>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77" name="Tijdelijke aanduiding voor afbeelding 8">
            <a:extLst>
              <a:ext uri="{FF2B5EF4-FFF2-40B4-BE49-F238E27FC236}">
                <a16:creationId xmlns:a16="http://schemas.microsoft.com/office/drawing/2014/main" id="{FED8BD32-F85B-4135-9A28-B3200E9195A6}"/>
              </a:ext>
            </a:extLst>
          </p:cNvPr>
          <p:cNvSpPr>
            <a:spLocks noGrp="1"/>
          </p:cNvSpPr>
          <p:nvPr>
            <p:ph type="pic" sz="quarter" idx="33" hasCustomPrompt="1"/>
          </p:nvPr>
        </p:nvSpPr>
        <p:spPr>
          <a:xfrm>
            <a:off x="10586638" y="3285724"/>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78" name="Tijdelijke aanduiding voor afbeelding 8">
            <a:extLst>
              <a:ext uri="{FF2B5EF4-FFF2-40B4-BE49-F238E27FC236}">
                <a16:creationId xmlns:a16="http://schemas.microsoft.com/office/drawing/2014/main" id="{4A1FB33E-8424-40B6-B3EE-86BEB3D45A50}"/>
              </a:ext>
            </a:extLst>
          </p:cNvPr>
          <p:cNvSpPr>
            <a:spLocks noGrp="1"/>
          </p:cNvSpPr>
          <p:nvPr>
            <p:ph type="pic" sz="quarter" idx="34" hasCustomPrompt="1"/>
          </p:nvPr>
        </p:nvSpPr>
        <p:spPr>
          <a:xfrm>
            <a:off x="10586638" y="5380830"/>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Tree>
    <p:extLst>
      <p:ext uri="{BB962C8B-B14F-4D97-AF65-F5344CB8AC3E}">
        <p14:creationId xmlns:p14="http://schemas.microsoft.com/office/powerpoint/2010/main" val="13327750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decel="100000" fill="hold" grpId="1" nodeType="withEffect">
                                  <p:stCondLst>
                                    <p:cond delay="0"/>
                                  </p:stCondLst>
                                  <p:childTnLst>
                                    <p:animMotion origin="layout" path="M 0.01666 -0.00046 L 3.125E-6 -1.11111E-6 " pathEditMode="relative" rAng="0" ptsTypes="AA">
                                      <p:cBhvr>
                                        <p:cTn id="9" dur="750" fill="hold"/>
                                        <p:tgtEl>
                                          <p:spTgt spid="8"/>
                                        </p:tgtEl>
                                        <p:attrNameLst>
                                          <p:attrName>ppt_x</p:attrName>
                                          <p:attrName>ppt_y</p:attrName>
                                        </p:attrNameLst>
                                      </p:cBhvr>
                                      <p:rCtr x="-83300" y="2300"/>
                                    </p:animMotion>
                                  </p:childTnLst>
                                </p:cTn>
                              </p:par>
                            </p:childTnLst>
                          </p:cTn>
                        </p:par>
                        <p:par>
                          <p:cTn id="10" fill="hold">
                            <p:stCondLst>
                              <p:cond delay="750"/>
                            </p:stCondLst>
                            <p:childTnLst>
                              <p:par>
                                <p:cTn id="11" presetID="2" presetClass="entr" presetSubtype="1" decel="100000"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1000" fill="hold"/>
                                        <p:tgtEl>
                                          <p:spTgt spid="61"/>
                                        </p:tgtEl>
                                        <p:attrNameLst>
                                          <p:attrName>ppt_x</p:attrName>
                                        </p:attrNameLst>
                                      </p:cBhvr>
                                      <p:tavLst>
                                        <p:tav tm="0">
                                          <p:val>
                                            <p:strVal val="#ppt_x"/>
                                          </p:val>
                                        </p:tav>
                                        <p:tav tm="100000">
                                          <p:val>
                                            <p:strVal val="#ppt_x"/>
                                          </p:val>
                                        </p:tav>
                                      </p:tavLst>
                                    </p:anim>
                                    <p:anim calcmode="lin" valueType="num">
                                      <p:cBhvr additive="base">
                                        <p:cTn id="14" dur="1000" fill="hold"/>
                                        <p:tgtEl>
                                          <p:spTgt spid="61"/>
                                        </p:tgtEl>
                                        <p:attrNameLst>
                                          <p:attrName>ppt_y</p:attrName>
                                        </p:attrNameLst>
                                      </p:cBhvr>
                                      <p:tavLst>
                                        <p:tav tm="0">
                                          <p:val>
                                            <p:strVal val="0-#ppt_h/2"/>
                                          </p:val>
                                        </p:tav>
                                        <p:tav tm="100000">
                                          <p:val>
                                            <p:strVal val="#ppt_y"/>
                                          </p:val>
                                        </p:tav>
                                      </p:tavLst>
                                    </p:anim>
                                  </p:childTnLst>
                                </p:cTn>
                              </p:par>
                              <p:par>
                                <p:cTn id="15" presetID="2" presetClass="entr" presetSubtype="2" decel="10000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1000" fill="hold"/>
                                        <p:tgtEl>
                                          <p:spTgt spid="65"/>
                                        </p:tgtEl>
                                        <p:attrNameLst>
                                          <p:attrName>ppt_x</p:attrName>
                                        </p:attrNameLst>
                                      </p:cBhvr>
                                      <p:tavLst>
                                        <p:tav tm="0">
                                          <p:val>
                                            <p:strVal val="1+#ppt_w/2"/>
                                          </p:val>
                                        </p:tav>
                                        <p:tav tm="100000">
                                          <p:val>
                                            <p:strVal val="#ppt_x"/>
                                          </p:val>
                                        </p:tav>
                                      </p:tavLst>
                                    </p:anim>
                                    <p:anim calcmode="lin" valueType="num">
                                      <p:cBhvr additive="base">
                                        <p:cTn id="18" dur="1000" fill="hold"/>
                                        <p:tgtEl>
                                          <p:spTgt spid="65"/>
                                        </p:tgtEl>
                                        <p:attrNameLst>
                                          <p:attrName>ppt_y</p:attrName>
                                        </p:attrNameLst>
                                      </p:cBhvr>
                                      <p:tavLst>
                                        <p:tav tm="0">
                                          <p:val>
                                            <p:strVal val="#ppt_y"/>
                                          </p:val>
                                        </p:tav>
                                        <p:tav tm="100000">
                                          <p:val>
                                            <p:strVal val="#ppt_y"/>
                                          </p:val>
                                        </p:tav>
                                      </p:tavLst>
                                    </p:anim>
                                  </p:childTnLst>
                                </p:cTn>
                              </p:par>
                              <p:par>
                                <p:cTn id="19" presetID="2" presetClass="entr" presetSubtype="4" decel="10000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additive="base">
                                        <p:cTn id="21" dur="1000" fill="hold"/>
                                        <p:tgtEl>
                                          <p:spTgt spid="63"/>
                                        </p:tgtEl>
                                        <p:attrNameLst>
                                          <p:attrName>ppt_x</p:attrName>
                                        </p:attrNameLst>
                                      </p:cBhvr>
                                      <p:tavLst>
                                        <p:tav tm="0">
                                          <p:val>
                                            <p:strVal val="#ppt_x"/>
                                          </p:val>
                                        </p:tav>
                                        <p:tav tm="100000">
                                          <p:val>
                                            <p:strVal val="#ppt_x"/>
                                          </p:val>
                                        </p:tav>
                                      </p:tavLst>
                                    </p:anim>
                                    <p:anim calcmode="lin" valueType="num">
                                      <p:cBhvr additive="base">
                                        <p:cTn id="22" dur="1000" fill="hold"/>
                                        <p:tgtEl>
                                          <p:spTgt spid="63"/>
                                        </p:tgtEl>
                                        <p:attrNameLst>
                                          <p:attrName>ppt_y</p:attrName>
                                        </p:attrNameLst>
                                      </p:cBhvr>
                                      <p:tavLst>
                                        <p:tav tm="0">
                                          <p:val>
                                            <p:strVal val="1+#ppt_h/2"/>
                                          </p:val>
                                        </p:tav>
                                        <p:tav tm="100000">
                                          <p:val>
                                            <p:strVal val="#ppt_y"/>
                                          </p:val>
                                        </p:tav>
                                      </p:tavLst>
                                    </p:anim>
                                  </p:childTnLst>
                                </p:cTn>
                              </p:par>
                              <p:par>
                                <p:cTn id="23" presetID="2" presetClass="entr" presetSubtype="2" decel="10000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1000" fill="hold"/>
                                        <p:tgtEl>
                                          <p:spTgt spid="62"/>
                                        </p:tgtEl>
                                        <p:attrNameLst>
                                          <p:attrName>ppt_x</p:attrName>
                                        </p:attrNameLst>
                                      </p:cBhvr>
                                      <p:tavLst>
                                        <p:tav tm="0">
                                          <p:val>
                                            <p:strVal val="1+#ppt_w/2"/>
                                          </p:val>
                                        </p:tav>
                                        <p:tav tm="100000">
                                          <p:val>
                                            <p:strVal val="#ppt_x"/>
                                          </p:val>
                                        </p:tav>
                                      </p:tavLst>
                                    </p:anim>
                                    <p:anim calcmode="lin" valueType="num">
                                      <p:cBhvr additive="base">
                                        <p:cTn id="26" dur="1000" fill="hold"/>
                                        <p:tgtEl>
                                          <p:spTgt spid="62"/>
                                        </p:tgtEl>
                                        <p:attrNameLst>
                                          <p:attrName>ppt_y</p:attrName>
                                        </p:attrNameLst>
                                      </p:cBhvr>
                                      <p:tavLst>
                                        <p:tav tm="0">
                                          <p:val>
                                            <p:strVal val="#ppt_y"/>
                                          </p:val>
                                        </p:tav>
                                        <p:tav tm="100000">
                                          <p:val>
                                            <p:strVal val="#ppt_y"/>
                                          </p:val>
                                        </p:tav>
                                      </p:tavLst>
                                    </p:anim>
                                  </p:childTnLst>
                                </p:cTn>
                              </p:par>
                              <p:par>
                                <p:cTn id="27" presetID="2" presetClass="entr" presetSubtype="1" decel="10000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additive="base">
                                        <p:cTn id="29" dur="1000" fill="hold"/>
                                        <p:tgtEl>
                                          <p:spTgt spid="64"/>
                                        </p:tgtEl>
                                        <p:attrNameLst>
                                          <p:attrName>ppt_x</p:attrName>
                                        </p:attrNameLst>
                                      </p:cBhvr>
                                      <p:tavLst>
                                        <p:tav tm="0">
                                          <p:val>
                                            <p:strVal val="#ppt_x"/>
                                          </p:val>
                                        </p:tav>
                                        <p:tav tm="100000">
                                          <p:val>
                                            <p:strVal val="#ppt_x"/>
                                          </p:val>
                                        </p:tav>
                                      </p:tavLst>
                                    </p:anim>
                                    <p:anim calcmode="lin" valueType="num">
                                      <p:cBhvr additive="base">
                                        <p:cTn id="30" dur="1000" fill="hold"/>
                                        <p:tgtEl>
                                          <p:spTgt spid="64"/>
                                        </p:tgtEl>
                                        <p:attrNameLst>
                                          <p:attrName>ppt_y</p:attrName>
                                        </p:attrNameLst>
                                      </p:cBhvr>
                                      <p:tavLst>
                                        <p:tav tm="0">
                                          <p:val>
                                            <p:strVal val="0-#ppt_h/2"/>
                                          </p:val>
                                        </p:tav>
                                        <p:tav tm="100000">
                                          <p:val>
                                            <p:strVal val="#ppt_y"/>
                                          </p:val>
                                        </p:tav>
                                      </p:tavLst>
                                    </p:anim>
                                  </p:childTnLst>
                                </p:cTn>
                              </p:par>
                              <p:par>
                                <p:cTn id="31" presetID="2" presetClass="entr" presetSubtype="4" decel="10000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anim calcmode="lin" valueType="num">
                                      <p:cBhvr additive="base">
                                        <p:cTn id="33" dur="1000" fill="hold"/>
                                        <p:tgtEl>
                                          <p:spTgt spid="66"/>
                                        </p:tgtEl>
                                        <p:attrNameLst>
                                          <p:attrName>ppt_x</p:attrName>
                                        </p:attrNameLst>
                                      </p:cBhvr>
                                      <p:tavLst>
                                        <p:tav tm="0">
                                          <p:val>
                                            <p:strVal val="#ppt_x"/>
                                          </p:val>
                                        </p:tav>
                                        <p:tav tm="100000">
                                          <p:val>
                                            <p:strVal val="#ppt_x"/>
                                          </p:val>
                                        </p:tav>
                                      </p:tavLst>
                                    </p:anim>
                                    <p:anim calcmode="lin" valueType="num">
                                      <p:cBhvr additive="base">
                                        <p:cTn id="34" dur="1000" fill="hold"/>
                                        <p:tgtEl>
                                          <p:spTgt spid="66"/>
                                        </p:tgtEl>
                                        <p:attrNameLst>
                                          <p:attrName>ppt_y</p:attrName>
                                        </p:attrNameLst>
                                      </p:cBhvr>
                                      <p:tavLst>
                                        <p:tav tm="0">
                                          <p:val>
                                            <p:strVal val="1+#ppt_h/2"/>
                                          </p:val>
                                        </p:tav>
                                        <p:tav tm="100000">
                                          <p:val>
                                            <p:strVal val="#ppt_y"/>
                                          </p:val>
                                        </p:tav>
                                      </p:tavLst>
                                    </p:anim>
                                  </p:childTnLst>
                                </p:cTn>
                              </p:par>
                              <p:par>
                                <p:cTn id="35" presetID="10" presetClass="entr" presetSubtype="0" fill="hold" grpId="0" nodeType="withEffect">
                                  <p:stCondLst>
                                    <p:cond delay="75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750"/>
                                        <p:tgtEl>
                                          <p:spTgt spid="67"/>
                                        </p:tgtEl>
                                      </p:cBhvr>
                                    </p:animEffect>
                                  </p:childTnLst>
                                </p:cTn>
                              </p:par>
                              <p:par>
                                <p:cTn id="38" presetID="42" presetClass="path" presetSubtype="0" decel="100000" fill="hold" grpId="1" nodeType="withEffect">
                                  <p:stCondLst>
                                    <p:cond delay="750"/>
                                  </p:stCondLst>
                                  <p:childTnLst>
                                    <p:animMotion origin="layout" path="M 0.01666 -0.00046 L 3.75E-6 1.85185E-6 " pathEditMode="relative" rAng="0" ptsTypes="AA">
                                      <p:cBhvr>
                                        <p:cTn id="39" dur="1000" fill="hold"/>
                                        <p:tgtEl>
                                          <p:spTgt spid="67"/>
                                        </p:tgtEl>
                                        <p:attrNameLst>
                                          <p:attrName>ppt_x</p:attrName>
                                          <p:attrName>ppt_y</p:attrName>
                                        </p:attrNameLst>
                                      </p:cBhvr>
                                      <p:rCtr x="-83300" y="2300"/>
                                    </p:animMotion>
                                  </p:childTnLst>
                                </p:cTn>
                              </p:par>
                              <p:par>
                                <p:cTn id="40" presetID="10" presetClass="entr" presetSubtype="0" fill="hold" grpId="0" nodeType="withEffect">
                                  <p:stCondLst>
                                    <p:cond delay="750"/>
                                  </p:stCondLst>
                                  <p:childTnLst>
                                    <p:set>
                                      <p:cBhvr>
                                        <p:cTn id="41" dur="1" fill="hold">
                                          <p:stCondLst>
                                            <p:cond delay="0"/>
                                          </p:stCondLst>
                                        </p:cTn>
                                        <p:tgtEl>
                                          <p:spTgt spid="69"/>
                                        </p:tgtEl>
                                        <p:attrNameLst>
                                          <p:attrName>style.visibility</p:attrName>
                                        </p:attrNameLst>
                                      </p:cBhvr>
                                      <p:to>
                                        <p:strVal val="visible"/>
                                      </p:to>
                                    </p:set>
                                    <p:animEffect transition="in" filter="fade">
                                      <p:cBhvr>
                                        <p:cTn id="42" dur="750"/>
                                        <p:tgtEl>
                                          <p:spTgt spid="69"/>
                                        </p:tgtEl>
                                      </p:cBhvr>
                                    </p:animEffect>
                                  </p:childTnLst>
                                </p:cTn>
                              </p:par>
                              <p:par>
                                <p:cTn id="43" presetID="42" presetClass="path" presetSubtype="0" decel="100000" fill="hold" grpId="1" nodeType="withEffect">
                                  <p:stCondLst>
                                    <p:cond delay="750"/>
                                  </p:stCondLst>
                                  <p:childTnLst>
                                    <p:animMotion origin="layout" path="M 0.01666 -0.00046 L 3.75E-6 1.85185E-6 " pathEditMode="relative" rAng="0" ptsTypes="AA">
                                      <p:cBhvr>
                                        <p:cTn id="44" dur="1000" fill="hold"/>
                                        <p:tgtEl>
                                          <p:spTgt spid="69"/>
                                        </p:tgtEl>
                                        <p:attrNameLst>
                                          <p:attrName>ppt_x</p:attrName>
                                          <p:attrName>ppt_y</p:attrName>
                                        </p:attrNameLst>
                                      </p:cBhvr>
                                      <p:rCtr x="-83300" y="2300"/>
                                    </p:animMotion>
                                  </p:childTnLst>
                                </p:cTn>
                              </p:par>
                              <p:par>
                                <p:cTn id="45" presetID="10" presetClass="entr" presetSubtype="0" fill="hold" grpId="0" nodeType="withEffect">
                                  <p:stCondLst>
                                    <p:cond delay="750"/>
                                  </p:stCondLst>
                                  <p:childTnLst>
                                    <p:set>
                                      <p:cBhvr>
                                        <p:cTn id="46" dur="1" fill="hold">
                                          <p:stCondLst>
                                            <p:cond delay="0"/>
                                          </p:stCondLst>
                                        </p:cTn>
                                        <p:tgtEl>
                                          <p:spTgt spid="71"/>
                                        </p:tgtEl>
                                        <p:attrNameLst>
                                          <p:attrName>style.visibility</p:attrName>
                                        </p:attrNameLst>
                                      </p:cBhvr>
                                      <p:to>
                                        <p:strVal val="visible"/>
                                      </p:to>
                                    </p:set>
                                    <p:animEffect transition="in" filter="fade">
                                      <p:cBhvr>
                                        <p:cTn id="47" dur="750"/>
                                        <p:tgtEl>
                                          <p:spTgt spid="71"/>
                                        </p:tgtEl>
                                      </p:cBhvr>
                                    </p:animEffect>
                                  </p:childTnLst>
                                </p:cTn>
                              </p:par>
                              <p:par>
                                <p:cTn id="48" presetID="42" presetClass="path" presetSubtype="0" decel="100000" fill="hold" grpId="1" nodeType="withEffect">
                                  <p:stCondLst>
                                    <p:cond delay="750"/>
                                  </p:stCondLst>
                                  <p:childTnLst>
                                    <p:animMotion origin="layout" path="M 0.01666 -0.00046 L 3.75E-6 1.85185E-6 " pathEditMode="relative" rAng="0" ptsTypes="AA">
                                      <p:cBhvr>
                                        <p:cTn id="49" dur="1000" fill="hold"/>
                                        <p:tgtEl>
                                          <p:spTgt spid="71"/>
                                        </p:tgtEl>
                                        <p:attrNameLst>
                                          <p:attrName>ppt_x</p:attrName>
                                          <p:attrName>ppt_y</p:attrName>
                                        </p:attrNameLst>
                                      </p:cBhvr>
                                      <p:rCtr x="-83300" y="2300"/>
                                    </p:animMotion>
                                  </p:childTnLst>
                                </p:cTn>
                              </p:par>
                              <p:par>
                                <p:cTn id="50" presetID="10" presetClass="entr" presetSubtype="0" fill="hold" grpId="0" nodeType="withEffect">
                                  <p:stCondLst>
                                    <p:cond delay="750"/>
                                  </p:stCondLst>
                                  <p:childTnLst>
                                    <p:set>
                                      <p:cBhvr>
                                        <p:cTn id="51" dur="1" fill="hold">
                                          <p:stCondLst>
                                            <p:cond delay="0"/>
                                          </p:stCondLst>
                                        </p:cTn>
                                        <p:tgtEl>
                                          <p:spTgt spid="72"/>
                                        </p:tgtEl>
                                        <p:attrNameLst>
                                          <p:attrName>style.visibility</p:attrName>
                                        </p:attrNameLst>
                                      </p:cBhvr>
                                      <p:to>
                                        <p:strVal val="visible"/>
                                      </p:to>
                                    </p:set>
                                    <p:animEffect transition="in" filter="fade">
                                      <p:cBhvr>
                                        <p:cTn id="52" dur="750"/>
                                        <p:tgtEl>
                                          <p:spTgt spid="72"/>
                                        </p:tgtEl>
                                      </p:cBhvr>
                                    </p:animEffect>
                                  </p:childTnLst>
                                </p:cTn>
                              </p:par>
                              <p:par>
                                <p:cTn id="53" presetID="42" presetClass="path" presetSubtype="0" decel="100000" fill="hold" grpId="1" nodeType="withEffect">
                                  <p:stCondLst>
                                    <p:cond delay="750"/>
                                  </p:stCondLst>
                                  <p:childTnLst>
                                    <p:animMotion origin="layout" path="M 0.01666 -0.00046 L 3.75E-6 1.85185E-6 " pathEditMode="relative" rAng="0" ptsTypes="AA">
                                      <p:cBhvr>
                                        <p:cTn id="54" dur="1000" fill="hold"/>
                                        <p:tgtEl>
                                          <p:spTgt spid="72"/>
                                        </p:tgtEl>
                                        <p:attrNameLst>
                                          <p:attrName>ppt_x</p:attrName>
                                          <p:attrName>ppt_y</p:attrName>
                                        </p:attrNameLst>
                                      </p:cBhvr>
                                      <p:rCtr x="-83300" y="2300"/>
                                    </p:animMotion>
                                  </p:childTnLst>
                                </p:cTn>
                              </p:par>
                              <p:par>
                                <p:cTn id="55" presetID="10" presetClass="entr" presetSubtype="0" fill="hold" grpId="0" nodeType="withEffect">
                                  <p:stCondLst>
                                    <p:cond delay="75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750"/>
                                        <p:tgtEl>
                                          <p:spTgt spid="70"/>
                                        </p:tgtEl>
                                      </p:cBhvr>
                                    </p:animEffect>
                                  </p:childTnLst>
                                </p:cTn>
                              </p:par>
                              <p:par>
                                <p:cTn id="58" presetID="42" presetClass="path" presetSubtype="0" decel="100000" fill="hold" grpId="1" nodeType="withEffect">
                                  <p:stCondLst>
                                    <p:cond delay="750"/>
                                  </p:stCondLst>
                                  <p:childTnLst>
                                    <p:animMotion origin="layout" path="M 0.01666 -0.00046 L 3.75E-6 1.85185E-6 " pathEditMode="relative" rAng="0" ptsTypes="AA">
                                      <p:cBhvr>
                                        <p:cTn id="59" dur="1000" fill="hold"/>
                                        <p:tgtEl>
                                          <p:spTgt spid="70"/>
                                        </p:tgtEl>
                                        <p:attrNameLst>
                                          <p:attrName>ppt_x</p:attrName>
                                          <p:attrName>ppt_y</p:attrName>
                                        </p:attrNameLst>
                                      </p:cBhvr>
                                      <p:rCtr x="-83300" y="2300"/>
                                    </p:animMotion>
                                  </p:childTnLst>
                                </p:cTn>
                              </p:par>
                              <p:par>
                                <p:cTn id="60" presetID="10" presetClass="entr" presetSubtype="0" fill="hold" grpId="0" nodeType="withEffect">
                                  <p:stCondLst>
                                    <p:cond delay="750"/>
                                  </p:stCondLst>
                                  <p:childTnLst>
                                    <p:set>
                                      <p:cBhvr>
                                        <p:cTn id="61" dur="1" fill="hold">
                                          <p:stCondLst>
                                            <p:cond delay="0"/>
                                          </p:stCondLst>
                                        </p:cTn>
                                        <p:tgtEl>
                                          <p:spTgt spid="68"/>
                                        </p:tgtEl>
                                        <p:attrNameLst>
                                          <p:attrName>style.visibility</p:attrName>
                                        </p:attrNameLst>
                                      </p:cBhvr>
                                      <p:to>
                                        <p:strVal val="visible"/>
                                      </p:to>
                                    </p:set>
                                    <p:animEffect transition="in" filter="fade">
                                      <p:cBhvr>
                                        <p:cTn id="62" dur="750"/>
                                        <p:tgtEl>
                                          <p:spTgt spid="68"/>
                                        </p:tgtEl>
                                      </p:cBhvr>
                                    </p:animEffect>
                                  </p:childTnLst>
                                </p:cTn>
                              </p:par>
                              <p:par>
                                <p:cTn id="63" presetID="42" presetClass="path" presetSubtype="0" decel="100000" fill="hold" grpId="1" nodeType="withEffect">
                                  <p:stCondLst>
                                    <p:cond delay="750"/>
                                  </p:stCondLst>
                                  <p:childTnLst>
                                    <p:animMotion origin="layout" path="M 0.01666 -0.00046 L 3.75E-6 1.85185E-6 " pathEditMode="relative" rAng="0" ptsTypes="AA">
                                      <p:cBhvr>
                                        <p:cTn id="64" dur="1000" fill="hold"/>
                                        <p:tgtEl>
                                          <p:spTgt spid="68"/>
                                        </p:tgtEl>
                                        <p:attrNameLst>
                                          <p:attrName>ppt_x</p:attrName>
                                          <p:attrName>ppt_y</p:attrName>
                                        </p:attrNameLst>
                                      </p:cBhvr>
                                      <p:rCtr x="-83300" y="2300"/>
                                    </p:animMotion>
                                  </p:childTnLst>
                                </p:cTn>
                              </p:par>
                              <p:par>
                                <p:cTn id="65" presetID="53" presetClass="entr" presetSubtype="16" fill="hold" grpId="0" nodeType="withEffect">
                                  <p:stCondLst>
                                    <p:cond delay="1250"/>
                                  </p:stCondLst>
                                  <p:childTnLst>
                                    <p:set>
                                      <p:cBhvr>
                                        <p:cTn id="66" dur="1" fill="hold">
                                          <p:stCondLst>
                                            <p:cond delay="0"/>
                                          </p:stCondLst>
                                        </p:cTn>
                                        <p:tgtEl>
                                          <p:spTgt spid="73"/>
                                        </p:tgtEl>
                                        <p:attrNameLst>
                                          <p:attrName>style.visibility</p:attrName>
                                        </p:attrNameLst>
                                      </p:cBhvr>
                                      <p:to>
                                        <p:strVal val="visible"/>
                                      </p:to>
                                    </p:set>
                                    <p:anim calcmode="lin" valueType="num">
                                      <p:cBhvr>
                                        <p:cTn id="67" dur="500" fill="hold"/>
                                        <p:tgtEl>
                                          <p:spTgt spid="73"/>
                                        </p:tgtEl>
                                        <p:attrNameLst>
                                          <p:attrName>ppt_w</p:attrName>
                                        </p:attrNameLst>
                                      </p:cBhvr>
                                      <p:tavLst>
                                        <p:tav tm="0">
                                          <p:val>
                                            <p:fltVal val="0"/>
                                          </p:val>
                                        </p:tav>
                                        <p:tav tm="100000">
                                          <p:val>
                                            <p:strVal val="#ppt_w"/>
                                          </p:val>
                                        </p:tav>
                                      </p:tavLst>
                                    </p:anim>
                                    <p:anim calcmode="lin" valueType="num">
                                      <p:cBhvr>
                                        <p:cTn id="68" dur="500" fill="hold"/>
                                        <p:tgtEl>
                                          <p:spTgt spid="73"/>
                                        </p:tgtEl>
                                        <p:attrNameLst>
                                          <p:attrName>ppt_h</p:attrName>
                                        </p:attrNameLst>
                                      </p:cBhvr>
                                      <p:tavLst>
                                        <p:tav tm="0">
                                          <p:val>
                                            <p:fltVal val="0"/>
                                          </p:val>
                                        </p:tav>
                                        <p:tav tm="100000">
                                          <p:val>
                                            <p:strVal val="#ppt_h"/>
                                          </p:val>
                                        </p:tav>
                                      </p:tavLst>
                                    </p:anim>
                                    <p:animEffect transition="in" filter="fade">
                                      <p:cBhvr>
                                        <p:cTn id="69" dur="500"/>
                                        <p:tgtEl>
                                          <p:spTgt spid="73"/>
                                        </p:tgtEl>
                                      </p:cBhvr>
                                    </p:animEffect>
                                  </p:childTnLst>
                                </p:cTn>
                              </p:par>
                              <p:par>
                                <p:cTn id="70" presetID="53" presetClass="entr" presetSubtype="16" fill="hold" grpId="0" nodeType="withEffect">
                                  <p:stCondLst>
                                    <p:cond delay="1250"/>
                                  </p:stCondLst>
                                  <p:childTnLst>
                                    <p:set>
                                      <p:cBhvr>
                                        <p:cTn id="71" dur="1" fill="hold">
                                          <p:stCondLst>
                                            <p:cond delay="0"/>
                                          </p:stCondLst>
                                        </p:cTn>
                                        <p:tgtEl>
                                          <p:spTgt spid="74"/>
                                        </p:tgtEl>
                                        <p:attrNameLst>
                                          <p:attrName>style.visibility</p:attrName>
                                        </p:attrNameLst>
                                      </p:cBhvr>
                                      <p:to>
                                        <p:strVal val="visible"/>
                                      </p:to>
                                    </p:set>
                                    <p:anim calcmode="lin" valueType="num">
                                      <p:cBhvr>
                                        <p:cTn id="72" dur="500" fill="hold"/>
                                        <p:tgtEl>
                                          <p:spTgt spid="74"/>
                                        </p:tgtEl>
                                        <p:attrNameLst>
                                          <p:attrName>ppt_w</p:attrName>
                                        </p:attrNameLst>
                                      </p:cBhvr>
                                      <p:tavLst>
                                        <p:tav tm="0">
                                          <p:val>
                                            <p:fltVal val="0"/>
                                          </p:val>
                                        </p:tav>
                                        <p:tav tm="100000">
                                          <p:val>
                                            <p:strVal val="#ppt_w"/>
                                          </p:val>
                                        </p:tav>
                                      </p:tavLst>
                                    </p:anim>
                                    <p:anim calcmode="lin" valueType="num">
                                      <p:cBhvr>
                                        <p:cTn id="73" dur="500" fill="hold"/>
                                        <p:tgtEl>
                                          <p:spTgt spid="74"/>
                                        </p:tgtEl>
                                        <p:attrNameLst>
                                          <p:attrName>ppt_h</p:attrName>
                                        </p:attrNameLst>
                                      </p:cBhvr>
                                      <p:tavLst>
                                        <p:tav tm="0">
                                          <p:val>
                                            <p:fltVal val="0"/>
                                          </p:val>
                                        </p:tav>
                                        <p:tav tm="100000">
                                          <p:val>
                                            <p:strVal val="#ppt_h"/>
                                          </p:val>
                                        </p:tav>
                                      </p:tavLst>
                                    </p:anim>
                                    <p:animEffect transition="in" filter="fade">
                                      <p:cBhvr>
                                        <p:cTn id="74" dur="500"/>
                                        <p:tgtEl>
                                          <p:spTgt spid="74"/>
                                        </p:tgtEl>
                                      </p:cBhvr>
                                    </p:animEffect>
                                  </p:childTnLst>
                                </p:cTn>
                              </p:par>
                              <p:par>
                                <p:cTn id="75" presetID="53" presetClass="entr" presetSubtype="16" fill="hold" grpId="0" nodeType="withEffect">
                                  <p:stCondLst>
                                    <p:cond delay="1250"/>
                                  </p:stCondLst>
                                  <p:childTnLst>
                                    <p:set>
                                      <p:cBhvr>
                                        <p:cTn id="76" dur="1" fill="hold">
                                          <p:stCondLst>
                                            <p:cond delay="0"/>
                                          </p:stCondLst>
                                        </p:cTn>
                                        <p:tgtEl>
                                          <p:spTgt spid="75"/>
                                        </p:tgtEl>
                                        <p:attrNameLst>
                                          <p:attrName>style.visibility</p:attrName>
                                        </p:attrNameLst>
                                      </p:cBhvr>
                                      <p:to>
                                        <p:strVal val="visible"/>
                                      </p:to>
                                    </p:set>
                                    <p:anim calcmode="lin" valueType="num">
                                      <p:cBhvr>
                                        <p:cTn id="77" dur="500" fill="hold"/>
                                        <p:tgtEl>
                                          <p:spTgt spid="75"/>
                                        </p:tgtEl>
                                        <p:attrNameLst>
                                          <p:attrName>ppt_w</p:attrName>
                                        </p:attrNameLst>
                                      </p:cBhvr>
                                      <p:tavLst>
                                        <p:tav tm="0">
                                          <p:val>
                                            <p:fltVal val="0"/>
                                          </p:val>
                                        </p:tav>
                                        <p:tav tm="100000">
                                          <p:val>
                                            <p:strVal val="#ppt_w"/>
                                          </p:val>
                                        </p:tav>
                                      </p:tavLst>
                                    </p:anim>
                                    <p:anim calcmode="lin" valueType="num">
                                      <p:cBhvr>
                                        <p:cTn id="78" dur="500" fill="hold"/>
                                        <p:tgtEl>
                                          <p:spTgt spid="75"/>
                                        </p:tgtEl>
                                        <p:attrNameLst>
                                          <p:attrName>ppt_h</p:attrName>
                                        </p:attrNameLst>
                                      </p:cBhvr>
                                      <p:tavLst>
                                        <p:tav tm="0">
                                          <p:val>
                                            <p:fltVal val="0"/>
                                          </p:val>
                                        </p:tav>
                                        <p:tav tm="100000">
                                          <p:val>
                                            <p:strVal val="#ppt_h"/>
                                          </p:val>
                                        </p:tav>
                                      </p:tavLst>
                                    </p:anim>
                                    <p:animEffect transition="in" filter="fade">
                                      <p:cBhvr>
                                        <p:cTn id="79" dur="500"/>
                                        <p:tgtEl>
                                          <p:spTgt spid="75"/>
                                        </p:tgtEl>
                                      </p:cBhvr>
                                    </p:animEffect>
                                  </p:childTnLst>
                                </p:cTn>
                              </p:par>
                              <p:par>
                                <p:cTn id="80" presetID="53" presetClass="entr" presetSubtype="16" fill="hold" grpId="0" nodeType="withEffect">
                                  <p:stCondLst>
                                    <p:cond delay="1250"/>
                                  </p:stCondLst>
                                  <p:childTnLst>
                                    <p:set>
                                      <p:cBhvr>
                                        <p:cTn id="81" dur="1" fill="hold">
                                          <p:stCondLst>
                                            <p:cond delay="0"/>
                                          </p:stCondLst>
                                        </p:cTn>
                                        <p:tgtEl>
                                          <p:spTgt spid="78"/>
                                        </p:tgtEl>
                                        <p:attrNameLst>
                                          <p:attrName>style.visibility</p:attrName>
                                        </p:attrNameLst>
                                      </p:cBhvr>
                                      <p:to>
                                        <p:strVal val="visible"/>
                                      </p:to>
                                    </p:set>
                                    <p:anim calcmode="lin" valueType="num">
                                      <p:cBhvr>
                                        <p:cTn id="82" dur="500" fill="hold"/>
                                        <p:tgtEl>
                                          <p:spTgt spid="78"/>
                                        </p:tgtEl>
                                        <p:attrNameLst>
                                          <p:attrName>ppt_w</p:attrName>
                                        </p:attrNameLst>
                                      </p:cBhvr>
                                      <p:tavLst>
                                        <p:tav tm="0">
                                          <p:val>
                                            <p:fltVal val="0"/>
                                          </p:val>
                                        </p:tav>
                                        <p:tav tm="100000">
                                          <p:val>
                                            <p:strVal val="#ppt_w"/>
                                          </p:val>
                                        </p:tav>
                                      </p:tavLst>
                                    </p:anim>
                                    <p:anim calcmode="lin" valueType="num">
                                      <p:cBhvr>
                                        <p:cTn id="83" dur="500" fill="hold"/>
                                        <p:tgtEl>
                                          <p:spTgt spid="78"/>
                                        </p:tgtEl>
                                        <p:attrNameLst>
                                          <p:attrName>ppt_h</p:attrName>
                                        </p:attrNameLst>
                                      </p:cBhvr>
                                      <p:tavLst>
                                        <p:tav tm="0">
                                          <p:val>
                                            <p:fltVal val="0"/>
                                          </p:val>
                                        </p:tav>
                                        <p:tav tm="100000">
                                          <p:val>
                                            <p:strVal val="#ppt_h"/>
                                          </p:val>
                                        </p:tav>
                                      </p:tavLst>
                                    </p:anim>
                                    <p:animEffect transition="in" filter="fade">
                                      <p:cBhvr>
                                        <p:cTn id="84" dur="500"/>
                                        <p:tgtEl>
                                          <p:spTgt spid="78"/>
                                        </p:tgtEl>
                                      </p:cBhvr>
                                    </p:animEffect>
                                  </p:childTnLst>
                                </p:cTn>
                              </p:par>
                              <p:par>
                                <p:cTn id="85" presetID="53" presetClass="entr" presetSubtype="16" fill="hold" grpId="0" nodeType="withEffect">
                                  <p:stCondLst>
                                    <p:cond delay="125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grpId="0" nodeType="withEffect">
                                  <p:stCondLst>
                                    <p:cond delay="1250"/>
                                  </p:stCondLst>
                                  <p:childTnLst>
                                    <p:set>
                                      <p:cBhvr>
                                        <p:cTn id="91" dur="1" fill="hold">
                                          <p:stCondLst>
                                            <p:cond delay="0"/>
                                          </p:stCondLst>
                                        </p:cTn>
                                        <p:tgtEl>
                                          <p:spTgt spid="76"/>
                                        </p:tgtEl>
                                        <p:attrNameLst>
                                          <p:attrName>style.visibility</p:attrName>
                                        </p:attrNameLst>
                                      </p:cBhvr>
                                      <p:to>
                                        <p:strVal val="visible"/>
                                      </p:to>
                                    </p:set>
                                    <p:anim calcmode="lin" valueType="num">
                                      <p:cBhvr>
                                        <p:cTn id="92" dur="500" fill="hold"/>
                                        <p:tgtEl>
                                          <p:spTgt spid="76"/>
                                        </p:tgtEl>
                                        <p:attrNameLst>
                                          <p:attrName>ppt_w</p:attrName>
                                        </p:attrNameLst>
                                      </p:cBhvr>
                                      <p:tavLst>
                                        <p:tav tm="0">
                                          <p:val>
                                            <p:fltVal val="0"/>
                                          </p:val>
                                        </p:tav>
                                        <p:tav tm="100000">
                                          <p:val>
                                            <p:strVal val="#ppt_w"/>
                                          </p:val>
                                        </p:tav>
                                      </p:tavLst>
                                    </p:anim>
                                    <p:anim calcmode="lin" valueType="num">
                                      <p:cBhvr>
                                        <p:cTn id="93" dur="500" fill="hold"/>
                                        <p:tgtEl>
                                          <p:spTgt spid="76"/>
                                        </p:tgtEl>
                                        <p:attrNameLst>
                                          <p:attrName>ppt_h</p:attrName>
                                        </p:attrNameLst>
                                      </p:cBhvr>
                                      <p:tavLst>
                                        <p:tav tm="0">
                                          <p:val>
                                            <p:fltVal val="0"/>
                                          </p:val>
                                        </p:tav>
                                        <p:tav tm="100000">
                                          <p:val>
                                            <p:strVal val="#ppt_h"/>
                                          </p:val>
                                        </p:tav>
                                      </p:tavLst>
                                    </p:anim>
                                    <p:animEffect transition="in" filter="fade">
                                      <p:cBhvr>
                                        <p:cTn id="94"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61" grpId="0" animBg="1">
        <p:tmplLst>
          <p:tmpl>
            <p:tnLst>
              <p:par>
                <p:cTn presetID="2" presetClass="entr" presetSubtype="1" decel="10000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1000" fill="hold"/>
                        <p:tgtEl>
                          <p:spTgt spid="61"/>
                        </p:tgtEl>
                        <p:attrNameLst>
                          <p:attrName>ppt_x</p:attrName>
                        </p:attrNameLst>
                      </p:cBhvr>
                      <p:tavLst>
                        <p:tav tm="0">
                          <p:val>
                            <p:strVal val="#ppt_x"/>
                          </p:val>
                        </p:tav>
                        <p:tav tm="100000">
                          <p:val>
                            <p:strVal val="#ppt_x"/>
                          </p:val>
                        </p:tav>
                      </p:tavLst>
                    </p:anim>
                    <p:anim calcmode="lin" valueType="num">
                      <p:cBhvr additive="base">
                        <p:cTn dur="1000" fill="hold"/>
                        <p:tgtEl>
                          <p:spTgt spid="61"/>
                        </p:tgtEl>
                        <p:attrNameLst>
                          <p:attrName>ppt_y</p:attrName>
                        </p:attrNameLst>
                      </p:cBhvr>
                      <p:tavLst>
                        <p:tav tm="0">
                          <p:val>
                            <p:strVal val="0-#ppt_h/2"/>
                          </p:val>
                        </p:tav>
                        <p:tav tm="100000">
                          <p:val>
                            <p:strVal val="#ppt_y"/>
                          </p:val>
                        </p:tav>
                      </p:tavLst>
                    </p:anim>
                  </p:childTnLst>
                </p:cTn>
              </p:par>
            </p:tnLst>
          </p:tmpl>
        </p:tmplLst>
      </p:bldP>
      <p:bldP spid="62" grpId="0" animBg="1">
        <p:tmplLst>
          <p:tmpl>
            <p:tnLst>
              <p:par>
                <p:cTn presetID="2" presetClass="entr" presetSubtype="2" decel="100000" fill="hold" nodeType="with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1000" fill="hold"/>
                        <p:tgtEl>
                          <p:spTgt spid="62"/>
                        </p:tgtEl>
                        <p:attrNameLst>
                          <p:attrName>ppt_x</p:attrName>
                        </p:attrNameLst>
                      </p:cBhvr>
                      <p:tavLst>
                        <p:tav tm="0">
                          <p:val>
                            <p:strVal val="1+#ppt_w/2"/>
                          </p:val>
                        </p:tav>
                        <p:tav tm="100000">
                          <p:val>
                            <p:strVal val="#ppt_x"/>
                          </p:val>
                        </p:tav>
                      </p:tavLst>
                    </p:anim>
                    <p:anim calcmode="lin" valueType="num">
                      <p:cBhvr additive="base">
                        <p:cTn dur="1000" fill="hold"/>
                        <p:tgtEl>
                          <p:spTgt spid="62"/>
                        </p:tgtEl>
                        <p:attrNameLst>
                          <p:attrName>ppt_y</p:attrName>
                        </p:attrNameLst>
                      </p:cBhvr>
                      <p:tavLst>
                        <p:tav tm="0">
                          <p:val>
                            <p:strVal val="#ppt_y"/>
                          </p:val>
                        </p:tav>
                        <p:tav tm="100000">
                          <p:val>
                            <p:strVal val="#ppt_y"/>
                          </p:val>
                        </p:tav>
                      </p:tavLst>
                    </p:anim>
                  </p:childTnLst>
                </p:cTn>
              </p:par>
            </p:tnLst>
          </p:tmpl>
        </p:tmplLst>
      </p:bldP>
      <p:bldP spid="63" grpId="0" animBg="1">
        <p:tmplLst>
          <p:tmpl>
            <p:tnLst>
              <p:par>
                <p:cTn presetID="2" presetClass="entr" presetSubtype="4" decel="10000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1000" fill="hold"/>
                        <p:tgtEl>
                          <p:spTgt spid="63"/>
                        </p:tgtEl>
                        <p:attrNameLst>
                          <p:attrName>ppt_x</p:attrName>
                        </p:attrNameLst>
                      </p:cBhvr>
                      <p:tavLst>
                        <p:tav tm="0">
                          <p:val>
                            <p:strVal val="#ppt_x"/>
                          </p:val>
                        </p:tav>
                        <p:tav tm="100000">
                          <p:val>
                            <p:strVal val="#ppt_x"/>
                          </p:val>
                        </p:tav>
                      </p:tavLst>
                    </p:anim>
                    <p:anim calcmode="lin" valueType="num">
                      <p:cBhvr additive="base">
                        <p:cTn dur="1000" fill="hold"/>
                        <p:tgtEl>
                          <p:spTgt spid="63"/>
                        </p:tgtEl>
                        <p:attrNameLst>
                          <p:attrName>ppt_y</p:attrName>
                        </p:attrNameLst>
                      </p:cBhvr>
                      <p:tavLst>
                        <p:tav tm="0">
                          <p:val>
                            <p:strVal val="1+#ppt_h/2"/>
                          </p:val>
                        </p:tav>
                        <p:tav tm="100000">
                          <p:val>
                            <p:strVal val="#ppt_y"/>
                          </p:val>
                        </p:tav>
                      </p:tavLst>
                    </p:anim>
                  </p:childTnLst>
                </p:cTn>
              </p:par>
            </p:tnLst>
          </p:tmpl>
        </p:tmplLst>
      </p:bldP>
      <p:bldP spid="64" grpId="0" animBg="1">
        <p:tmplLst>
          <p:tmpl>
            <p:tnLst>
              <p:par>
                <p:cTn presetID="2" presetClass="entr" presetSubtype="1"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1000" fill="hold"/>
                        <p:tgtEl>
                          <p:spTgt spid="64"/>
                        </p:tgtEl>
                        <p:attrNameLst>
                          <p:attrName>ppt_x</p:attrName>
                        </p:attrNameLst>
                      </p:cBhvr>
                      <p:tavLst>
                        <p:tav tm="0">
                          <p:val>
                            <p:strVal val="#ppt_x"/>
                          </p:val>
                        </p:tav>
                        <p:tav tm="100000">
                          <p:val>
                            <p:strVal val="#ppt_x"/>
                          </p:val>
                        </p:tav>
                      </p:tavLst>
                    </p:anim>
                    <p:anim calcmode="lin" valueType="num">
                      <p:cBhvr additive="base">
                        <p:cTn dur="1000" fill="hold"/>
                        <p:tgtEl>
                          <p:spTgt spid="64"/>
                        </p:tgtEl>
                        <p:attrNameLst>
                          <p:attrName>ppt_y</p:attrName>
                        </p:attrNameLst>
                      </p:cBhvr>
                      <p:tavLst>
                        <p:tav tm="0">
                          <p:val>
                            <p:strVal val="0-#ppt_h/2"/>
                          </p:val>
                        </p:tav>
                        <p:tav tm="100000">
                          <p:val>
                            <p:strVal val="#ppt_y"/>
                          </p:val>
                        </p:tav>
                      </p:tavLst>
                    </p:anim>
                  </p:childTnLst>
                </p:cTn>
              </p:par>
            </p:tnLst>
          </p:tmpl>
        </p:tmplLst>
      </p:bldP>
      <p:bldP spid="65" grpId="0" animBg="1">
        <p:tmplLst>
          <p:tmpl>
            <p:tnLst>
              <p:par>
                <p:cTn presetID="2" presetClass="entr" presetSubtype="2" decel="10000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 calcmode="lin" valueType="num">
                      <p:cBhvr additive="base">
                        <p:cTn dur="1000" fill="hold"/>
                        <p:tgtEl>
                          <p:spTgt spid="65"/>
                        </p:tgtEl>
                        <p:attrNameLst>
                          <p:attrName>ppt_x</p:attrName>
                        </p:attrNameLst>
                      </p:cBhvr>
                      <p:tavLst>
                        <p:tav tm="0">
                          <p:val>
                            <p:strVal val="1+#ppt_w/2"/>
                          </p:val>
                        </p:tav>
                        <p:tav tm="100000">
                          <p:val>
                            <p:strVal val="#ppt_x"/>
                          </p:val>
                        </p:tav>
                      </p:tavLst>
                    </p:anim>
                    <p:anim calcmode="lin" valueType="num">
                      <p:cBhvr additive="base">
                        <p:cTn dur="1000" fill="hold"/>
                        <p:tgtEl>
                          <p:spTgt spid="65"/>
                        </p:tgtEl>
                        <p:attrNameLst>
                          <p:attrName>ppt_y</p:attrName>
                        </p:attrNameLst>
                      </p:cBhvr>
                      <p:tavLst>
                        <p:tav tm="0">
                          <p:val>
                            <p:strVal val="#ppt_y"/>
                          </p:val>
                        </p:tav>
                        <p:tav tm="100000">
                          <p:val>
                            <p:strVal val="#ppt_y"/>
                          </p:val>
                        </p:tav>
                      </p:tavLst>
                    </p:anim>
                  </p:childTnLst>
                </p:cTn>
              </p:par>
            </p:tnLst>
          </p:tmpl>
        </p:tmplLst>
      </p:bldP>
      <p:bldP spid="66" grpId="0" animBg="1">
        <p:tmplLst>
          <p:tmpl>
            <p:tnLst>
              <p:par>
                <p:cTn presetID="2" presetClass="entr" presetSubtype="4" decel="100000" fill="hold" nodeType="withEffect">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1000" fill="hold"/>
                        <p:tgtEl>
                          <p:spTgt spid="66"/>
                        </p:tgtEl>
                        <p:attrNameLst>
                          <p:attrName>ppt_x</p:attrName>
                        </p:attrNameLst>
                      </p:cBhvr>
                      <p:tavLst>
                        <p:tav tm="0">
                          <p:val>
                            <p:strVal val="#ppt_x"/>
                          </p:val>
                        </p:tav>
                        <p:tav tm="100000">
                          <p:val>
                            <p:strVal val="#ppt_x"/>
                          </p:val>
                        </p:tav>
                      </p:tavLst>
                    </p:anim>
                    <p:anim calcmode="lin" valueType="num">
                      <p:cBhvr additive="base">
                        <p:cTn dur="1000" fill="hold"/>
                        <p:tgtEl>
                          <p:spTgt spid="66"/>
                        </p:tgtEl>
                        <p:attrNameLst>
                          <p:attrName>ppt_y</p:attrName>
                        </p:attrNameLst>
                      </p:cBhvr>
                      <p:tavLst>
                        <p:tav tm="0">
                          <p:val>
                            <p:strVal val="1+#ppt_h/2"/>
                          </p:val>
                        </p:tav>
                        <p:tav tm="100000">
                          <p:val>
                            <p:strVal val="#ppt_y"/>
                          </p:val>
                        </p:tav>
                      </p:tavLst>
                    </p:anim>
                  </p:childTnLst>
                </p:cTn>
              </p:par>
            </p:tnLst>
          </p:tmpl>
        </p:tmplLst>
      </p:bldP>
      <p:bldP spid="67" grpId="0">
        <p:tmplLst>
          <p:tmpl>
            <p:tnLst>
              <p:par>
                <p:cTn presetID="10" presetClass="entr" presetSubtype="0" fill="hold" nodeType="withEffect">
                  <p:stCondLst>
                    <p:cond delay="750"/>
                  </p:stCondLst>
                  <p:childTnLst>
                    <p:set>
                      <p:cBhvr>
                        <p:cTn dur="1" fill="hold">
                          <p:stCondLst>
                            <p:cond delay="0"/>
                          </p:stCondLst>
                        </p:cTn>
                        <p:tgtEl>
                          <p:spTgt spid="67"/>
                        </p:tgtEl>
                        <p:attrNameLst>
                          <p:attrName>style.visibility</p:attrName>
                        </p:attrNameLst>
                      </p:cBhvr>
                      <p:to>
                        <p:strVal val="visible"/>
                      </p:to>
                    </p:set>
                    <p:animEffect transition="in" filter="fade">
                      <p:cBhvr>
                        <p:cTn dur="750"/>
                        <p:tgtEl>
                          <p:spTgt spid="67"/>
                        </p:tgtEl>
                      </p:cBhvr>
                    </p:animEffect>
                  </p:childTnLst>
                </p:cTn>
              </p:par>
            </p:tnLst>
          </p:tmpl>
        </p:tmplLst>
      </p:bldP>
      <p:bldP spid="67" grpId="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1000" fill="hold"/>
                        <p:tgtEl>
                          <p:spTgt spid="67"/>
                        </p:tgtEl>
                        <p:attrNameLst>
                          <p:attrName>ppt_x</p:attrName>
                          <p:attrName>ppt_y</p:attrName>
                        </p:attrNameLst>
                      </p:cBhvr>
                      <p:rCtr x="-83300" y="2300"/>
                    </p:animMotion>
                  </p:childTnLst>
                </p:cTn>
              </p:par>
            </p:tnLst>
          </p:tmpl>
        </p:tmplLst>
      </p:bldP>
      <p:bldP spid="68" grpId="0">
        <p:tmplLst>
          <p:tmpl>
            <p:tnLst>
              <p:par>
                <p:cTn presetID="10" presetClass="entr" presetSubtype="0" fill="hold" nodeType="withEffect">
                  <p:stCondLst>
                    <p:cond delay="75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68" grpId="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1000" fill="hold"/>
                        <p:tgtEl>
                          <p:spTgt spid="68"/>
                        </p:tgtEl>
                        <p:attrNameLst>
                          <p:attrName>ppt_x</p:attrName>
                          <p:attrName>ppt_y</p:attrName>
                        </p:attrNameLst>
                      </p:cBhvr>
                      <p:rCtr x="-83300" y="2300"/>
                    </p:animMotion>
                  </p:childTnLst>
                </p:cTn>
              </p:par>
            </p:tnLst>
          </p:tmpl>
        </p:tmplLst>
      </p:bldP>
      <p:bldP spid="69" grpId="0">
        <p:tmplLst>
          <p:tmpl>
            <p:tnLst>
              <p:par>
                <p:cTn presetID="10" presetClass="entr" presetSubtype="0" fill="hold" nodeType="withEffect">
                  <p:stCondLst>
                    <p:cond delay="750"/>
                  </p:stCondLst>
                  <p:childTnLst>
                    <p:set>
                      <p:cBhvr>
                        <p:cTn dur="1" fill="hold">
                          <p:stCondLst>
                            <p:cond delay="0"/>
                          </p:stCondLst>
                        </p:cTn>
                        <p:tgtEl>
                          <p:spTgt spid="69"/>
                        </p:tgtEl>
                        <p:attrNameLst>
                          <p:attrName>style.visibility</p:attrName>
                        </p:attrNameLst>
                      </p:cBhvr>
                      <p:to>
                        <p:strVal val="visible"/>
                      </p:to>
                    </p:set>
                    <p:animEffect transition="in" filter="fade">
                      <p:cBhvr>
                        <p:cTn dur="750"/>
                        <p:tgtEl>
                          <p:spTgt spid="69"/>
                        </p:tgtEl>
                      </p:cBhvr>
                    </p:animEffect>
                  </p:childTnLst>
                </p:cTn>
              </p:par>
            </p:tnLst>
          </p:tmpl>
        </p:tmplLst>
      </p:bldP>
      <p:bldP spid="69" grpId="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1000" fill="hold"/>
                        <p:tgtEl>
                          <p:spTgt spid="69"/>
                        </p:tgtEl>
                        <p:attrNameLst>
                          <p:attrName>ppt_x</p:attrName>
                          <p:attrName>ppt_y</p:attrName>
                        </p:attrNameLst>
                      </p:cBhvr>
                      <p:rCtr x="-83300" y="2300"/>
                    </p:animMotion>
                  </p:childTnLst>
                </p:cTn>
              </p:par>
            </p:tnLst>
          </p:tmpl>
        </p:tmplLst>
      </p:bldP>
      <p:bldP spid="70" grpId="0">
        <p:tmplLst>
          <p:tmpl>
            <p:tnLst>
              <p:par>
                <p:cTn presetID="10" presetClass="entr" presetSubtype="0" fill="hold" nodeType="withEffect">
                  <p:stCondLst>
                    <p:cond delay="750"/>
                  </p:stCondLst>
                  <p:childTnLst>
                    <p:set>
                      <p:cBhvr>
                        <p:cTn dur="1" fill="hold">
                          <p:stCondLst>
                            <p:cond delay="0"/>
                          </p:stCondLst>
                        </p:cTn>
                        <p:tgtEl>
                          <p:spTgt spid="70"/>
                        </p:tgtEl>
                        <p:attrNameLst>
                          <p:attrName>style.visibility</p:attrName>
                        </p:attrNameLst>
                      </p:cBhvr>
                      <p:to>
                        <p:strVal val="visible"/>
                      </p:to>
                    </p:set>
                    <p:animEffect transition="in" filter="fade">
                      <p:cBhvr>
                        <p:cTn dur="750"/>
                        <p:tgtEl>
                          <p:spTgt spid="70"/>
                        </p:tgtEl>
                      </p:cBhvr>
                    </p:animEffect>
                  </p:childTnLst>
                </p:cTn>
              </p:par>
            </p:tnLst>
          </p:tmpl>
        </p:tmplLst>
      </p:bldP>
      <p:bldP spid="70" grpId="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1000" fill="hold"/>
                        <p:tgtEl>
                          <p:spTgt spid="70"/>
                        </p:tgtEl>
                        <p:attrNameLst>
                          <p:attrName>ppt_x</p:attrName>
                          <p:attrName>ppt_y</p:attrName>
                        </p:attrNameLst>
                      </p:cBhvr>
                      <p:rCtr x="-83300" y="2300"/>
                    </p:animMotion>
                  </p:childTnLst>
                </p:cTn>
              </p:par>
            </p:tnLst>
          </p:tmpl>
        </p:tmplLst>
      </p:bldP>
      <p:bldP spid="71" grpId="0">
        <p:tmplLst>
          <p:tmpl>
            <p:tnLst>
              <p:par>
                <p:cTn presetID="10" presetClass="entr" presetSubtype="0" fill="hold" nodeType="withEffect">
                  <p:stCondLst>
                    <p:cond delay="750"/>
                  </p:stCondLst>
                  <p:childTnLst>
                    <p:set>
                      <p:cBhvr>
                        <p:cTn dur="1" fill="hold">
                          <p:stCondLst>
                            <p:cond delay="0"/>
                          </p:stCondLst>
                        </p:cTn>
                        <p:tgtEl>
                          <p:spTgt spid="71"/>
                        </p:tgtEl>
                        <p:attrNameLst>
                          <p:attrName>style.visibility</p:attrName>
                        </p:attrNameLst>
                      </p:cBhvr>
                      <p:to>
                        <p:strVal val="visible"/>
                      </p:to>
                    </p:set>
                    <p:animEffect transition="in" filter="fade">
                      <p:cBhvr>
                        <p:cTn dur="750"/>
                        <p:tgtEl>
                          <p:spTgt spid="71"/>
                        </p:tgtEl>
                      </p:cBhvr>
                    </p:animEffect>
                  </p:childTnLst>
                </p:cTn>
              </p:par>
            </p:tnLst>
          </p:tmpl>
        </p:tmplLst>
      </p:bldP>
      <p:bldP spid="71" grpId="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1000" fill="hold"/>
                        <p:tgtEl>
                          <p:spTgt spid="71"/>
                        </p:tgtEl>
                        <p:attrNameLst>
                          <p:attrName>ppt_x</p:attrName>
                          <p:attrName>ppt_y</p:attrName>
                        </p:attrNameLst>
                      </p:cBhvr>
                      <p:rCtr x="-83300" y="2300"/>
                    </p:animMotion>
                  </p:childTnLst>
                </p:cTn>
              </p:par>
            </p:tnLst>
          </p:tmpl>
        </p:tmplLst>
      </p:bldP>
      <p:bldP spid="72" grpId="0">
        <p:tmplLst>
          <p:tmpl>
            <p:tnLst>
              <p:par>
                <p:cTn presetID="10" presetClass="entr" presetSubtype="0" fill="hold" nodeType="withEffect">
                  <p:stCondLst>
                    <p:cond delay="750"/>
                  </p:stCondLst>
                  <p:childTnLst>
                    <p:set>
                      <p:cBhvr>
                        <p:cTn dur="1" fill="hold">
                          <p:stCondLst>
                            <p:cond delay="0"/>
                          </p:stCondLst>
                        </p:cTn>
                        <p:tgtEl>
                          <p:spTgt spid="72"/>
                        </p:tgtEl>
                        <p:attrNameLst>
                          <p:attrName>style.visibility</p:attrName>
                        </p:attrNameLst>
                      </p:cBhvr>
                      <p:to>
                        <p:strVal val="visible"/>
                      </p:to>
                    </p:set>
                    <p:animEffect transition="in" filter="fade">
                      <p:cBhvr>
                        <p:cTn dur="750"/>
                        <p:tgtEl>
                          <p:spTgt spid="72"/>
                        </p:tgtEl>
                      </p:cBhvr>
                    </p:animEffect>
                  </p:childTnLst>
                </p:cTn>
              </p:par>
            </p:tnLst>
          </p:tmpl>
        </p:tmplLst>
      </p:bldP>
      <p:bldP spid="72" grpId="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1000" fill="hold"/>
                        <p:tgtEl>
                          <p:spTgt spid="72"/>
                        </p:tgtEl>
                        <p:attrNameLst>
                          <p:attrName>ppt_x</p:attrName>
                          <p:attrName>ppt_y</p:attrName>
                        </p:attrNameLst>
                      </p:cBhvr>
                      <p:rCtr x="-83300" y="2300"/>
                    </p:animMotion>
                  </p:childTnLst>
                </p:cTn>
              </p:par>
            </p:tnLst>
          </p:tmpl>
        </p:tmplLst>
      </p:bldP>
      <p:bldP spid="73" grpId="0"/>
      <p:bldP spid="74" grpId="0"/>
      <p:bldP spid="75" grpId="0"/>
      <p:bldP spid="76" grpId="0"/>
      <p:bldP spid="77" grpId="0"/>
      <p:bldP spid="78"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ACTS + FIGURES #2">
    <p:bg>
      <p:bgPr>
        <a:solidFill>
          <a:schemeClr val="accent1"/>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3B4FBE9F-30D0-4D39-89D5-51452BAB6966}"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FACTS + FIGURES</a:t>
            </a:r>
          </a:p>
        </p:txBody>
      </p:sp>
      <p:sp>
        <p:nvSpPr>
          <p:cNvPr id="8" name="Titel 7">
            <a:extLst>
              <a:ext uri="{FF2B5EF4-FFF2-40B4-BE49-F238E27FC236}">
                <a16:creationId xmlns:a16="http://schemas.microsoft.com/office/drawing/2014/main" id="{5BADE44B-3C84-431F-969E-13A644851AEE}"/>
              </a:ext>
            </a:extLst>
          </p:cNvPr>
          <p:cNvSpPr>
            <a:spLocks noGrp="1"/>
          </p:cNvSpPr>
          <p:nvPr>
            <p:ph type="title" hasCustomPrompt="1"/>
          </p:nvPr>
        </p:nvSpPr>
        <p:spPr>
          <a:xfrm>
            <a:off x="446033" y="3429000"/>
            <a:ext cx="1872428" cy="2113671"/>
          </a:xfrm>
        </p:spPr>
        <p:txBody>
          <a:bodyPr anchor="b"/>
          <a:lstStyle>
            <a:lvl1pPr>
              <a:defRPr sz="4000">
                <a:ln w="6350">
                  <a:solidFill>
                    <a:schemeClr val="bg1"/>
                  </a:solidFill>
                </a:ln>
                <a:solidFill>
                  <a:schemeClr val="bg1"/>
                </a:solidFill>
              </a:defRPr>
            </a:lvl1pPr>
          </a:lstStyle>
          <a:p>
            <a:r>
              <a:rPr lang="en-GB" dirty="0"/>
              <a:t>Add your title here</a:t>
            </a:r>
          </a:p>
        </p:txBody>
      </p:sp>
      <p:sp>
        <p:nvSpPr>
          <p:cNvPr id="61" name="Tijdelijke aanduiding voor verticale tekst 2">
            <a:extLst>
              <a:ext uri="{FF2B5EF4-FFF2-40B4-BE49-F238E27FC236}">
                <a16:creationId xmlns:a16="http://schemas.microsoft.com/office/drawing/2014/main" id="{F0869E42-6FCC-4AC0-9AE9-845FF33FB06A}"/>
              </a:ext>
            </a:extLst>
          </p:cNvPr>
          <p:cNvSpPr>
            <a:spLocks noGrp="1"/>
          </p:cNvSpPr>
          <p:nvPr>
            <p:ph type="body" orient="vert" idx="18" hasCustomPrompt="1"/>
          </p:nvPr>
        </p:nvSpPr>
        <p:spPr>
          <a:xfrm>
            <a:off x="2786828" y="422275"/>
            <a:ext cx="3004342" cy="2003425"/>
          </a:xfrm>
          <a:solidFill>
            <a:schemeClr val="bg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tx2"/>
                </a:solidFill>
                <a:latin typeface="+mj-lt"/>
              </a:defRPr>
            </a:lvl1pPr>
          </a:lstStyle>
          <a:p>
            <a:pPr lvl="0"/>
            <a:r>
              <a:rPr lang="en-GB" dirty="0"/>
              <a:t>Title</a:t>
            </a:r>
          </a:p>
        </p:txBody>
      </p:sp>
      <p:sp>
        <p:nvSpPr>
          <p:cNvPr id="62" name="Tijdelijke aanduiding voor verticale tekst 2">
            <a:extLst>
              <a:ext uri="{FF2B5EF4-FFF2-40B4-BE49-F238E27FC236}">
                <a16:creationId xmlns:a16="http://schemas.microsoft.com/office/drawing/2014/main" id="{DDFDFE6D-1956-4A5C-9149-B668CE4A0B61}"/>
              </a:ext>
            </a:extLst>
          </p:cNvPr>
          <p:cNvSpPr>
            <a:spLocks noGrp="1"/>
          </p:cNvSpPr>
          <p:nvPr>
            <p:ph type="body" orient="vert" idx="19" hasCustomPrompt="1"/>
          </p:nvPr>
        </p:nvSpPr>
        <p:spPr>
          <a:xfrm>
            <a:off x="2786828" y="2426493"/>
            <a:ext cx="3004342" cy="2003425"/>
          </a:xfrm>
          <a:solidFill>
            <a:schemeClr val="tx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bg2"/>
                </a:solidFill>
                <a:latin typeface="+mj-lt"/>
              </a:defRPr>
            </a:lvl1pPr>
          </a:lstStyle>
          <a:p>
            <a:pPr lvl="0"/>
            <a:r>
              <a:rPr lang="en-GB" dirty="0"/>
              <a:t>Title</a:t>
            </a:r>
          </a:p>
        </p:txBody>
      </p:sp>
      <p:sp>
        <p:nvSpPr>
          <p:cNvPr id="63" name="Tijdelijke aanduiding voor verticale tekst 2">
            <a:extLst>
              <a:ext uri="{FF2B5EF4-FFF2-40B4-BE49-F238E27FC236}">
                <a16:creationId xmlns:a16="http://schemas.microsoft.com/office/drawing/2014/main" id="{28D5E2F5-9060-464F-9FC5-E25F871F19C5}"/>
              </a:ext>
            </a:extLst>
          </p:cNvPr>
          <p:cNvSpPr>
            <a:spLocks noGrp="1"/>
          </p:cNvSpPr>
          <p:nvPr>
            <p:ph type="body" orient="vert" idx="20" hasCustomPrompt="1"/>
          </p:nvPr>
        </p:nvSpPr>
        <p:spPr>
          <a:xfrm>
            <a:off x="2786828" y="4430712"/>
            <a:ext cx="3004342" cy="2003425"/>
          </a:xfrm>
          <a:solidFill>
            <a:schemeClr val="accent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tx2"/>
                </a:solidFill>
                <a:latin typeface="+mj-lt"/>
              </a:defRPr>
            </a:lvl1pPr>
          </a:lstStyle>
          <a:p>
            <a:pPr lvl="0"/>
            <a:r>
              <a:rPr lang="en-GB" dirty="0"/>
              <a:t>Title</a:t>
            </a:r>
          </a:p>
        </p:txBody>
      </p:sp>
      <p:sp>
        <p:nvSpPr>
          <p:cNvPr id="64" name="Tijdelijke aanduiding voor verticale tekst 2">
            <a:extLst>
              <a:ext uri="{FF2B5EF4-FFF2-40B4-BE49-F238E27FC236}">
                <a16:creationId xmlns:a16="http://schemas.microsoft.com/office/drawing/2014/main" id="{734B2EFB-AFFD-47E8-A7BF-9D1A7669DA86}"/>
              </a:ext>
            </a:extLst>
          </p:cNvPr>
          <p:cNvSpPr>
            <a:spLocks noGrp="1"/>
          </p:cNvSpPr>
          <p:nvPr>
            <p:ph type="body" orient="vert" idx="21" hasCustomPrompt="1"/>
          </p:nvPr>
        </p:nvSpPr>
        <p:spPr>
          <a:xfrm>
            <a:off x="5788789" y="422275"/>
            <a:ext cx="3004342" cy="2003425"/>
          </a:xfrm>
          <a:solidFill>
            <a:schemeClr val="accent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tx2"/>
                </a:solidFill>
                <a:latin typeface="+mj-lt"/>
              </a:defRPr>
            </a:lvl1pPr>
          </a:lstStyle>
          <a:p>
            <a:pPr lvl="0"/>
            <a:r>
              <a:rPr lang="en-GB" dirty="0"/>
              <a:t>Title</a:t>
            </a:r>
          </a:p>
        </p:txBody>
      </p:sp>
      <p:sp>
        <p:nvSpPr>
          <p:cNvPr id="65" name="Tijdelijke aanduiding voor verticale tekst 2">
            <a:extLst>
              <a:ext uri="{FF2B5EF4-FFF2-40B4-BE49-F238E27FC236}">
                <a16:creationId xmlns:a16="http://schemas.microsoft.com/office/drawing/2014/main" id="{EBDEA93D-1207-4188-A409-A88C9652C742}"/>
              </a:ext>
            </a:extLst>
          </p:cNvPr>
          <p:cNvSpPr>
            <a:spLocks noGrp="1"/>
          </p:cNvSpPr>
          <p:nvPr>
            <p:ph type="body" orient="vert" idx="22" hasCustomPrompt="1"/>
          </p:nvPr>
        </p:nvSpPr>
        <p:spPr>
          <a:xfrm>
            <a:off x="5788789" y="2426493"/>
            <a:ext cx="3004342" cy="2003425"/>
          </a:xfrm>
          <a:solidFill>
            <a:schemeClr val="accent1"/>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tx2"/>
                </a:solidFill>
                <a:latin typeface="+mj-lt"/>
              </a:defRPr>
            </a:lvl1pPr>
          </a:lstStyle>
          <a:p>
            <a:pPr lvl="0"/>
            <a:r>
              <a:rPr lang="en-GB" dirty="0"/>
              <a:t>Title</a:t>
            </a:r>
          </a:p>
        </p:txBody>
      </p:sp>
      <p:sp>
        <p:nvSpPr>
          <p:cNvPr id="66" name="Tijdelijke aanduiding voor verticale tekst 2">
            <a:extLst>
              <a:ext uri="{FF2B5EF4-FFF2-40B4-BE49-F238E27FC236}">
                <a16:creationId xmlns:a16="http://schemas.microsoft.com/office/drawing/2014/main" id="{2EA82A19-87D9-4D3B-82F7-578441785EFC}"/>
              </a:ext>
            </a:extLst>
          </p:cNvPr>
          <p:cNvSpPr>
            <a:spLocks noGrp="1"/>
          </p:cNvSpPr>
          <p:nvPr>
            <p:ph type="body" orient="vert" idx="23" hasCustomPrompt="1"/>
          </p:nvPr>
        </p:nvSpPr>
        <p:spPr>
          <a:xfrm>
            <a:off x="5788789" y="4430712"/>
            <a:ext cx="3004342" cy="2003425"/>
          </a:xfrm>
          <a:solidFill>
            <a:schemeClr val="tx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bg2"/>
                </a:solidFill>
                <a:latin typeface="+mj-lt"/>
              </a:defRPr>
            </a:lvl1pPr>
          </a:lstStyle>
          <a:p>
            <a:pPr lvl="0"/>
            <a:r>
              <a:rPr lang="en-GB" dirty="0"/>
              <a:t>Title</a:t>
            </a:r>
          </a:p>
        </p:txBody>
      </p:sp>
      <p:sp>
        <p:nvSpPr>
          <p:cNvPr id="67" name="Tijdelijke aanduiding voor verticale tekst 2">
            <a:extLst>
              <a:ext uri="{FF2B5EF4-FFF2-40B4-BE49-F238E27FC236}">
                <a16:creationId xmlns:a16="http://schemas.microsoft.com/office/drawing/2014/main" id="{70C8E6F3-845F-421D-B96C-428D4EEB5AD5}"/>
              </a:ext>
            </a:extLst>
          </p:cNvPr>
          <p:cNvSpPr>
            <a:spLocks noGrp="1"/>
          </p:cNvSpPr>
          <p:nvPr>
            <p:ph type="body" orient="vert" idx="24" hasCustomPrompt="1"/>
          </p:nvPr>
        </p:nvSpPr>
        <p:spPr>
          <a:xfrm>
            <a:off x="3024952" y="698500"/>
            <a:ext cx="2478911"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tx2"/>
                </a:solidFill>
                <a:latin typeface="+mj-lt"/>
              </a:defRPr>
            </a:lvl1pPr>
          </a:lstStyle>
          <a:p>
            <a:pPr lvl="0"/>
            <a:r>
              <a:rPr lang="en-GB" dirty="0"/>
              <a:t>000</a:t>
            </a:r>
          </a:p>
        </p:txBody>
      </p:sp>
      <p:sp>
        <p:nvSpPr>
          <p:cNvPr id="68" name="Tijdelijke aanduiding voor verticale tekst 2">
            <a:extLst>
              <a:ext uri="{FF2B5EF4-FFF2-40B4-BE49-F238E27FC236}">
                <a16:creationId xmlns:a16="http://schemas.microsoft.com/office/drawing/2014/main" id="{74DB256C-000B-4899-AC03-3EBB829DB600}"/>
              </a:ext>
            </a:extLst>
          </p:cNvPr>
          <p:cNvSpPr>
            <a:spLocks noGrp="1"/>
          </p:cNvSpPr>
          <p:nvPr>
            <p:ph type="body" orient="vert" idx="25" hasCustomPrompt="1"/>
          </p:nvPr>
        </p:nvSpPr>
        <p:spPr>
          <a:xfrm>
            <a:off x="6024534" y="698500"/>
            <a:ext cx="2478911"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tx2"/>
                </a:solidFill>
                <a:latin typeface="+mj-lt"/>
              </a:defRPr>
            </a:lvl1pPr>
          </a:lstStyle>
          <a:p>
            <a:pPr lvl="0"/>
            <a:r>
              <a:rPr lang="en-GB" dirty="0"/>
              <a:t>000</a:t>
            </a:r>
          </a:p>
        </p:txBody>
      </p:sp>
      <p:sp>
        <p:nvSpPr>
          <p:cNvPr id="69" name="Tijdelijke aanduiding voor verticale tekst 2">
            <a:extLst>
              <a:ext uri="{FF2B5EF4-FFF2-40B4-BE49-F238E27FC236}">
                <a16:creationId xmlns:a16="http://schemas.microsoft.com/office/drawing/2014/main" id="{CF3DD627-9643-4F53-B7C2-560E7AC9CBC4}"/>
              </a:ext>
            </a:extLst>
          </p:cNvPr>
          <p:cNvSpPr>
            <a:spLocks noGrp="1"/>
          </p:cNvSpPr>
          <p:nvPr>
            <p:ph type="body" orient="vert" idx="26" hasCustomPrompt="1"/>
          </p:nvPr>
        </p:nvSpPr>
        <p:spPr>
          <a:xfrm>
            <a:off x="3024952" y="2703512"/>
            <a:ext cx="2478911"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accent2"/>
                </a:solidFill>
                <a:latin typeface="+mj-lt"/>
              </a:defRPr>
            </a:lvl1pPr>
          </a:lstStyle>
          <a:p>
            <a:pPr lvl="0"/>
            <a:r>
              <a:rPr lang="en-GB" dirty="0"/>
              <a:t>000</a:t>
            </a:r>
          </a:p>
        </p:txBody>
      </p:sp>
      <p:sp>
        <p:nvSpPr>
          <p:cNvPr id="70" name="Tijdelijke aanduiding voor verticale tekst 2">
            <a:extLst>
              <a:ext uri="{FF2B5EF4-FFF2-40B4-BE49-F238E27FC236}">
                <a16:creationId xmlns:a16="http://schemas.microsoft.com/office/drawing/2014/main" id="{A52A605B-4AAF-40D7-BBE6-D5F421DEAD91}"/>
              </a:ext>
            </a:extLst>
          </p:cNvPr>
          <p:cNvSpPr>
            <a:spLocks noGrp="1"/>
          </p:cNvSpPr>
          <p:nvPr>
            <p:ph type="body" orient="vert" idx="27" hasCustomPrompt="1"/>
          </p:nvPr>
        </p:nvSpPr>
        <p:spPr>
          <a:xfrm>
            <a:off x="6024534" y="2703512"/>
            <a:ext cx="2478911"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tx2"/>
                </a:solidFill>
                <a:latin typeface="+mj-lt"/>
              </a:defRPr>
            </a:lvl1pPr>
          </a:lstStyle>
          <a:p>
            <a:pPr lvl="0"/>
            <a:r>
              <a:rPr lang="en-GB" dirty="0"/>
              <a:t>000</a:t>
            </a:r>
          </a:p>
        </p:txBody>
      </p:sp>
      <p:sp>
        <p:nvSpPr>
          <p:cNvPr id="71" name="Tijdelijke aanduiding voor verticale tekst 2">
            <a:extLst>
              <a:ext uri="{FF2B5EF4-FFF2-40B4-BE49-F238E27FC236}">
                <a16:creationId xmlns:a16="http://schemas.microsoft.com/office/drawing/2014/main" id="{F56189F8-BE0A-467F-A565-55B198FE2E65}"/>
              </a:ext>
            </a:extLst>
          </p:cNvPr>
          <p:cNvSpPr>
            <a:spLocks noGrp="1"/>
          </p:cNvSpPr>
          <p:nvPr>
            <p:ph type="body" orient="vert" idx="28" hasCustomPrompt="1"/>
          </p:nvPr>
        </p:nvSpPr>
        <p:spPr>
          <a:xfrm>
            <a:off x="3024952" y="4712096"/>
            <a:ext cx="2478911"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tx2"/>
                </a:solidFill>
                <a:latin typeface="+mj-lt"/>
              </a:defRPr>
            </a:lvl1pPr>
          </a:lstStyle>
          <a:p>
            <a:pPr lvl="0"/>
            <a:r>
              <a:rPr lang="en-GB" dirty="0"/>
              <a:t>000</a:t>
            </a:r>
          </a:p>
        </p:txBody>
      </p:sp>
      <p:sp>
        <p:nvSpPr>
          <p:cNvPr id="72" name="Tijdelijke aanduiding voor verticale tekst 2">
            <a:extLst>
              <a:ext uri="{FF2B5EF4-FFF2-40B4-BE49-F238E27FC236}">
                <a16:creationId xmlns:a16="http://schemas.microsoft.com/office/drawing/2014/main" id="{499280DA-8F17-4548-85AD-05EDC6C7929E}"/>
              </a:ext>
            </a:extLst>
          </p:cNvPr>
          <p:cNvSpPr>
            <a:spLocks noGrp="1"/>
          </p:cNvSpPr>
          <p:nvPr>
            <p:ph type="body" orient="vert" idx="29" hasCustomPrompt="1"/>
          </p:nvPr>
        </p:nvSpPr>
        <p:spPr>
          <a:xfrm>
            <a:off x="6024534" y="4712096"/>
            <a:ext cx="2478911"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accent2"/>
                </a:solidFill>
                <a:latin typeface="+mj-lt"/>
              </a:defRPr>
            </a:lvl1pPr>
          </a:lstStyle>
          <a:p>
            <a:pPr lvl="0"/>
            <a:r>
              <a:rPr lang="en-GB" dirty="0"/>
              <a:t>000</a:t>
            </a:r>
          </a:p>
        </p:txBody>
      </p:sp>
      <p:sp>
        <p:nvSpPr>
          <p:cNvPr id="73" name="Tijdelijke aanduiding voor afbeelding 8">
            <a:extLst>
              <a:ext uri="{FF2B5EF4-FFF2-40B4-BE49-F238E27FC236}">
                <a16:creationId xmlns:a16="http://schemas.microsoft.com/office/drawing/2014/main" id="{FBABF546-2F7F-4DB6-B361-706241E19895}"/>
              </a:ext>
            </a:extLst>
          </p:cNvPr>
          <p:cNvSpPr>
            <a:spLocks noGrp="1"/>
          </p:cNvSpPr>
          <p:nvPr>
            <p:ph type="pic" sz="quarter" idx="14" hasCustomPrompt="1"/>
          </p:nvPr>
        </p:nvSpPr>
        <p:spPr>
          <a:xfrm>
            <a:off x="4626789" y="1282299"/>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74" name="Tijdelijke aanduiding voor afbeelding 8">
            <a:extLst>
              <a:ext uri="{FF2B5EF4-FFF2-40B4-BE49-F238E27FC236}">
                <a16:creationId xmlns:a16="http://schemas.microsoft.com/office/drawing/2014/main" id="{B7B18B59-186D-4EDC-8326-35B97EA04CF4}"/>
              </a:ext>
            </a:extLst>
          </p:cNvPr>
          <p:cNvSpPr>
            <a:spLocks noGrp="1"/>
          </p:cNvSpPr>
          <p:nvPr>
            <p:ph type="pic" sz="quarter" idx="30" hasCustomPrompt="1"/>
          </p:nvPr>
        </p:nvSpPr>
        <p:spPr>
          <a:xfrm>
            <a:off x="4626789" y="3285724"/>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75" name="Tijdelijke aanduiding voor afbeelding 8">
            <a:extLst>
              <a:ext uri="{FF2B5EF4-FFF2-40B4-BE49-F238E27FC236}">
                <a16:creationId xmlns:a16="http://schemas.microsoft.com/office/drawing/2014/main" id="{F09EE250-14EA-4C5D-9B76-717E98CB23A4}"/>
              </a:ext>
            </a:extLst>
          </p:cNvPr>
          <p:cNvSpPr>
            <a:spLocks noGrp="1"/>
          </p:cNvSpPr>
          <p:nvPr>
            <p:ph type="pic" sz="quarter" idx="31" hasCustomPrompt="1"/>
          </p:nvPr>
        </p:nvSpPr>
        <p:spPr>
          <a:xfrm>
            <a:off x="4626789" y="5380830"/>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76" name="Tijdelijke aanduiding voor afbeelding 8">
            <a:extLst>
              <a:ext uri="{FF2B5EF4-FFF2-40B4-BE49-F238E27FC236}">
                <a16:creationId xmlns:a16="http://schemas.microsoft.com/office/drawing/2014/main" id="{78FD2FDD-BFA1-4820-A9F6-AC100B3252FF}"/>
              </a:ext>
            </a:extLst>
          </p:cNvPr>
          <p:cNvSpPr>
            <a:spLocks noGrp="1"/>
          </p:cNvSpPr>
          <p:nvPr>
            <p:ph type="pic" sz="quarter" idx="32" hasCustomPrompt="1"/>
          </p:nvPr>
        </p:nvSpPr>
        <p:spPr>
          <a:xfrm>
            <a:off x="7626371" y="1282299"/>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77" name="Tijdelijke aanduiding voor afbeelding 8">
            <a:extLst>
              <a:ext uri="{FF2B5EF4-FFF2-40B4-BE49-F238E27FC236}">
                <a16:creationId xmlns:a16="http://schemas.microsoft.com/office/drawing/2014/main" id="{FED8BD32-F85B-4135-9A28-B3200E9195A6}"/>
              </a:ext>
            </a:extLst>
          </p:cNvPr>
          <p:cNvSpPr>
            <a:spLocks noGrp="1"/>
          </p:cNvSpPr>
          <p:nvPr>
            <p:ph type="pic" sz="quarter" idx="33" hasCustomPrompt="1"/>
          </p:nvPr>
        </p:nvSpPr>
        <p:spPr>
          <a:xfrm>
            <a:off x="7626371" y="3285724"/>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78" name="Tijdelijke aanduiding voor afbeelding 8">
            <a:extLst>
              <a:ext uri="{FF2B5EF4-FFF2-40B4-BE49-F238E27FC236}">
                <a16:creationId xmlns:a16="http://schemas.microsoft.com/office/drawing/2014/main" id="{4A1FB33E-8424-40B6-B3EE-86BEB3D45A50}"/>
              </a:ext>
            </a:extLst>
          </p:cNvPr>
          <p:cNvSpPr>
            <a:spLocks noGrp="1"/>
          </p:cNvSpPr>
          <p:nvPr>
            <p:ph type="pic" sz="quarter" idx="34" hasCustomPrompt="1"/>
          </p:nvPr>
        </p:nvSpPr>
        <p:spPr>
          <a:xfrm>
            <a:off x="7626371" y="5380830"/>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31" name="Tijdelijke aanduiding voor verticale tekst 2">
            <a:extLst>
              <a:ext uri="{FF2B5EF4-FFF2-40B4-BE49-F238E27FC236}">
                <a16:creationId xmlns:a16="http://schemas.microsoft.com/office/drawing/2014/main" id="{8F556271-7BE7-4F21-BB9B-BAE0CE543EF8}"/>
              </a:ext>
            </a:extLst>
          </p:cNvPr>
          <p:cNvSpPr>
            <a:spLocks noGrp="1"/>
          </p:cNvSpPr>
          <p:nvPr>
            <p:ph type="body" orient="vert" idx="35" hasCustomPrompt="1"/>
          </p:nvPr>
        </p:nvSpPr>
        <p:spPr>
          <a:xfrm>
            <a:off x="8748349" y="422275"/>
            <a:ext cx="3004342" cy="2003425"/>
          </a:xfrm>
          <a:solidFill>
            <a:schemeClr val="tx2"/>
          </a:solidFill>
        </p:spPr>
        <p:txBody>
          <a:bodyPr vert="horz" lIns="252000" tIns="252000" rIns="1440000" bIns="252000" rtlCol="0" anchor="b">
            <a:noAutofit/>
          </a:bodyPr>
          <a:lstStyle>
            <a:lvl1pPr marL="0" indent="0">
              <a:buNone/>
              <a:defRPr lang="en-GB" sz="1800" b="1" spc="0" baseline="0" dirty="0">
                <a:solidFill>
                  <a:schemeClr val="bg2"/>
                </a:solidFill>
                <a:latin typeface="+mj-lt"/>
              </a:defRPr>
            </a:lvl1pPr>
          </a:lstStyle>
          <a:p>
            <a:pPr marL="265113" lvl="0" indent="-265113">
              <a:lnSpc>
                <a:spcPct val="80000"/>
              </a:lnSpc>
              <a:spcAft>
                <a:spcPts val="0"/>
              </a:spcAft>
            </a:pPr>
            <a:r>
              <a:rPr lang="en-GB" dirty="0"/>
              <a:t>Title</a:t>
            </a:r>
          </a:p>
        </p:txBody>
      </p:sp>
      <p:sp>
        <p:nvSpPr>
          <p:cNvPr id="32" name="Tijdelijke aanduiding voor verticale tekst 2">
            <a:extLst>
              <a:ext uri="{FF2B5EF4-FFF2-40B4-BE49-F238E27FC236}">
                <a16:creationId xmlns:a16="http://schemas.microsoft.com/office/drawing/2014/main" id="{18EE65C3-EDAE-46C8-AA05-1C6C8C032D1A}"/>
              </a:ext>
            </a:extLst>
          </p:cNvPr>
          <p:cNvSpPr>
            <a:spLocks noGrp="1"/>
          </p:cNvSpPr>
          <p:nvPr>
            <p:ph type="body" orient="vert" idx="36" hasCustomPrompt="1"/>
          </p:nvPr>
        </p:nvSpPr>
        <p:spPr>
          <a:xfrm>
            <a:off x="8748349" y="2426493"/>
            <a:ext cx="3004342" cy="2003425"/>
          </a:xfrm>
          <a:solidFill>
            <a:schemeClr val="bg2"/>
          </a:solidFill>
        </p:spPr>
        <p:txBody>
          <a:bodyPr vert="horz" lIns="252000" tIns="252000" rIns="1440000" bIns="252000" rtlCol="0" anchor="b">
            <a:noAutofit/>
          </a:bodyPr>
          <a:lstStyle>
            <a:lvl1pPr marL="0" indent="0">
              <a:buNone/>
              <a:defRPr lang="en-GB" sz="1800" b="1" spc="0" baseline="0" dirty="0">
                <a:solidFill>
                  <a:schemeClr val="tx2"/>
                </a:solidFill>
                <a:latin typeface="+mj-lt"/>
              </a:defRPr>
            </a:lvl1pPr>
          </a:lstStyle>
          <a:p>
            <a:pPr marL="265113" lvl="0" indent="-265113">
              <a:lnSpc>
                <a:spcPct val="80000"/>
              </a:lnSpc>
              <a:spcAft>
                <a:spcPts val="0"/>
              </a:spcAft>
            </a:pPr>
            <a:r>
              <a:rPr lang="en-GB" dirty="0"/>
              <a:t>Title</a:t>
            </a:r>
          </a:p>
        </p:txBody>
      </p:sp>
      <p:sp>
        <p:nvSpPr>
          <p:cNvPr id="33" name="Tijdelijke aanduiding voor verticale tekst 2">
            <a:extLst>
              <a:ext uri="{FF2B5EF4-FFF2-40B4-BE49-F238E27FC236}">
                <a16:creationId xmlns:a16="http://schemas.microsoft.com/office/drawing/2014/main" id="{35866C12-30EE-4871-9B05-6AA3C4445000}"/>
              </a:ext>
            </a:extLst>
          </p:cNvPr>
          <p:cNvSpPr>
            <a:spLocks noGrp="1"/>
          </p:cNvSpPr>
          <p:nvPr>
            <p:ph type="body" orient="vert" idx="37" hasCustomPrompt="1"/>
          </p:nvPr>
        </p:nvSpPr>
        <p:spPr>
          <a:xfrm>
            <a:off x="8748349" y="4430712"/>
            <a:ext cx="3004342" cy="2003425"/>
          </a:xfrm>
          <a:solidFill>
            <a:schemeClr val="accent2"/>
          </a:solidFill>
        </p:spPr>
        <p:txBody>
          <a:bodyPr vert="horz" lIns="252000" tIns="252000" rIns="1440000" bIns="252000" anchor="b"/>
          <a:lstStyle>
            <a:lvl1pPr marL="0" indent="0">
              <a:lnSpc>
                <a:spcPct val="80000"/>
              </a:lnSpc>
              <a:spcAft>
                <a:spcPts val="0"/>
              </a:spcAft>
              <a:buFont typeface="Arial" panose="020B0604020202020204" pitchFamily="34" charset="0"/>
              <a:buNone/>
              <a:defRPr sz="1800" b="1" spc="0" baseline="0">
                <a:solidFill>
                  <a:schemeClr val="tx2"/>
                </a:solidFill>
                <a:latin typeface="+mj-lt"/>
              </a:defRPr>
            </a:lvl1pPr>
          </a:lstStyle>
          <a:p>
            <a:pPr lvl="0"/>
            <a:r>
              <a:rPr lang="en-GB" dirty="0"/>
              <a:t>Title</a:t>
            </a:r>
          </a:p>
        </p:txBody>
      </p:sp>
      <p:sp>
        <p:nvSpPr>
          <p:cNvPr id="34" name="Tijdelijke aanduiding voor verticale tekst 2">
            <a:extLst>
              <a:ext uri="{FF2B5EF4-FFF2-40B4-BE49-F238E27FC236}">
                <a16:creationId xmlns:a16="http://schemas.microsoft.com/office/drawing/2014/main" id="{03A9E897-1385-47D2-B451-4550A325001D}"/>
              </a:ext>
            </a:extLst>
          </p:cNvPr>
          <p:cNvSpPr>
            <a:spLocks noGrp="1"/>
          </p:cNvSpPr>
          <p:nvPr>
            <p:ph type="body" orient="vert" idx="38" hasCustomPrompt="1"/>
          </p:nvPr>
        </p:nvSpPr>
        <p:spPr>
          <a:xfrm>
            <a:off x="8986473" y="698500"/>
            <a:ext cx="2478911" cy="387350"/>
          </a:xfrm>
          <a:noFill/>
        </p:spPr>
        <p:txBody>
          <a:bodyPr vert="horz" lIns="0" tIns="0" rIns="0" bIns="0" rtlCol="0" anchor="t">
            <a:noAutofit/>
          </a:bodyPr>
          <a:lstStyle>
            <a:lvl1pPr marL="0" indent="0">
              <a:buNone/>
              <a:defRPr lang="en-GB" sz="4000" b="1" spc="0" baseline="0" dirty="0">
                <a:solidFill>
                  <a:schemeClr val="accent2"/>
                </a:solidFill>
                <a:latin typeface="+mj-lt"/>
              </a:defRPr>
            </a:lvl1pPr>
          </a:lstStyle>
          <a:p>
            <a:pPr marL="265113" lvl="0" indent="-265113">
              <a:lnSpc>
                <a:spcPct val="80000"/>
              </a:lnSpc>
              <a:spcAft>
                <a:spcPts val="0"/>
              </a:spcAft>
            </a:pPr>
            <a:r>
              <a:rPr lang="en-GB" dirty="0"/>
              <a:t>000</a:t>
            </a:r>
          </a:p>
        </p:txBody>
      </p:sp>
      <p:sp>
        <p:nvSpPr>
          <p:cNvPr id="35" name="Tijdelijke aanduiding voor verticale tekst 2">
            <a:extLst>
              <a:ext uri="{FF2B5EF4-FFF2-40B4-BE49-F238E27FC236}">
                <a16:creationId xmlns:a16="http://schemas.microsoft.com/office/drawing/2014/main" id="{3C063D83-20B9-4EC4-8820-5F057012C105}"/>
              </a:ext>
            </a:extLst>
          </p:cNvPr>
          <p:cNvSpPr>
            <a:spLocks noGrp="1"/>
          </p:cNvSpPr>
          <p:nvPr>
            <p:ph type="body" orient="vert" idx="39" hasCustomPrompt="1"/>
          </p:nvPr>
        </p:nvSpPr>
        <p:spPr>
          <a:xfrm>
            <a:off x="8986473" y="2703512"/>
            <a:ext cx="2478911" cy="387350"/>
          </a:xfrm>
          <a:noFill/>
        </p:spPr>
        <p:txBody>
          <a:bodyPr vert="horz" lIns="0" tIns="0" rIns="0" bIns="0" anchor="t"/>
          <a:lstStyle>
            <a:lvl1pPr marL="0" indent="0">
              <a:lnSpc>
                <a:spcPct val="80000"/>
              </a:lnSpc>
              <a:spcAft>
                <a:spcPts val="0"/>
              </a:spcAft>
              <a:buFont typeface="Arial" panose="020B0604020202020204" pitchFamily="34" charset="0"/>
              <a:buNone/>
              <a:defRPr lang="en-GB" sz="4000" b="1" kern="1200" spc="0" baseline="0" dirty="0">
                <a:solidFill>
                  <a:schemeClr val="tx2"/>
                </a:solidFill>
                <a:latin typeface="+mj-lt"/>
                <a:ea typeface="+mn-ea"/>
                <a:cs typeface="Arial" panose="020B0604020202020204" pitchFamily="34" charset="0"/>
              </a:defRPr>
            </a:lvl1pPr>
          </a:lstStyle>
          <a:p>
            <a:pPr lvl="0"/>
            <a:r>
              <a:rPr lang="en-GB" dirty="0"/>
              <a:t>000</a:t>
            </a:r>
          </a:p>
        </p:txBody>
      </p:sp>
      <p:sp>
        <p:nvSpPr>
          <p:cNvPr id="36" name="Tijdelijke aanduiding voor verticale tekst 2">
            <a:extLst>
              <a:ext uri="{FF2B5EF4-FFF2-40B4-BE49-F238E27FC236}">
                <a16:creationId xmlns:a16="http://schemas.microsoft.com/office/drawing/2014/main" id="{F91BB942-A671-4D08-AFF1-A3E316F51D2B}"/>
              </a:ext>
            </a:extLst>
          </p:cNvPr>
          <p:cNvSpPr>
            <a:spLocks noGrp="1"/>
          </p:cNvSpPr>
          <p:nvPr>
            <p:ph type="body" orient="vert" idx="40" hasCustomPrompt="1"/>
          </p:nvPr>
        </p:nvSpPr>
        <p:spPr>
          <a:xfrm>
            <a:off x="8986473" y="4712096"/>
            <a:ext cx="2478911" cy="387350"/>
          </a:xfrm>
          <a:noFill/>
        </p:spPr>
        <p:txBody>
          <a:bodyPr vert="horz" lIns="0" tIns="0" rIns="0" bIns="0" anchor="t"/>
          <a:lstStyle>
            <a:lvl1pPr marL="0" indent="0">
              <a:lnSpc>
                <a:spcPct val="80000"/>
              </a:lnSpc>
              <a:spcAft>
                <a:spcPts val="0"/>
              </a:spcAft>
              <a:buFont typeface="Arial" panose="020B0604020202020204" pitchFamily="34" charset="0"/>
              <a:buNone/>
              <a:defRPr sz="4000" b="1" spc="0" baseline="0">
                <a:solidFill>
                  <a:schemeClr val="tx2"/>
                </a:solidFill>
                <a:latin typeface="+mj-lt"/>
              </a:defRPr>
            </a:lvl1pPr>
          </a:lstStyle>
          <a:p>
            <a:pPr lvl="0"/>
            <a:r>
              <a:rPr lang="en-GB" dirty="0"/>
              <a:t>000</a:t>
            </a:r>
          </a:p>
        </p:txBody>
      </p:sp>
      <p:sp>
        <p:nvSpPr>
          <p:cNvPr id="37" name="Tijdelijke aanduiding voor afbeelding 8">
            <a:extLst>
              <a:ext uri="{FF2B5EF4-FFF2-40B4-BE49-F238E27FC236}">
                <a16:creationId xmlns:a16="http://schemas.microsoft.com/office/drawing/2014/main" id="{6F6E4361-0C0D-45DB-A198-055172072380}"/>
              </a:ext>
            </a:extLst>
          </p:cNvPr>
          <p:cNvSpPr>
            <a:spLocks noGrp="1"/>
          </p:cNvSpPr>
          <p:nvPr>
            <p:ph type="pic" sz="quarter" idx="41" hasCustomPrompt="1"/>
          </p:nvPr>
        </p:nvSpPr>
        <p:spPr>
          <a:xfrm>
            <a:off x="10588310" y="1282299"/>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38" name="Tijdelijke aanduiding voor afbeelding 8">
            <a:extLst>
              <a:ext uri="{FF2B5EF4-FFF2-40B4-BE49-F238E27FC236}">
                <a16:creationId xmlns:a16="http://schemas.microsoft.com/office/drawing/2014/main" id="{5472676F-1886-4C02-A157-4C018AF64F5A}"/>
              </a:ext>
            </a:extLst>
          </p:cNvPr>
          <p:cNvSpPr>
            <a:spLocks noGrp="1"/>
          </p:cNvSpPr>
          <p:nvPr>
            <p:ph type="pic" sz="quarter" idx="42" hasCustomPrompt="1"/>
          </p:nvPr>
        </p:nvSpPr>
        <p:spPr>
          <a:xfrm>
            <a:off x="10588310" y="3285724"/>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
        <p:nvSpPr>
          <p:cNvPr id="39" name="Tijdelijke aanduiding voor afbeelding 8">
            <a:extLst>
              <a:ext uri="{FF2B5EF4-FFF2-40B4-BE49-F238E27FC236}">
                <a16:creationId xmlns:a16="http://schemas.microsoft.com/office/drawing/2014/main" id="{4B89A00E-7F5A-40AE-AC22-8094E9268DEC}"/>
              </a:ext>
            </a:extLst>
          </p:cNvPr>
          <p:cNvSpPr>
            <a:spLocks noGrp="1"/>
          </p:cNvSpPr>
          <p:nvPr>
            <p:ph type="pic" sz="quarter" idx="43" hasCustomPrompt="1"/>
          </p:nvPr>
        </p:nvSpPr>
        <p:spPr>
          <a:xfrm>
            <a:off x="10588310" y="5380830"/>
            <a:ext cx="864000" cy="864000"/>
          </a:xfrm>
          <a:prstGeom prst="rect">
            <a:avLst/>
          </a:prstGeom>
          <a:noFill/>
        </p:spPr>
        <p:txBody>
          <a:bodyPr bIns="648000" anchor="ctr"/>
          <a:lstStyle>
            <a:lvl1pPr marL="0" indent="0" algn="ctr">
              <a:lnSpc>
                <a:spcPct val="100000"/>
              </a:lnSpc>
              <a:spcBef>
                <a:spcPts val="0"/>
              </a:spcBef>
              <a:spcAft>
                <a:spcPts val="0"/>
              </a:spcAft>
              <a:buNone/>
              <a:defRPr sz="1200" i="1" spc="0">
                <a:solidFill>
                  <a:schemeClr val="tx1"/>
                </a:solidFill>
              </a:defRPr>
            </a:lvl1pPr>
          </a:lstStyle>
          <a:p>
            <a:r>
              <a:rPr lang="en-GB" dirty="0"/>
              <a:t>Icon</a:t>
            </a:r>
          </a:p>
        </p:txBody>
      </p:sp>
    </p:spTree>
    <p:extLst>
      <p:ext uri="{BB962C8B-B14F-4D97-AF65-F5344CB8AC3E}">
        <p14:creationId xmlns:p14="http://schemas.microsoft.com/office/powerpoint/2010/main" val="24811333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decel="100000" fill="hold" grpId="1" nodeType="withEffect">
                                  <p:stCondLst>
                                    <p:cond delay="0"/>
                                  </p:stCondLst>
                                  <p:childTnLst>
                                    <p:animMotion origin="layout" path="M 0.01667 -0.00047 L -1.25E-6 4.81481E-6 " pathEditMode="relative" rAng="0" ptsTypes="AA">
                                      <p:cBhvr>
                                        <p:cTn id="9" dur="750" fill="hold"/>
                                        <p:tgtEl>
                                          <p:spTgt spid="8"/>
                                        </p:tgtEl>
                                        <p:attrNameLst>
                                          <p:attrName>ppt_x</p:attrName>
                                          <p:attrName>ppt_y</p:attrName>
                                        </p:attrNameLst>
                                      </p:cBhvr>
                                      <p:rCtr x="-83300" y="2300"/>
                                    </p:animMotion>
                                  </p:childTnLst>
                                </p:cTn>
                              </p:par>
                            </p:childTnLst>
                          </p:cTn>
                        </p:par>
                        <p:par>
                          <p:cTn id="10" fill="hold">
                            <p:stCondLst>
                              <p:cond delay="750"/>
                            </p:stCondLst>
                            <p:childTnLst>
                              <p:par>
                                <p:cTn id="11" presetID="2" presetClass="entr" presetSubtype="1" decel="100000"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1000" fill="hold"/>
                                        <p:tgtEl>
                                          <p:spTgt spid="61"/>
                                        </p:tgtEl>
                                        <p:attrNameLst>
                                          <p:attrName>ppt_x</p:attrName>
                                        </p:attrNameLst>
                                      </p:cBhvr>
                                      <p:tavLst>
                                        <p:tav tm="0">
                                          <p:val>
                                            <p:strVal val="#ppt_x"/>
                                          </p:val>
                                        </p:tav>
                                        <p:tav tm="100000">
                                          <p:val>
                                            <p:strVal val="#ppt_x"/>
                                          </p:val>
                                        </p:tav>
                                      </p:tavLst>
                                    </p:anim>
                                    <p:anim calcmode="lin" valueType="num">
                                      <p:cBhvr additive="base">
                                        <p:cTn id="14" dur="1000" fill="hold"/>
                                        <p:tgtEl>
                                          <p:spTgt spid="61"/>
                                        </p:tgtEl>
                                        <p:attrNameLst>
                                          <p:attrName>ppt_y</p:attrName>
                                        </p:attrNameLst>
                                      </p:cBhvr>
                                      <p:tavLst>
                                        <p:tav tm="0">
                                          <p:val>
                                            <p:strVal val="0-#ppt_h/2"/>
                                          </p:val>
                                        </p:tav>
                                        <p:tav tm="100000">
                                          <p:val>
                                            <p:strVal val="#ppt_y"/>
                                          </p:val>
                                        </p:tav>
                                      </p:tavLst>
                                    </p:anim>
                                  </p:childTnLst>
                                </p:cTn>
                              </p:par>
                              <p:par>
                                <p:cTn id="15" presetID="2" presetClass="entr" presetSubtype="2" decel="10000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1000" fill="hold"/>
                                        <p:tgtEl>
                                          <p:spTgt spid="65"/>
                                        </p:tgtEl>
                                        <p:attrNameLst>
                                          <p:attrName>ppt_x</p:attrName>
                                        </p:attrNameLst>
                                      </p:cBhvr>
                                      <p:tavLst>
                                        <p:tav tm="0">
                                          <p:val>
                                            <p:strVal val="1+#ppt_w/2"/>
                                          </p:val>
                                        </p:tav>
                                        <p:tav tm="100000">
                                          <p:val>
                                            <p:strVal val="#ppt_x"/>
                                          </p:val>
                                        </p:tav>
                                      </p:tavLst>
                                    </p:anim>
                                    <p:anim calcmode="lin" valueType="num">
                                      <p:cBhvr additive="base">
                                        <p:cTn id="18" dur="1000" fill="hold"/>
                                        <p:tgtEl>
                                          <p:spTgt spid="65"/>
                                        </p:tgtEl>
                                        <p:attrNameLst>
                                          <p:attrName>ppt_y</p:attrName>
                                        </p:attrNameLst>
                                      </p:cBhvr>
                                      <p:tavLst>
                                        <p:tav tm="0">
                                          <p:val>
                                            <p:strVal val="#ppt_y"/>
                                          </p:val>
                                        </p:tav>
                                        <p:tav tm="100000">
                                          <p:val>
                                            <p:strVal val="#ppt_y"/>
                                          </p:val>
                                        </p:tav>
                                      </p:tavLst>
                                    </p:anim>
                                  </p:childTnLst>
                                </p:cTn>
                              </p:par>
                              <p:par>
                                <p:cTn id="19" presetID="2" presetClass="entr" presetSubtype="4" decel="10000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additive="base">
                                        <p:cTn id="21" dur="1000" fill="hold"/>
                                        <p:tgtEl>
                                          <p:spTgt spid="63"/>
                                        </p:tgtEl>
                                        <p:attrNameLst>
                                          <p:attrName>ppt_x</p:attrName>
                                        </p:attrNameLst>
                                      </p:cBhvr>
                                      <p:tavLst>
                                        <p:tav tm="0">
                                          <p:val>
                                            <p:strVal val="#ppt_x"/>
                                          </p:val>
                                        </p:tav>
                                        <p:tav tm="100000">
                                          <p:val>
                                            <p:strVal val="#ppt_x"/>
                                          </p:val>
                                        </p:tav>
                                      </p:tavLst>
                                    </p:anim>
                                    <p:anim calcmode="lin" valueType="num">
                                      <p:cBhvr additive="base">
                                        <p:cTn id="22" dur="1000" fill="hold"/>
                                        <p:tgtEl>
                                          <p:spTgt spid="63"/>
                                        </p:tgtEl>
                                        <p:attrNameLst>
                                          <p:attrName>ppt_y</p:attrName>
                                        </p:attrNameLst>
                                      </p:cBhvr>
                                      <p:tavLst>
                                        <p:tav tm="0">
                                          <p:val>
                                            <p:strVal val="1+#ppt_h/2"/>
                                          </p:val>
                                        </p:tav>
                                        <p:tav tm="100000">
                                          <p:val>
                                            <p:strVal val="#ppt_y"/>
                                          </p:val>
                                        </p:tav>
                                      </p:tavLst>
                                    </p:anim>
                                  </p:childTnLst>
                                </p:cTn>
                              </p:par>
                              <p:par>
                                <p:cTn id="23" presetID="2" presetClass="entr" presetSubtype="2" decel="10000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1000" fill="hold"/>
                                        <p:tgtEl>
                                          <p:spTgt spid="62"/>
                                        </p:tgtEl>
                                        <p:attrNameLst>
                                          <p:attrName>ppt_x</p:attrName>
                                        </p:attrNameLst>
                                      </p:cBhvr>
                                      <p:tavLst>
                                        <p:tav tm="0">
                                          <p:val>
                                            <p:strVal val="1+#ppt_w/2"/>
                                          </p:val>
                                        </p:tav>
                                        <p:tav tm="100000">
                                          <p:val>
                                            <p:strVal val="#ppt_x"/>
                                          </p:val>
                                        </p:tav>
                                      </p:tavLst>
                                    </p:anim>
                                    <p:anim calcmode="lin" valueType="num">
                                      <p:cBhvr additive="base">
                                        <p:cTn id="26" dur="1000" fill="hold"/>
                                        <p:tgtEl>
                                          <p:spTgt spid="62"/>
                                        </p:tgtEl>
                                        <p:attrNameLst>
                                          <p:attrName>ppt_y</p:attrName>
                                        </p:attrNameLst>
                                      </p:cBhvr>
                                      <p:tavLst>
                                        <p:tav tm="0">
                                          <p:val>
                                            <p:strVal val="#ppt_y"/>
                                          </p:val>
                                        </p:tav>
                                        <p:tav tm="100000">
                                          <p:val>
                                            <p:strVal val="#ppt_y"/>
                                          </p:val>
                                        </p:tav>
                                      </p:tavLst>
                                    </p:anim>
                                  </p:childTnLst>
                                </p:cTn>
                              </p:par>
                              <p:par>
                                <p:cTn id="27" presetID="2" presetClass="entr" presetSubtype="1" decel="10000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additive="base">
                                        <p:cTn id="29" dur="1000" fill="hold"/>
                                        <p:tgtEl>
                                          <p:spTgt spid="64"/>
                                        </p:tgtEl>
                                        <p:attrNameLst>
                                          <p:attrName>ppt_x</p:attrName>
                                        </p:attrNameLst>
                                      </p:cBhvr>
                                      <p:tavLst>
                                        <p:tav tm="0">
                                          <p:val>
                                            <p:strVal val="#ppt_x"/>
                                          </p:val>
                                        </p:tav>
                                        <p:tav tm="100000">
                                          <p:val>
                                            <p:strVal val="#ppt_x"/>
                                          </p:val>
                                        </p:tav>
                                      </p:tavLst>
                                    </p:anim>
                                    <p:anim calcmode="lin" valueType="num">
                                      <p:cBhvr additive="base">
                                        <p:cTn id="30" dur="1000" fill="hold"/>
                                        <p:tgtEl>
                                          <p:spTgt spid="64"/>
                                        </p:tgtEl>
                                        <p:attrNameLst>
                                          <p:attrName>ppt_y</p:attrName>
                                        </p:attrNameLst>
                                      </p:cBhvr>
                                      <p:tavLst>
                                        <p:tav tm="0">
                                          <p:val>
                                            <p:strVal val="0-#ppt_h/2"/>
                                          </p:val>
                                        </p:tav>
                                        <p:tav tm="100000">
                                          <p:val>
                                            <p:strVal val="#ppt_y"/>
                                          </p:val>
                                        </p:tav>
                                      </p:tavLst>
                                    </p:anim>
                                  </p:childTnLst>
                                </p:cTn>
                              </p:par>
                              <p:par>
                                <p:cTn id="31" presetID="2" presetClass="entr" presetSubtype="4" decel="10000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anim calcmode="lin" valueType="num">
                                      <p:cBhvr additive="base">
                                        <p:cTn id="33" dur="1000" fill="hold"/>
                                        <p:tgtEl>
                                          <p:spTgt spid="66"/>
                                        </p:tgtEl>
                                        <p:attrNameLst>
                                          <p:attrName>ppt_x</p:attrName>
                                        </p:attrNameLst>
                                      </p:cBhvr>
                                      <p:tavLst>
                                        <p:tav tm="0">
                                          <p:val>
                                            <p:strVal val="#ppt_x"/>
                                          </p:val>
                                        </p:tav>
                                        <p:tav tm="100000">
                                          <p:val>
                                            <p:strVal val="#ppt_x"/>
                                          </p:val>
                                        </p:tav>
                                      </p:tavLst>
                                    </p:anim>
                                    <p:anim calcmode="lin" valueType="num">
                                      <p:cBhvr additive="base">
                                        <p:cTn id="34" dur="1000" fill="hold"/>
                                        <p:tgtEl>
                                          <p:spTgt spid="66"/>
                                        </p:tgtEl>
                                        <p:attrNameLst>
                                          <p:attrName>ppt_y</p:attrName>
                                        </p:attrNameLst>
                                      </p:cBhvr>
                                      <p:tavLst>
                                        <p:tav tm="0">
                                          <p:val>
                                            <p:strVal val="1+#ppt_h/2"/>
                                          </p:val>
                                        </p:tav>
                                        <p:tav tm="100000">
                                          <p:val>
                                            <p:strVal val="#ppt_y"/>
                                          </p:val>
                                        </p:tav>
                                      </p:tavLst>
                                    </p:anim>
                                  </p:childTnLst>
                                </p:cTn>
                              </p:par>
                              <p:par>
                                <p:cTn id="35" presetID="2" presetClass="entr" presetSubtype="1" decel="10000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1000" fill="hold"/>
                                        <p:tgtEl>
                                          <p:spTgt spid="31"/>
                                        </p:tgtEl>
                                        <p:attrNameLst>
                                          <p:attrName>ppt_x</p:attrName>
                                        </p:attrNameLst>
                                      </p:cBhvr>
                                      <p:tavLst>
                                        <p:tav tm="0">
                                          <p:val>
                                            <p:strVal val="#ppt_x"/>
                                          </p:val>
                                        </p:tav>
                                        <p:tav tm="100000">
                                          <p:val>
                                            <p:strVal val="#ppt_x"/>
                                          </p:val>
                                        </p:tav>
                                      </p:tavLst>
                                    </p:anim>
                                    <p:anim calcmode="lin" valueType="num">
                                      <p:cBhvr additive="base">
                                        <p:cTn id="38" dur="1000" fill="hold"/>
                                        <p:tgtEl>
                                          <p:spTgt spid="31"/>
                                        </p:tgtEl>
                                        <p:attrNameLst>
                                          <p:attrName>ppt_y</p:attrName>
                                        </p:attrNameLst>
                                      </p:cBhvr>
                                      <p:tavLst>
                                        <p:tav tm="0">
                                          <p:val>
                                            <p:strVal val="0-#ppt_h/2"/>
                                          </p:val>
                                        </p:tav>
                                        <p:tav tm="100000">
                                          <p:val>
                                            <p:strVal val="#ppt_y"/>
                                          </p:val>
                                        </p:tav>
                                      </p:tavLst>
                                    </p:anim>
                                  </p:childTnLst>
                                </p:cTn>
                              </p:par>
                              <p:par>
                                <p:cTn id="39" presetID="2" presetClass="entr" presetSubtype="4" decel="10000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1000" fill="hold"/>
                                        <p:tgtEl>
                                          <p:spTgt spid="33"/>
                                        </p:tgtEl>
                                        <p:attrNameLst>
                                          <p:attrName>ppt_x</p:attrName>
                                        </p:attrNameLst>
                                      </p:cBhvr>
                                      <p:tavLst>
                                        <p:tav tm="0">
                                          <p:val>
                                            <p:strVal val="#ppt_x"/>
                                          </p:val>
                                        </p:tav>
                                        <p:tav tm="100000">
                                          <p:val>
                                            <p:strVal val="#ppt_x"/>
                                          </p:val>
                                        </p:tav>
                                      </p:tavLst>
                                    </p:anim>
                                    <p:anim calcmode="lin" valueType="num">
                                      <p:cBhvr additive="base">
                                        <p:cTn id="42" dur="1000" fill="hold"/>
                                        <p:tgtEl>
                                          <p:spTgt spid="33"/>
                                        </p:tgtEl>
                                        <p:attrNameLst>
                                          <p:attrName>ppt_y</p:attrName>
                                        </p:attrNameLst>
                                      </p:cBhvr>
                                      <p:tavLst>
                                        <p:tav tm="0">
                                          <p:val>
                                            <p:strVal val="1+#ppt_h/2"/>
                                          </p:val>
                                        </p:tav>
                                        <p:tav tm="100000">
                                          <p:val>
                                            <p:strVal val="#ppt_y"/>
                                          </p:val>
                                        </p:tav>
                                      </p:tavLst>
                                    </p:anim>
                                  </p:childTnLst>
                                </p:cTn>
                              </p:par>
                              <p:par>
                                <p:cTn id="43" presetID="2" presetClass="entr" presetSubtype="2" decel="10000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1000" fill="hold"/>
                                        <p:tgtEl>
                                          <p:spTgt spid="32"/>
                                        </p:tgtEl>
                                        <p:attrNameLst>
                                          <p:attrName>ppt_x</p:attrName>
                                        </p:attrNameLst>
                                      </p:cBhvr>
                                      <p:tavLst>
                                        <p:tav tm="0">
                                          <p:val>
                                            <p:strVal val="1+#ppt_w/2"/>
                                          </p:val>
                                        </p:tav>
                                        <p:tav tm="100000">
                                          <p:val>
                                            <p:strVal val="#ppt_x"/>
                                          </p:val>
                                        </p:tav>
                                      </p:tavLst>
                                    </p:anim>
                                    <p:anim calcmode="lin" valueType="num">
                                      <p:cBhvr additive="base">
                                        <p:cTn id="46" dur="1000" fill="hold"/>
                                        <p:tgtEl>
                                          <p:spTgt spid="32"/>
                                        </p:tgtEl>
                                        <p:attrNameLst>
                                          <p:attrName>ppt_y</p:attrName>
                                        </p:attrNameLst>
                                      </p:cBhvr>
                                      <p:tavLst>
                                        <p:tav tm="0">
                                          <p:val>
                                            <p:strVal val="#ppt_y"/>
                                          </p:val>
                                        </p:tav>
                                        <p:tav tm="100000">
                                          <p:val>
                                            <p:strVal val="#ppt_y"/>
                                          </p:val>
                                        </p:tav>
                                      </p:tavLst>
                                    </p:anim>
                                  </p:childTnLst>
                                </p:cTn>
                              </p:par>
                              <p:par>
                                <p:cTn id="47" presetID="10" presetClass="entr" presetSubtype="0" fill="hold" grpId="0" nodeType="withEffect">
                                  <p:stCondLst>
                                    <p:cond delay="750"/>
                                  </p:stCondLst>
                                  <p:childTnLst>
                                    <p:set>
                                      <p:cBhvr>
                                        <p:cTn id="48" dur="1" fill="hold">
                                          <p:stCondLst>
                                            <p:cond delay="0"/>
                                          </p:stCondLst>
                                        </p:cTn>
                                        <p:tgtEl>
                                          <p:spTgt spid="67"/>
                                        </p:tgtEl>
                                        <p:attrNameLst>
                                          <p:attrName>style.visibility</p:attrName>
                                        </p:attrNameLst>
                                      </p:cBhvr>
                                      <p:to>
                                        <p:strVal val="visible"/>
                                      </p:to>
                                    </p:set>
                                    <p:animEffect transition="in" filter="fade">
                                      <p:cBhvr>
                                        <p:cTn id="49" dur="750"/>
                                        <p:tgtEl>
                                          <p:spTgt spid="67"/>
                                        </p:tgtEl>
                                      </p:cBhvr>
                                    </p:animEffect>
                                  </p:childTnLst>
                                </p:cTn>
                              </p:par>
                              <p:par>
                                <p:cTn id="50" presetID="42" presetClass="path" presetSubtype="0" decel="100000" fill="hold" grpId="1" nodeType="withEffect">
                                  <p:stCondLst>
                                    <p:cond delay="750"/>
                                  </p:stCondLst>
                                  <p:childTnLst>
                                    <p:animMotion origin="layout" path="M 0.01667 -0.00046 L 4.16667E-7 -2.59259E-6 " pathEditMode="relative" rAng="0" ptsTypes="AA">
                                      <p:cBhvr>
                                        <p:cTn id="51" dur="1000" fill="hold"/>
                                        <p:tgtEl>
                                          <p:spTgt spid="67"/>
                                        </p:tgtEl>
                                        <p:attrNameLst>
                                          <p:attrName>ppt_x</p:attrName>
                                          <p:attrName>ppt_y</p:attrName>
                                        </p:attrNameLst>
                                      </p:cBhvr>
                                      <p:rCtr x="-83300" y="2300"/>
                                    </p:animMotion>
                                  </p:childTnLst>
                                </p:cTn>
                              </p:par>
                              <p:par>
                                <p:cTn id="52" presetID="10" presetClass="entr" presetSubtype="0" fill="hold" grpId="0" nodeType="withEffect">
                                  <p:stCondLst>
                                    <p:cond delay="75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750"/>
                                        <p:tgtEl>
                                          <p:spTgt spid="69"/>
                                        </p:tgtEl>
                                      </p:cBhvr>
                                    </p:animEffect>
                                  </p:childTnLst>
                                </p:cTn>
                              </p:par>
                              <p:par>
                                <p:cTn id="55" presetID="42" presetClass="path" presetSubtype="0" decel="100000" fill="hold" grpId="1" nodeType="withEffect">
                                  <p:stCondLst>
                                    <p:cond delay="750"/>
                                  </p:stCondLst>
                                  <p:childTnLst>
                                    <p:animMotion origin="layout" path="M 0.01667 -0.00046 L 4.16667E-7 -3.7037E-6 " pathEditMode="relative" rAng="0" ptsTypes="AA">
                                      <p:cBhvr>
                                        <p:cTn id="56" dur="1000" fill="hold"/>
                                        <p:tgtEl>
                                          <p:spTgt spid="69"/>
                                        </p:tgtEl>
                                        <p:attrNameLst>
                                          <p:attrName>ppt_x</p:attrName>
                                          <p:attrName>ppt_y</p:attrName>
                                        </p:attrNameLst>
                                      </p:cBhvr>
                                      <p:rCtr x="-83300" y="2300"/>
                                    </p:animMotion>
                                  </p:childTnLst>
                                </p:cTn>
                              </p:par>
                              <p:par>
                                <p:cTn id="57" presetID="10" presetClass="entr" presetSubtype="0" fill="hold" grpId="0" nodeType="withEffect">
                                  <p:stCondLst>
                                    <p:cond delay="750"/>
                                  </p:stCondLst>
                                  <p:childTnLst>
                                    <p:set>
                                      <p:cBhvr>
                                        <p:cTn id="58" dur="1" fill="hold">
                                          <p:stCondLst>
                                            <p:cond delay="0"/>
                                          </p:stCondLst>
                                        </p:cTn>
                                        <p:tgtEl>
                                          <p:spTgt spid="71"/>
                                        </p:tgtEl>
                                        <p:attrNameLst>
                                          <p:attrName>style.visibility</p:attrName>
                                        </p:attrNameLst>
                                      </p:cBhvr>
                                      <p:to>
                                        <p:strVal val="visible"/>
                                      </p:to>
                                    </p:set>
                                    <p:animEffect transition="in" filter="fade">
                                      <p:cBhvr>
                                        <p:cTn id="59" dur="750"/>
                                        <p:tgtEl>
                                          <p:spTgt spid="71"/>
                                        </p:tgtEl>
                                      </p:cBhvr>
                                    </p:animEffect>
                                  </p:childTnLst>
                                </p:cTn>
                              </p:par>
                              <p:par>
                                <p:cTn id="60" presetID="42" presetClass="path" presetSubtype="0" decel="100000" fill="hold" grpId="1" nodeType="withEffect">
                                  <p:stCondLst>
                                    <p:cond delay="750"/>
                                  </p:stCondLst>
                                  <p:childTnLst>
                                    <p:animMotion origin="layout" path="M 0.01667 -0.00047 L 4.16667E-7 2.22222E-6 " pathEditMode="relative" rAng="0" ptsTypes="AA">
                                      <p:cBhvr>
                                        <p:cTn id="61" dur="1000" fill="hold"/>
                                        <p:tgtEl>
                                          <p:spTgt spid="71"/>
                                        </p:tgtEl>
                                        <p:attrNameLst>
                                          <p:attrName>ppt_x</p:attrName>
                                          <p:attrName>ppt_y</p:attrName>
                                        </p:attrNameLst>
                                      </p:cBhvr>
                                      <p:rCtr x="-83300" y="2300"/>
                                    </p:animMotion>
                                  </p:childTnLst>
                                </p:cTn>
                              </p:par>
                              <p:par>
                                <p:cTn id="62" presetID="10" presetClass="entr" presetSubtype="0" fill="hold" grpId="0" nodeType="withEffect">
                                  <p:stCondLst>
                                    <p:cond delay="75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750"/>
                                        <p:tgtEl>
                                          <p:spTgt spid="72"/>
                                        </p:tgtEl>
                                      </p:cBhvr>
                                    </p:animEffect>
                                  </p:childTnLst>
                                </p:cTn>
                              </p:par>
                              <p:par>
                                <p:cTn id="65" presetID="42" presetClass="path" presetSubtype="0" decel="100000" fill="hold" grpId="1" nodeType="withEffect">
                                  <p:stCondLst>
                                    <p:cond delay="750"/>
                                  </p:stCondLst>
                                  <p:childTnLst>
                                    <p:animMotion origin="layout" path="M 0.01667 -0.00047 L -3.33333E-6 2.22222E-6 " pathEditMode="relative" rAng="0" ptsTypes="AA">
                                      <p:cBhvr>
                                        <p:cTn id="66" dur="1000" fill="hold"/>
                                        <p:tgtEl>
                                          <p:spTgt spid="72"/>
                                        </p:tgtEl>
                                        <p:attrNameLst>
                                          <p:attrName>ppt_x</p:attrName>
                                          <p:attrName>ppt_y</p:attrName>
                                        </p:attrNameLst>
                                      </p:cBhvr>
                                      <p:rCtr x="-83300" y="2300"/>
                                    </p:animMotion>
                                  </p:childTnLst>
                                </p:cTn>
                              </p:par>
                              <p:par>
                                <p:cTn id="67" presetID="10" presetClass="entr" presetSubtype="0" fill="hold" grpId="0" nodeType="withEffect">
                                  <p:stCondLst>
                                    <p:cond delay="750"/>
                                  </p:stCondLst>
                                  <p:childTnLst>
                                    <p:set>
                                      <p:cBhvr>
                                        <p:cTn id="68" dur="1" fill="hold">
                                          <p:stCondLst>
                                            <p:cond delay="0"/>
                                          </p:stCondLst>
                                        </p:cTn>
                                        <p:tgtEl>
                                          <p:spTgt spid="70"/>
                                        </p:tgtEl>
                                        <p:attrNameLst>
                                          <p:attrName>style.visibility</p:attrName>
                                        </p:attrNameLst>
                                      </p:cBhvr>
                                      <p:to>
                                        <p:strVal val="visible"/>
                                      </p:to>
                                    </p:set>
                                    <p:animEffect transition="in" filter="fade">
                                      <p:cBhvr>
                                        <p:cTn id="69" dur="750"/>
                                        <p:tgtEl>
                                          <p:spTgt spid="70"/>
                                        </p:tgtEl>
                                      </p:cBhvr>
                                    </p:animEffect>
                                  </p:childTnLst>
                                </p:cTn>
                              </p:par>
                              <p:par>
                                <p:cTn id="70" presetID="42" presetClass="path" presetSubtype="0" decel="100000" fill="hold" grpId="1" nodeType="withEffect">
                                  <p:stCondLst>
                                    <p:cond delay="750"/>
                                  </p:stCondLst>
                                  <p:childTnLst>
                                    <p:animMotion origin="layout" path="M 0.01667 -0.00046 L -3.33333E-6 -3.7037E-6 " pathEditMode="relative" rAng="0" ptsTypes="AA">
                                      <p:cBhvr>
                                        <p:cTn id="71" dur="1000" fill="hold"/>
                                        <p:tgtEl>
                                          <p:spTgt spid="70"/>
                                        </p:tgtEl>
                                        <p:attrNameLst>
                                          <p:attrName>ppt_x</p:attrName>
                                          <p:attrName>ppt_y</p:attrName>
                                        </p:attrNameLst>
                                      </p:cBhvr>
                                      <p:rCtr x="-83300" y="2300"/>
                                    </p:animMotion>
                                  </p:childTnLst>
                                </p:cTn>
                              </p:par>
                              <p:par>
                                <p:cTn id="72" presetID="10" presetClass="entr" presetSubtype="0" fill="hold" grpId="0" nodeType="withEffect">
                                  <p:stCondLst>
                                    <p:cond delay="750"/>
                                  </p:stCondLst>
                                  <p:childTnLst>
                                    <p:set>
                                      <p:cBhvr>
                                        <p:cTn id="73" dur="1" fill="hold">
                                          <p:stCondLst>
                                            <p:cond delay="0"/>
                                          </p:stCondLst>
                                        </p:cTn>
                                        <p:tgtEl>
                                          <p:spTgt spid="68"/>
                                        </p:tgtEl>
                                        <p:attrNameLst>
                                          <p:attrName>style.visibility</p:attrName>
                                        </p:attrNameLst>
                                      </p:cBhvr>
                                      <p:to>
                                        <p:strVal val="visible"/>
                                      </p:to>
                                    </p:set>
                                    <p:animEffect transition="in" filter="fade">
                                      <p:cBhvr>
                                        <p:cTn id="74" dur="750"/>
                                        <p:tgtEl>
                                          <p:spTgt spid="68"/>
                                        </p:tgtEl>
                                      </p:cBhvr>
                                    </p:animEffect>
                                  </p:childTnLst>
                                </p:cTn>
                              </p:par>
                              <p:par>
                                <p:cTn id="75" presetID="42" presetClass="path" presetSubtype="0" decel="100000" fill="hold" grpId="1" nodeType="withEffect">
                                  <p:stCondLst>
                                    <p:cond delay="750"/>
                                  </p:stCondLst>
                                  <p:childTnLst>
                                    <p:animMotion origin="layout" path="M 0.01667 -0.00046 L -3.33333E-6 -2.59259E-6 " pathEditMode="relative" rAng="0" ptsTypes="AA">
                                      <p:cBhvr>
                                        <p:cTn id="76" dur="1000" fill="hold"/>
                                        <p:tgtEl>
                                          <p:spTgt spid="68"/>
                                        </p:tgtEl>
                                        <p:attrNameLst>
                                          <p:attrName>ppt_x</p:attrName>
                                          <p:attrName>ppt_y</p:attrName>
                                        </p:attrNameLst>
                                      </p:cBhvr>
                                      <p:rCtr x="-83300" y="2300"/>
                                    </p:animMotion>
                                  </p:childTnLst>
                                </p:cTn>
                              </p:par>
                              <p:par>
                                <p:cTn id="77" presetID="53" presetClass="entr" presetSubtype="16" fill="hold" grpId="0" nodeType="withEffect">
                                  <p:stCondLst>
                                    <p:cond delay="1250"/>
                                  </p:stCondLst>
                                  <p:childTnLst>
                                    <p:set>
                                      <p:cBhvr>
                                        <p:cTn id="78" dur="1" fill="hold">
                                          <p:stCondLst>
                                            <p:cond delay="0"/>
                                          </p:stCondLst>
                                        </p:cTn>
                                        <p:tgtEl>
                                          <p:spTgt spid="73"/>
                                        </p:tgtEl>
                                        <p:attrNameLst>
                                          <p:attrName>style.visibility</p:attrName>
                                        </p:attrNameLst>
                                      </p:cBhvr>
                                      <p:to>
                                        <p:strVal val="visible"/>
                                      </p:to>
                                    </p:set>
                                    <p:anim calcmode="lin" valueType="num">
                                      <p:cBhvr>
                                        <p:cTn id="79" dur="500" fill="hold"/>
                                        <p:tgtEl>
                                          <p:spTgt spid="73"/>
                                        </p:tgtEl>
                                        <p:attrNameLst>
                                          <p:attrName>ppt_w</p:attrName>
                                        </p:attrNameLst>
                                      </p:cBhvr>
                                      <p:tavLst>
                                        <p:tav tm="0">
                                          <p:val>
                                            <p:fltVal val="0"/>
                                          </p:val>
                                        </p:tav>
                                        <p:tav tm="100000">
                                          <p:val>
                                            <p:strVal val="#ppt_w"/>
                                          </p:val>
                                        </p:tav>
                                      </p:tavLst>
                                    </p:anim>
                                    <p:anim calcmode="lin" valueType="num">
                                      <p:cBhvr>
                                        <p:cTn id="80" dur="500" fill="hold"/>
                                        <p:tgtEl>
                                          <p:spTgt spid="73"/>
                                        </p:tgtEl>
                                        <p:attrNameLst>
                                          <p:attrName>ppt_h</p:attrName>
                                        </p:attrNameLst>
                                      </p:cBhvr>
                                      <p:tavLst>
                                        <p:tav tm="0">
                                          <p:val>
                                            <p:fltVal val="0"/>
                                          </p:val>
                                        </p:tav>
                                        <p:tav tm="100000">
                                          <p:val>
                                            <p:strVal val="#ppt_h"/>
                                          </p:val>
                                        </p:tav>
                                      </p:tavLst>
                                    </p:anim>
                                    <p:animEffect transition="in" filter="fade">
                                      <p:cBhvr>
                                        <p:cTn id="81" dur="500"/>
                                        <p:tgtEl>
                                          <p:spTgt spid="73"/>
                                        </p:tgtEl>
                                      </p:cBhvr>
                                    </p:animEffect>
                                  </p:childTnLst>
                                </p:cTn>
                              </p:par>
                              <p:par>
                                <p:cTn id="82" presetID="53" presetClass="entr" presetSubtype="16" fill="hold" grpId="0" nodeType="withEffect">
                                  <p:stCondLst>
                                    <p:cond delay="1250"/>
                                  </p:stCondLst>
                                  <p:childTnLst>
                                    <p:set>
                                      <p:cBhvr>
                                        <p:cTn id="83" dur="1" fill="hold">
                                          <p:stCondLst>
                                            <p:cond delay="0"/>
                                          </p:stCondLst>
                                        </p:cTn>
                                        <p:tgtEl>
                                          <p:spTgt spid="74"/>
                                        </p:tgtEl>
                                        <p:attrNameLst>
                                          <p:attrName>style.visibility</p:attrName>
                                        </p:attrNameLst>
                                      </p:cBhvr>
                                      <p:to>
                                        <p:strVal val="visible"/>
                                      </p:to>
                                    </p:set>
                                    <p:anim calcmode="lin" valueType="num">
                                      <p:cBhvr>
                                        <p:cTn id="84" dur="500" fill="hold"/>
                                        <p:tgtEl>
                                          <p:spTgt spid="74"/>
                                        </p:tgtEl>
                                        <p:attrNameLst>
                                          <p:attrName>ppt_w</p:attrName>
                                        </p:attrNameLst>
                                      </p:cBhvr>
                                      <p:tavLst>
                                        <p:tav tm="0">
                                          <p:val>
                                            <p:fltVal val="0"/>
                                          </p:val>
                                        </p:tav>
                                        <p:tav tm="100000">
                                          <p:val>
                                            <p:strVal val="#ppt_w"/>
                                          </p:val>
                                        </p:tav>
                                      </p:tavLst>
                                    </p:anim>
                                    <p:anim calcmode="lin" valueType="num">
                                      <p:cBhvr>
                                        <p:cTn id="85" dur="500" fill="hold"/>
                                        <p:tgtEl>
                                          <p:spTgt spid="74"/>
                                        </p:tgtEl>
                                        <p:attrNameLst>
                                          <p:attrName>ppt_h</p:attrName>
                                        </p:attrNameLst>
                                      </p:cBhvr>
                                      <p:tavLst>
                                        <p:tav tm="0">
                                          <p:val>
                                            <p:fltVal val="0"/>
                                          </p:val>
                                        </p:tav>
                                        <p:tav tm="100000">
                                          <p:val>
                                            <p:strVal val="#ppt_h"/>
                                          </p:val>
                                        </p:tav>
                                      </p:tavLst>
                                    </p:anim>
                                    <p:animEffect transition="in" filter="fade">
                                      <p:cBhvr>
                                        <p:cTn id="86" dur="500"/>
                                        <p:tgtEl>
                                          <p:spTgt spid="74"/>
                                        </p:tgtEl>
                                      </p:cBhvr>
                                    </p:animEffect>
                                  </p:childTnLst>
                                </p:cTn>
                              </p:par>
                              <p:par>
                                <p:cTn id="87" presetID="53" presetClass="entr" presetSubtype="16" fill="hold" grpId="0" nodeType="withEffect">
                                  <p:stCondLst>
                                    <p:cond delay="1250"/>
                                  </p:stCondLst>
                                  <p:childTnLst>
                                    <p:set>
                                      <p:cBhvr>
                                        <p:cTn id="88" dur="1" fill="hold">
                                          <p:stCondLst>
                                            <p:cond delay="0"/>
                                          </p:stCondLst>
                                        </p:cTn>
                                        <p:tgtEl>
                                          <p:spTgt spid="75"/>
                                        </p:tgtEl>
                                        <p:attrNameLst>
                                          <p:attrName>style.visibility</p:attrName>
                                        </p:attrNameLst>
                                      </p:cBhvr>
                                      <p:to>
                                        <p:strVal val="visible"/>
                                      </p:to>
                                    </p:set>
                                    <p:anim calcmode="lin" valueType="num">
                                      <p:cBhvr>
                                        <p:cTn id="89" dur="500" fill="hold"/>
                                        <p:tgtEl>
                                          <p:spTgt spid="75"/>
                                        </p:tgtEl>
                                        <p:attrNameLst>
                                          <p:attrName>ppt_w</p:attrName>
                                        </p:attrNameLst>
                                      </p:cBhvr>
                                      <p:tavLst>
                                        <p:tav tm="0">
                                          <p:val>
                                            <p:fltVal val="0"/>
                                          </p:val>
                                        </p:tav>
                                        <p:tav tm="100000">
                                          <p:val>
                                            <p:strVal val="#ppt_w"/>
                                          </p:val>
                                        </p:tav>
                                      </p:tavLst>
                                    </p:anim>
                                    <p:anim calcmode="lin" valueType="num">
                                      <p:cBhvr>
                                        <p:cTn id="90" dur="500" fill="hold"/>
                                        <p:tgtEl>
                                          <p:spTgt spid="75"/>
                                        </p:tgtEl>
                                        <p:attrNameLst>
                                          <p:attrName>ppt_h</p:attrName>
                                        </p:attrNameLst>
                                      </p:cBhvr>
                                      <p:tavLst>
                                        <p:tav tm="0">
                                          <p:val>
                                            <p:fltVal val="0"/>
                                          </p:val>
                                        </p:tav>
                                        <p:tav tm="100000">
                                          <p:val>
                                            <p:strVal val="#ppt_h"/>
                                          </p:val>
                                        </p:tav>
                                      </p:tavLst>
                                    </p:anim>
                                    <p:animEffect transition="in" filter="fade">
                                      <p:cBhvr>
                                        <p:cTn id="91" dur="500"/>
                                        <p:tgtEl>
                                          <p:spTgt spid="75"/>
                                        </p:tgtEl>
                                      </p:cBhvr>
                                    </p:animEffect>
                                  </p:childTnLst>
                                </p:cTn>
                              </p:par>
                              <p:par>
                                <p:cTn id="92" presetID="53" presetClass="entr" presetSubtype="16" fill="hold" grpId="0" nodeType="withEffect">
                                  <p:stCondLst>
                                    <p:cond delay="1250"/>
                                  </p:stCondLst>
                                  <p:childTnLst>
                                    <p:set>
                                      <p:cBhvr>
                                        <p:cTn id="93" dur="1" fill="hold">
                                          <p:stCondLst>
                                            <p:cond delay="0"/>
                                          </p:stCondLst>
                                        </p:cTn>
                                        <p:tgtEl>
                                          <p:spTgt spid="78"/>
                                        </p:tgtEl>
                                        <p:attrNameLst>
                                          <p:attrName>style.visibility</p:attrName>
                                        </p:attrNameLst>
                                      </p:cBhvr>
                                      <p:to>
                                        <p:strVal val="visible"/>
                                      </p:to>
                                    </p:set>
                                    <p:anim calcmode="lin" valueType="num">
                                      <p:cBhvr>
                                        <p:cTn id="94" dur="500" fill="hold"/>
                                        <p:tgtEl>
                                          <p:spTgt spid="78"/>
                                        </p:tgtEl>
                                        <p:attrNameLst>
                                          <p:attrName>ppt_w</p:attrName>
                                        </p:attrNameLst>
                                      </p:cBhvr>
                                      <p:tavLst>
                                        <p:tav tm="0">
                                          <p:val>
                                            <p:fltVal val="0"/>
                                          </p:val>
                                        </p:tav>
                                        <p:tav tm="100000">
                                          <p:val>
                                            <p:strVal val="#ppt_w"/>
                                          </p:val>
                                        </p:tav>
                                      </p:tavLst>
                                    </p:anim>
                                    <p:anim calcmode="lin" valueType="num">
                                      <p:cBhvr>
                                        <p:cTn id="95" dur="500" fill="hold"/>
                                        <p:tgtEl>
                                          <p:spTgt spid="78"/>
                                        </p:tgtEl>
                                        <p:attrNameLst>
                                          <p:attrName>ppt_h</p:attrName>
                                        </p:attrNameLst>
                                      </p:cBhvr>
                                      <p:tavLst>
                                        <p:tav tm="0">
                                          <p:val>
                                            <p:fltVal val="0"/>
                                          </p:val>
                                        </p:tav>
                                        <p:tav tm="100000">
                                          <p:val>
                                            <p:strVal val="#ppt_h"/>
                                          </p:val>
                                        </p:tav>
                                      </p:tavLst>
                                    </p:anim>
                                    <p:animEffect transition="in" filter="fade">
                                      <p:cBhvr>
                                        <p:cTn id="96" dur="500"/>
                                        <p:tgtEl>
                                          <p:spTgt spid="78"/>
                                        </p:tgtEl>
                                      </p:cBhvr>
                                    </p:animEffect>
                                  </p:childTnLst>
                                </p:cTn>
                              </p:par>
                              <p:par>
                                <p:cTn id="97" presetID="53" presetClass="entr" presetSubtype="16" fill="hold" grpId="0" nodeType="withEffect">
                                  <p:stCondLst>
                                    <p:cond delay="1250"/>
                                  </p:stCondLst>
                                  <p:childTnLst>
                                    <p:set>
                                      <p:cBhvr>
                                        <p:cTn id="98" dur="1" fill="hold">
                                          <p:stCondLst>
                                            <p:cond delay="0"/>
                                          </p:stCondLst>
                                        </p:cTn>
                                        <p:tgtEl>
                                          <p:spTgt spid="77"/>
                                        </p:tgtEl>
                                        <p:attrNameLst>
                                          <p:attrName>style.visibility</p:attrName>
                                        </p:attrNameLst>
                                      </p:cBhvr>
                                      <p:to>
                                        <p:strVal val="visible"/>
                                      </p:to>
                                    </p:set>
                                    <p:anim calcmode="lin" valueType="num">
                                      <p:cBhvr>
                                        <p:cTn id="99" dur="500" fill="hold"/>
                                        <p:tgtEl>
                                          <p:spTgt spid="77"/>
                                        </p:tgtEl>
                                        <p:attrNameLst>
                                          <p:attrName>ppt_w</p:attrName>
                                        </p:attrNameLst>
                                      </p:cBhvr>
                                      <p:tavLst>
                                        <p:tav tm="0">
                                          <p:val>
                                            <p:fltVal val="0"/>
                                          </p:val>
                                        </p:tav>
                                        <p:tav tm="100000">
                                          <p:val>
                                            <p:strVal val="#ppt_w"/>
                                          </p:val>
                                        </p:tav>
                                      </p:tavLst>
                                    </p:anim>
                                    <p:anim calcmode="lin" valueType="num">
                                      <p:cBhvr>
                                        <p:cTn id="100" dur="500" fill="hold"/>
                                        <p:tgtEl>
                                          <p:spTgt spid="77"/>
                                        </p:tgtEl>
                                        <p:attrNameLst>
                                          <p:attrName>ppt_h</p:attrName>
                                        </p:attrNameLst>
                                      </p:cBhvr>
                                      <p:tavLst>
                                        <p:tav tm="0">
                                          <p:val>
                                            <p:fltVal val="0"/>
                                          </p:val>
                                        </p:tav>
                                        <p:tav tm="100000">
                                          <p:val>
                                            <p:strVal val="#ppt_h"/>
                                          </p:val>
                                        </p:tav>
                                      </p:tavLst>
                                    </p:anim>
                                    <p:animEffect transition="in" filter="fade">
                                      <p:cBhvr>
                                        <p:cTn id="101" dur="500"/>
                                        <p:tgtEl>
                                          <p:spTgt spid="77"/>
                                        </p:tgtEl>
                                      </p:cBhvr>
                                    </p:animEffect>
                                  </p:childTnLst>
                                </p:cTn>
                              </p:par>
                              <p:par>
                                <p:cTn id="102" presetID="53" presetClass="entr" presetSubtype="16" fill="hold" grpId="0" nodeType="withEffect">
                                  <p:stCondLst>
                                    <p:cond delay="1250"/>
                                  </p:stCondLst>
                                  <p:childTnLst>
                                    <p:set>
                                      <p:cBhvr>
                                        <p:cTn id="103" dur="1" fill="hold">
                                          <p:stCondLst>
                                            <p:cond delay="0"/>
                                          </p:stCondLst>
                                        </p:cTn>
                                        <p:tgtEl>
                                          <p:spTgt spid="76"/>
                                        </p:tgtEl>
                                        <p:attrNameLst>
                                          <p:attrName>style.visibility</p:attrName>
                                        </p:attrNameLst>
                                      </p:cBhvr>
                                      <p:to>
                                        <p:strVal val="visible"/>
                                      </p:to>
                                    </p:set>
                                    <p:anim calcmode="lin" valueType="num">
                                      <p:cBhvr>
                                        <p:cTn id="104" dur="500" fill="hold"/>
                                        <p:tgtEl>
                                          <p:spTgt spid="76"/>
                                        </p:tgtEl>
                                        <p:attrNameLst>
                                          <p:attrName>ppt_w</p:attrName>
                                        </p:attrNameLst>
                                      </p:cBhvr>
                                      <p:tavLst>
                                        <p:tav tm="0">
                                          <p:val>
                                            <p:fltVal val="0"/>
                                          </p:val>
                                        </p:tav>
                                        <p:tav tm="100000">
                                          <p:val>
                                            <p:strVal val="#ppt_w"/>
                                          </p:val>
                                        </p:tav>
                                      </p:tavLst>
                                    </p:anim>
                                    <p:anim calcmode="lin" valueType="num">
                                      <p:cBhvr>
                                        <p:cTn id="105" dur="500" fill="hold"/>
                                        <p:tgtEl>
                                          <p:spTgt spid="76"/>
                                        </p:tgtEl>
                                        <p:attrNameLst>
                                          <p:attrName>ppt_h</p:attrName>
                                        </p:attrNameLst>
                                      </p:cBhvr>
                                      <p:tavLst>
                                        <p:tav tm="0">
                                          <p:val>
                                            <p:fltVal val="0"/>
                                          </p:val>
                                        </p:tav>
                                        <p:tav tm="100000">
                                          <p:val>
                                            <p:strVal val="#ppt_h"/>
                                          </p:val>
                                        </p:tav>
                                      </p:tavLst>
                                    </p:anim>
                                    <p:animEffect transition="in" filter="fade">
                                      <p:cBhvr>
                                        <p:cTn id="106" dur="500"/>
                                        <p:tgtEl>
                                          <p:spTgt spid="76"/>
                                        </p:tgtEl>
                                      </p:cBhvr>
                                    </p:animEffect>
                                  </p:childTnLst>
                                </p:cTn>
                              </p:par>
                              <p:par>
                                <p:cTn id="107" presetID="10" presetClass="entr" presetSubtype="0" fill="hold" grpId="0" nodeType="withEffect">
                                  <p:stCondLst>
                                    <p:cond delay="750"/>
                                  </p:stCondLst>
                                  <p:childTnLst>
                                    <p:set>
                                      <p:cBhvr>
                                        <p:cTn id="108" dur="1" fill="hold">
                                          <p:stCondLst>
                                            <p:cond delay="0"/>
                                          </p:stCondLst>
                                        </p:cTn>
                                        <p:tgtEl>
                                          <p:spTgt spid="34"/>
                                        </p:tgtEl>
                                        <p:attrNameLst>
                                          <p:attrName>style.visibility</p:attrName>
                                        </p:attrNameLst>
                                      </p:cBhvr>
                                      <p:to>
                                        <p:strVal val="visible"/>
                                      </p:to>
                                    </p:set>
                                    <p:animEffect transition="in" filter="fade">
                                      <p:cBhvr>
                                        <p:cTn id="109" dur="750"/>
                                        <p:tgtEl>
                                          <p:spTgt spid="34"/>
                                        </p:tgtEl>
                                      </p:cBhvr>
                                    </p:animEffect>
                                  </p:childTnLst>
                                </p:cTn>
                              </p:par>
                              <p:par>
                                <p:cTn id="110" presetID="42" presetClass="path" presetSubtype="0" decel="100000" fill="hold" grpId="1" nodeType="withEffect">
                                  <p:stCondLst>
                                    <p:cond delay="750"/>
                                  </p:stCondLst>
                                  <p:childTnLst>
                                    <p:animMotion origin="layout" path="M 0.01667 -0.00046 L -1.875E-6 -2.59259E-6 " pathEditMode="relative" rAng="0" ptsTypes="AA">
                                      <p:cBhvr>
                                        <p:cTn id="111" dur="1000" fill="hold"/>
                                        <p:tgtEl>
                                          <p:spTgt spid="34"/>
                                        </p:tgtEl>
                                        <p:attrNameLst>
                                          <p:attrName>ppt_x</p:attrName>
                                          <p:attrName>ppt_y</p:attrName>
                                        </p:attrNameLst>
                                      </p:cBhvr>
                                      <p:rCtr x="-83300" y="2300"/>
                                    </p:animMotion>
                                  </p:childTnLst>
                                </p:cTn>
                              </p:par>
                              <p:par>
                                <p:cTn id="112" presetID="10" presetClass="entr" presetSubtype="0" fill="hold" grpId="0" nodeType="withEffect">
                                  <p:stCondLst>
                                    <p:cond delay="750"/>
                                  </p:stCondLst>
                                  <p:childTnLst>
                                    <p:set>
                                      <p:cBhvr>
                                        <p:cTn id="113" dur="1" fill="hold">
                                          <p:stCondLst>
                                            <p:cond delay="0"/>
                                          </p:stCondLst>
                                        </p:cTn>
                                        <p:tgtEl>
                                          <p:spTgt spid="35"/>
                                        </p:tgtEl>
                                        <p:attrNameLst>
                                          <p:attrName>style.visibility</p:attrName>
                                        </p:attrNameLst>
                                      </p:cBhvr>
                                      <p:to>
                                        <p:strVal val="visible"/>
                                      </p:to>
                                    </p:set>
                                    <p:animEffect transition="in" filter="fade">
                                      <p:cBhvr>
                                        <p:cTn id="114" dur="750"/>
                                        <p:tgtEl>
                                          <p:spTgt spid="35"/>
                                        </p:tgtEl>
                                      </p:cBhvr>
                                    </p:animEffect>
                                  </p:childTnLst>
                                </p:cTn>
                              </p:par>
                              <p:par>
                                <p:cTn id="115" presetID="42" presetClass="path" presetSubtype="0" decel="100000" fill="hold" grpId="1" nodeType="withEffect">
                                  <p:stCondLst>
                                    <p:cond delay="750"/>
                                  </p:stCondLst>
                                  <p:childTnLst>
                                    <p:animMotion origin="layout" path="M 0.01667 -0.00046 L -1.875E-6 -3.7037E-6 " pathEditMode="relative" rAng="0" ptsTypes="AA">
                                      <p:cBhvr>
                                        <p:cTn id="116" dur="1000" fill="hold"/>
                                        <p:tgtEl>
                                          <p:spTgt spid="35"/>
                                        </p:tgtEl>
                                        <p:attrNameLst>
                                          <p:attrName>ppt_x</p:attrName>
                                          <p:attrName>ppt_y</p:attrName>
                                        </p:attrNameLst>
                                      </p:cBhvr>
                                      <p:rCtr x="-83300" y="2300"/>
                                    </p:animMotion>
                                  </p:childTnLst>
                                </p:cTn>
                              </p:par>
                              <p:par>
                                <p:cTn id="117" presetID="10" presetClass="entr" presetSubtype="0" fill="hold" grpId="0" nodeType="withEffect">
                                  <p:stCondLst>
                                    <p:cond delay="750"/>
                                  </p:stCondLst>
                                  <p:childTnLst>
                                    <p:set>
                                      <p:cBhvr>
                                        <p:cTn id="118" dur="1" fill="hold">
                                          <p:stCondLst>
                                            <p:cond delay="0"/>
                                          </p:stCondLst>
                                        </p:cTn>
                                        <p:tgtEl>
                                          <p:spTgt spid="36"/>
                                        </p:tgtEl>
                                        <p:attrNameLst>
                                          <p:attrName>style.visibility</p:attrName>
                                        </p:attrNameLst>
                                      </p:cBhvr>
                                      <p:to>
                                        <p:strVal val="visible"/>
                                      </p:to>
                                    </p:set>
                                    <p:animEffect transition="in" filter="fade">
                                      <p:cBhvr>
                                        <p:cTn id="119" dur="750"/>
                                        <p:tgtEl>
                                          <p:spTgt spid="36"/>
                                        </p:tgtEl>
                                      </p:cBhvr>
                                    </p:animEffect>
                                  </p:childTnLst>
                                </p:cTn>
                              </p:par>
                              <p:par>
                                <p:cTn id="120" presetID="42" presetClass="path" presetSubtype="0" decel="100000" fill="hold" grpId="1" nodeType="withEffect">
                                  <p:stCondLst>
                                    <p:cond delay="750"/>
                                  </p:stCondLst>
                                  <p:childTnLst>
                                    <p:animMotion origin="layout" path="M 0.01667 -0.00047 L -1.875E-6 2.22222E-6 " pathEditMode="relative" rAng="0" ptsTypes="AA">
                                      <p:cBhvr>
                                        <p:cTn id="121" dur="1000" fill="hold"/>
                                        <p:tgtEl>
                                          <p:spTgt spid="36"/>
                                        </p:tgtEl>
                                        <p:attrNameLst>
                                          <p:attrName>ppt_x</p:attrName>
                                          <p:attrName>ppt_y</p:attrName>
                                        </p:attrNameLst>
                                      </p:cBhvr>
                                      <p:rCtr x="-83300" y="2300"/>
                                    </p:animMotion>
                                  </p:childTnLst>
                                </p:cTn>
                              </p:par>
                              <p:par>
                                <p:cTn id="122" presetID="53" presetClass="entr" presetSubtype="16" fill="hold" grpId="0" nodeType="withEffect">
                                  <p:stCondLst>
                                    <p:cond delay="1250"/>
                                  </p:stCondLst>
                                  <p:childTnLst>
                                    <p:set>
                                      <p:cBhvr>
                                        <p:cTn id="123" dur="1" fill="hold">
                                          <p:stCondLst>
                                            <p:cond delay="0"/>
                                          </p:stCondLst>
                                        </p:cTn>
                                        <p:tgtEl>
                                          <p:spTgt spid="37"/>
                                        </p:tgtEl>
                                        <p:attrNameLst>
                                          <p:attrName>style.visibility</p:attrName>
                                        </p:attrNameLst>
                                      </p:cBhvr>
                                      <p:to>
                                        <p:strVal val="visible"/>
                                      </p:to>
                                    </p:set>
                                    <p:anim calcmode="lin" valueType="num">
                                      <p:cBhvr>
                                        <p:cTn id="124" dur="500" fill="hold"/>
                                        <p:tgtEl>
                                          <p:spTgt spid="37"/>
                                        </p:tgtEl>
                                        <p:attrNameLst>
                                          <p:attrName>ppt_w</p:attrName>
                                        </p:attrNameLst>
                                      </p:cBhvr>
                                      <p:tavLst>
                                        <p:tav tm="0">
                                          <p:val>
                                            <p:fltVal val="0"/>
                                          </p:val>
                                        </p:tav>
                                        <p:tav tm="100000">
                                          <p:val>
                                            <p:strVal val="#ppt_w"/>
                                          </p:val>
                                        </p:tav>
                                      </p:tavLst>
                                    </p:anim>
                                    <p:anim calcmode="lin" valueType="num">
                                      <p:cBhvr>
                                        <p:cTn id="125" dur="500" fill="hold"/>
                                        <p:tgtEl>
                                          <p:spTgt spid="37"/>
                                        </p:tgtEl>
                                        <p:attrNameLst>
                                          <p:attrName>ppt_h</p:attrName>
                                        </p:attrNameLst>
                                      </p:cBhvr>
                                      <p:tavLst>
                                        <p:tav tm="0">
                                          <p:val>
                                            <p:fltVal val="0"/>
                                          </p:val>
                                        </p:tav>
                                        <p:tav tm="100000">
                                          <p:val>
                                            <p:strVal val="#ppt_h"/>
                                          </p:val>
                                        </p:tav>
                                      </p:tavLst>
                                    </p:anim>
                                    <p:animEffect transition="in" filter="fade">
                                      <p:cBhvr>
                                        <p:cTn id="126" dur="500"/>
                                        <p:tgtEl>
                                          <p:spTgt spid="37"/>
                                        </p:tgtEl>
                                      </p:cBhvr>
                                    </p:animEffect>
                                  </p:childTnLst>
                                </p:cTn>
                              </p:par>
                              <p:par>
                                <p:cTn id="127" presetID="53" presetClass="entr" presetSubtype="16" fill="hold" grpId="0" nodeType="withEffect">
                                  <p:stCondLst>
                                    <p:cond delay="1250"/>
                                  </p:stCondLst>
                                  <p:childTnLst>
                                    <p:set>
                                      <p:cBhvr>
                                        <p:cTn id="128" dur="1" fill="hold">
                                          <p:stCondLst>
                                            <p:cond delay="0"/>
                                          </p:stCondLst>
                                        </p:cTn>
                                        <p:tgtEl>
                                          <p:spTgt spid="38"/>
                                        </p:tgtEl>
                                        <p:attrNameLst>
                                          <p:attrName>style.visibility</p:attrName>
                                        </p:attrNameLst>
                                      </p:cBhvr>
                                      <p:to>
                                        <p:strVal val="visible"/>
                                      </p:to>
                                    </p:set>
                                    <p:anim calcmode="lin" valueType="num">
                                      <p:cBhvr>
                                        <p:cTn id="129" dur="500" fill="hold"/>
                                        <p:tgtEl>
                                          <p:spTgt spid="38"/>
                                        </p:tgtEl>
                                        <p:attrNameLst>
                                          <p:attrName>ppt_w</p:attrName>
                                        </p:attrNameLst>
                                      </p:cBhvr>
                                      <p:tavLst>
                                        <p:tav tm="0">
                                          <p:val>
                                            <p:fltVal val="0"/>
                                          </p:val>
                                        </p:tav>
                                        <p:tav tm="100000">
                                          <p:val>
                                            <p:strVal val="#ppt_w"/>
                                          </p:val>
                                        </p:tav>
                                      </p:tavLst>
                                    </p:anim>
                                    <p:anim calcmode="lin" valueType="num">
                                      <p:cBhvr>
                                        <p:cTn id="130" dur="500" fill="hold"/>
                                        <p:tgtEl>
                                          <p:spTgt spid="38"/>
                                        </p:tgtEl>
                                        <p:attrNameLst>
                                          <p:attrName>ppt_h</p:attrName>
                                        </p:attrNameLst>
                                      </p:cBhvr>
                                      <p:tavLst>
                                        <p:tav tm="0">
                                          <p:val>
                                            <p:fltVal val="0"/>
                                          </p:val>
                                        </p:tav>
                                        <p:tav tm="100000">
                                          <p:val>
                                            <p:strVal val="#ppt_h"/>
                                          </p:val>
                                        </p:tav>
                                      </p:tavLst>
                                    </p:anim>
                                    <p:animEffect transition="in" filter="fade">
                                      <p:cBhvr>
                                        <p:cTn id="131" dur="500"/>
                                        <p:tgtEl>
                                          <p:spTgt spid="38"/>
                                        </p:tgtEl>
                                      </p:cBhvr>
                                    </p:animEffect>
                                  </p:childTnLst>
                                </p:cTn>
                              </p:par>
                              <p:par>
                                <p:cTn id="132" presetID="53" presetClass="entr" presetSubtype="16" fill="hold" grpId="0" nodeType="withEffect">
                                  <p:stCondLst>
                                    <p:cond delay="1250"/>
                                  </p:stCondLst>
                                  <p:childTnLst>
                                    <p:set>
                                      <p:cBhvr>
                                        <p:cTn id="133" dur="1" fill="hold">
                                          <p:stCondLst>
                                            <p:cond delay="0"/>
                                          </p:stCondLst>
                                        </p:cTn>
                                        <p:tgtEl>
                                          <p:spTgt spid="39"/>
                                        </p:tgtEl>
                                        <p:attrNameLst>
                                          <p:attrName>style.visibility</p:attrName>
                                        </p:attrNameLst>
                                      </p:cBhvr>
                                      <p:to>
                                        <p:strVal val="visible"/>
                                      </p:to>
                                    </p:set>
                                    <p:anim calcmode="lin" valueType="num">
                                      <p:cBhvr>
                                        <p:cTn id="134" dur="500" fill="hold"/>
                                        <p:tgtEl>
                                          <p:spTgt spid="39"/>
                                        </p:tgtEl>
                                        <p:attrNameLst>
                                          <p:attrName>ppt_w</p:attrName>
                                        </p:attrNameLst>
                                      </p:cBhvr>
                                      <p:tavLst>
                                        <p:tav tm="0">
                                          <p:val>
                                            <p:fltVal val="0"/>
                                          </p:val>
                                        </p:tav>
                                        <p:tav tm="100000">
                                          <p:val>
                                            <p:strVal val="#ppt_w"/>
                                          </p:val>
                                        </p:tav>
                                      </p:tavLst>
                                    </p:anim>
                                    <p:anim calcmode="lin" valueType="num">
                                      <p:cBhvr>
                                        <p:cTn id="135" dur="500" fill="hold"/>
                                        <p:tgtEl>
                                          <p:spTgt spid="39"/>
                                        </p:tgtEl>
                                        <p:attrNameLst>
                                          <p:attrName>ppt_h</p:attrName>
                                        </p:attrNameLst>
                                      </p:cBhvr>
                                      <p:tavLst>
                                        <p:tav tm="0">
                                          <p:val>
                                            <p:fltVal val="0"/>
                                          </p:val>
                                        </p:tav>
                                        <p:tav tm="100000">
                                          <p:val>
                                            <p:strVal val="#ppt_h"/>
                                          </p:val>
                                        </p:tav>
                                      </p:tavLst>
                                    </p:anim>
                                    <p:animEffect transition="in" filter="fade">
                                      <p:cBhvr>
                                        <p:cTn id="1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61" grpId="0" animBg="1">
        <p:tmplLst>
          <p:tmpl>
            <p:tnLst>
              <p:par>
                <p:cTn presetID="2" presetClass="entr" presetSubtype="1" decel="10000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1000" fill="hold"/>
                        <p:tgtEl>
                          <p:spTgt spid="61"/>
                        </p:tgtEl>
                        <p:attrNameLst>
                          <p:attrName>ppt_x</p:attrName>
                        </p:attrNameLst>
                      </p:cBhvr>
                      <p:tavLst>
                        <p:tav tm="0">
                          <p:val>
                            <p:strVal val="#ppt_x"/>
                          </p:val>
                        </p:tav>
                        <p:tav tm="100000">
                          <p:val>
                            <p:strVal val="#ppt_x"/>
                          </p:val>
                        </p:tav>
                      </p:tavLst>
                    </p:anim>
                    <p:anim calcmode="lin" valueType="num">
                      <p:cBhvr additive="base">
                        <p:cTn dur="1000" fill="hold"/>
                        <p:tgtEl>
                          <p:spTgt spid="61"/>
                        </p:tgtEl>
                        <p:attrNameLst>
                          <p:attrName>ppt_y</p:attrName>
                        </p:attrNameLst>
                      </p:cBhvr>
                      <p:tavLst>
                        <p:tav tm="0">
                          <p:val>
                            <p:strVal val="0-#ppt_h/2"/>
                          </p:val>
                        </p:tav>
                        <p:tav tm="100000">
                          <p:val>
                            <p:strVal val="#ppt_y"/>
                          </p:val>
                        </p:tav>
                      </p:tavLst>
                    </p:anim>
                  </p:childTnLst>
                </p:cTn>
              </p:par>
            </p:tnLst>
          </p:tmpl>
        </p:tmplLst>
      </p:bldP>
      <p:bldP spid="62" grpId="0" animBg="1">
        <p:tmplLst>
          <p:tmpl>
            <p:tnLst>
              <p:par>
                <p:cTn presetID="2" presetClass="entr" presetSubtype="2" decel="100000" fill="hold" nodeType="with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1000" fill="hold"/>
                        <p:tgtEl>
                          <p:spTgt spid="62"/>
                        </p:tgtEl>
                        <p:attrNameLst>
                          <p:attrName>ppt_x</p:attrName>
                        </p:attrNameLst>
                      </p:cBhvr>
                      <p:tavLst>
                        <p:tav tm="0">
                          <p:val>
                            <p:strVal val="1+#ppt_w/2"/>
                          </p:val>
                        </p:tav>
                        <p:tav tm="100000">
                          <p:val>
                            <p:strVal val="#ppt_x"/>
                          </p:val>
                        </p:tav>
                      </p:tavLst>
                    </p:anim>
                    <p:anim calcmode="lin" valueType="num">
                      <p:cBhvr additive="base">
                        <p:cTn dur="1000" fill="hold"/>
                        <p:tgtEl>
                          <p:spTgt spid="62"/>
                        </p:tgtEl>
                        <p:attrNameLst>
                          <p:attrName>ppt_y</p:attrName>
                        </p:attrNameLst>
                      </p:cBhvr>
                      <p:tavLst>
                        <p:tav tm="0">
                          <p:val>
                            <p:strVal val="#ppt_y"/>
                          </p:val>
                        </p:tav>
                        <p:tav tm="100000">
                          <p:val>
                            <p:strVal val="#ppt_y"/>
                          </p:val>
                        </p:tav>
                      </p:tavLst>
                    </p:anim>
                  </p:childTnLst>
                </p:cTn>
              </p:par>
            </p:tnLst>
          </p:tmpl>
        </p:tmplLst>
      </p:bldP>
      <p:bldP spid="63" grpId="0" animBg="1">
        <p:tmplLst>
          <p:tmpl>
            <p:tnLst>
              <p:par>
                <p:cTn presetID="2" presetClass="entr" presetSubtype="4" decel="10000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1000" fill="hold"/>
                        <p:tgtEl>
                          <p:spTgt spid="63"/>
                        </p:tgtEl>
                        <p:attrNameLst>
                          <p:attrName>ppt_x</p:attrName>
                        </p:attrNameLst>
                      </p:cBhvr>
                      <p:tavLst>
                        <p:tav tm="0">
                          <p:val>
                            <p:strVal val="#ppt_x"/>
                          </p:val>
                        </p:tav>
                        <p:tav tm="100000">
                          <p:val>
                            <p:strVal val="#ppt_x"/>
                          </p:val>
                        </p:tav>
                      </p:tavLst>
                    </p:anim>
                    <p:anim calcmode="lin" valueType="num">
                      <p:cBhvr additive="base">
                        <p:cTn dur="1000" fill="hold"/>
                        <p:tgtEl>
                          <p:spTgt spid="63"/>
                        </p:tgtEl>
                        <p:attrNameLst>
                          <p:attrName>ppt_y</p:attrName>
                        </p:attrNameLst>
                      </p:cBhvr>
                      <p:tavLst>
                        <p:tav tm="0">
                          <p:val>
                            <p:strVal val="1+#ppt_h/2"/>
                          </p:val>
                        </p:tav>
                        <p:tav tm="100000">
                          <p:val>
                            <p:strVal val="#ppt_y"/>
                          </p:val>
                        </p:tav>
                      </p:tavLst>
                    </p:anim>
                  </p:childTnLst>
                </p:cTn>
              </p:par>
            </p:tnLst>
          </p:tmpl>
        </p:tmplLst>
      </p:bldP>
      <p:bldP spid="64" grpId="0" animBg="1">
        <p:tmplLst>
          <p:tmpl>
            <p:tnLst>
              <p:par>
                <p:cTn presetID="2" presetClass="entr" presetSubtype="1"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1000" fill="hold"/>
                        <p:tgtEl>
                          <p:spTgt spid="64"/>
                        </p:tgtEl>
                        <p:attrNameLst>
                          <p:attrName>ppt_x</p:attrName>
                        </p:attrNameLst>
                      </p:cBhvr>
                      <p:tavLst>
                        <p:tav tm="0">
                          <p:val>
                            <p:strVal val="#ppt_x"/>
                          </p:val>
                        </p:tav>
                        <p:tav tm="100000">
                          <p:val>
                            <p:strVal val="#ppt_x"/>
                          </p:val>
                        </p:tav>
                      </p:tavLst>
                    </p:anim>
                    <p:anim calcmode="lin" valueType="num">
                      <p:cBhvr additive="base">
                        <p:cTn dur="1000" fill="hold"/>
                        <p:tgtEl>
                          <p:spTgt spid="64"/>
                        </p:tgtEl>
                        <p:attrNameLst>
                          <p:attrName>ppt_y</p:attrName>
                        </p:attrNameLst>
                      </p:cBhvr>
                      <p:tavLst>
                        <p:tav tm="0">
                          <p:val>
                            <p:strVal val="0-#ppt_h/2"/>
                          </p:val>
                        </p:tav>
                        <p:tav tm="100000">
                          <p:val>
                            <p:strVal val="#ppt_y"/>
                          </p:val>
                        </p:tav>
                      </p:tavLst>
                    </p:anim>
                  </p:childTnLst>
                </p:cTn>
              </p:par>
            </p:tnLst>
          </p:tmpl>
        </p:tmplLst>
      </p:bldP>
      <p:bldP spid="65" grpId="0" animBg="1">
        <p:tmplLst>
          <p:tmpl>
            <p:tnLst>
              <p:par>
                <p:cTn presetID="2" presetClass="entr" presetSubtype="2" decel="10000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 calcmode="lin" valueType="num">
                      <p:cBhvr additive="base">
                        <p:cTn dur="1000" fill="hold"/>
                        <p:tgtEl>
                          <p:spTgt spid="65"/>
                        </p:tgtEl>
                        <p:attrNameLst>
                          <p:attrName>ppt_x</p:attrName>
                        </p:attrNameLst>
                      </p:cBhvr>
                      <p:tavLst>
                        <p:tav tm="0">
                          <p:val>
                            <p:strVal val="1+#ppt_w/2"/>
                          </p:val>
                        </p:tav>
                        <p:tav tm="100000">
                          <p:val>
                            <p:strVal val="#ppt_x"/>
                          </p:val>
                        </p:tav>
                      </p:tavLst>
                    </p:anim>
                    <p:anim calcmode="lin" valueType="num">
                      <p:cBhvr additive="base">
                        <p:cTn dur="1000" fill="hold"/>
                        <p:tgtEl>
                          <p:spTgt spid="65"/>
                        </p:tgtEl>
                        <p:attrNameLst>
                          <p:attrName>ppt_y</p:attrName>
                        </p:attrNameLst>
                      </p:cBhvr>
                      <p:tavLst>
                        <p:tav tm="0">
                          <p:val>
                            <p:strVal val="#ppt_y"/>
                          </p:val>
                        </p:tav>
                        <p:tav tm="100000">
                          <p:val>
                            <p:strVal val="#ppt_y"/>
                          </p:val>
                        </p:tav>
                      </p:tavLst>
                    </p:anim>
                  </p:childTnLst>
                </p:cTn>
              </p:par>
            </p:tnLst>
          </p:tmpl>
        </p:tmplLst>
      </p:bldP>
      <p:bldP spid="66" grpId="0" animBg="1">
        <p:tmplLst>
          <p:tmpl>
            <p:tnLst>
              <p:par>
                <p:cTn presetID="2" presetClass="entr" presetSubtype="4" decel="100000" fill="hold" nodeType="withEffect">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1000" fill="hold"/>
                        <p:tgtEl>
                          <p:spTgt spid="66"/>
                        </p:tgtEl>
                        <p:attrNameLst>
                          <p:attrName>ppt_x</p:attrName>
                        </p:attrNameLst>
                      </p:cBhvr>
                      <p:tavLst>
                        <p:tav tm="0">
                          <p:val>
                            <p:strVal val="#ppt_x"/>
                          </p:val>
                        </p:tav>
                        <p:tav tm="100000">
                          <p:val>
                            <p:strVal val="#ppt_x"/>
                          </p:val>
                        </p:tav>
                      </p:tavLst>
                    </p:anim>
                    <p:anim calcmode="lin" valueType="num">
                      <p:cBhvr additive="base">
                        <p:cTn dur="1000" fill="hold"/>
                        <p:tgtEl>
                          <p:spTgt spid="66"/>
                        </p:tgtEl>
                        <p:attrNameLst>
                          <p:attrName>ppt_y</p:attrName>
                        </p:attrNameLst>
                      </p:cBhvr>
                      <p:tavLst>
                        <p:tav tm="0">
                          <p:val>
                            <p:strVal val="1+#ppt_h/2"/>
                          </p:val>
                        </p:tav>
                        <p:tav tm="100000">
                          <p:val>
                            <p:strVal val="#ppt_y"/>
                          </p:val>
                        </p:tav>
                      </p:tavLst>
                    </p:anim>
                  </p:childTnLst>
                </p:cTn>
              </p:par>
            </p:tnLst>
          </p:tmpl>
        </p:tmplLst>
      </p:bldP>
      <p:bldP spid="67" grpId="0">
        <p:tmplLst>
          <p:tmpl>
            <p:tnLst>
              <p:par>
                <p:cTn presetID="10" presetClass="entr" presetSubtype="0" fill="hold" nodeType="withEffect">
                  <p:stCondLst>
                    <p:cond delay="750"/>
                  </p:stCondLst>
                  <p:childTnLst>
                    <p:set>
                      <p:cBhvr>
                        <p:cTn dur="1" fill="hold">
                          <p:stCondLst>
                            <p:cond delay="0"/>
                          </p:stCondLst>
                        </p:cTn>
                        <p:tgtEl>
                          <p:spTgt spid="67"/>
                        </p:tgtEl>
                        <p:attrNameLst>
                          <p:attrName>style.visibility</p:attrName>
                        </p:attrNameLst>
                      </p:cBhvr>
                      <p:to>
                        <p:strVal val="visible"/>
                      </p:to>
                    </p:set>
                    <p:animEffect transition="in" filter="fade">
                      <p:cBhvr>
                        <p:cTn dur="750"/>
                        <p:tgtEl>
                          <p:spTgt spid="67"/>
                        </p:tgtEl>
                      </p:cBhvr>
                    </p:animEffect>
                  </p:childTnLst>
                </p:cTn>
              </p:par>
            </p:tnLst>
          </p:tmpl>
        </p:tmplLst>
      </p:bldP>
      <p:bldP spid="67" grpId="1">
        <p:tmplLst>
          <p:tmpl>
            <p:tnLst>
              <p:par>
                <p:cTn presetID="42" presetClass="path" presetSubtype="0" decel="100000" fill="hold" nodeType="withEffect">
                  <p:stCondLst>
                    <p:cond delay="750"/>
                  </p:stCondLst>
                  <p:childTnLst>
                    <p:animMotion origin="layout" path="M 0.01667 -0.00046 L 4.16667E-7 -2.59259E-6 " pathEditMode="relative" rAng="0" ptsTypes="AA">
                      <p:cBhvr>
                        <p:cTn dur="1000" fill="hold"/>
                        <p:tgtEl>
                          <p:spTgt spid="67"/>
                        </p:tgtEl>
                        <p:attrNameLst>
                          <p:attrName>ppt_x</p:attrName>
                          <p:attrName>ppt_y</p:attrName>
                        </p:attrNameLst>
                      </p:cBhvr>
                      <p:rCtr x="-833" y="23"/>
                    </p:animMotion>
                  </p:childTnLst>
                </p:cTn>
              </p:par>
            </p:tnLst>
          </p:tmpl>
        </p:tmplLst>
      </p:bldP>
      <p:bldP spid="68" grpId="0">
        <p:tmplLst>
          <p:tmpl>
            <p:tnLst>
              <p:par>
                <p:cTn presetID="10" presetClass="entr" presetSubtype="0" fill="hold" nodeType="withEffect">
                  <p:stCondLst>
                    <p:cond delay="75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68" grpId="1">
        <p:tmplLst>
          <p:tmpl>
            <p:tnLst>
              <p:par>
                <p:cTn presetID="42" presetClass="path" presetSubtype="0" decel="100000" fill="hold" nodeType="withEffect">
                  <p:stCondLst>
                    <p:cond delay="750"/>
                  </p:stCondLst>
                  <p:childTnLst>
                    <p:animMotion origin="layout" path="M 0.01667 -0.00046 L -3.33333E-6 -2.59259E-6 " pathEditMode="relative" rAng="0" ptsTypes="AA">
                      <p:cBhvr>
                        <p:cTn dur="1000" fill="hold"/>
                        <p:tgtEl>
                          <p:spTgt spid="68"/>
                        </p:tgtEl>
                        <p:attrNameLst>
                          <p:attrName>ppt_x</p:attrName>
                          <p:attrName>ppt_y</p:attrName>
                        </p:attrNameLst>
                      </p:cBhvr>
                      <p:rCtr x="-833" y="23"/>
                    </p:animMotion>
                  </p:childTnLst>
                </p:cTn>
              </p:par>
            </p:tnLst>
          </p:tmpl>
        </p:tmplLst>
      </p:bldP>
      <p:bldP spid="69" grpId="0">
        <p:tmplLst>
          <p:tmpl>
            <p:tnLst>
              <p:par>
                <p:cTn presetID="10" presetClass="entr" presetSubtype="0" fill="hold" nodeType="withEffect">
                  <p:stCondLst>
                    <p:cond delay="750"/>
                  </p:stCondLst>
                  <p:childTnLst>
                    <p:set>
                      <p:cBhvr>
                        <p:cTn dur="1" fill="hold">
                          <p:stCondLst>
                            <p:cond delay="0"/>
                          </p:stCondLst>
                        </p:cTn>
                        <p:tgtEl>
                          <p:spTgt spid="69"/>
                        </p:tgtEl>
                        <p:attrNameLst>
                          <p:attrName>style.visibility</p:attrName>
                        </p:attrNameLst>
                      </p:cBhvr>
                      <p:to>
                        <p:strVal val="visible"/>
                      </p:to>
                    </p:set>
                    <p:animEffect transition="in" filter="fade">
                      <p:cBhvr>
                        <p:cTn dur="750"/>
                        <p:tgtEl>
                          <p:spTgt spid="69"/>
                        </p:tgtEl>
                      </p:cBhvr>
                    </p:animEffect>
                  </p:childTnLst>
                </p:cTn>
              </p:par>
            </p:tnLst>
          </p:tmpl>
        </p:tmplLst>
      </p:bldP>
      <p:bldP spid="69" grpId="1">
        <p:tmplLst>
          <p:tmpl>
            <p:tnLst>
              <p:par>
                <p:cTn presetID="42" presetClass="path" presetSubtype="0" decel="100000" fill="hold" nodeType="withEffect">
                  <p:stCondLst>
                    <p:cond delay="750"/>
                  </p:stCondLst>
                  <p:childTnLst>
                    <p:animMotion origin="layout" path="M 0.01667 -0.00046 L 4.16667E-7 -3.7037E-6 " pathEditMode="relative" rAng="0" ptsTypes="AA">
                      <p:cBhvr>
                        <p:cTn dur="1000" fill="hold"/>
                        <p:tgtEl>
                          <p:spTgt spid="69"/>
                        </p:tgtEl>
                        <p:attrNameLst>
                          <p:attrName>ppt_x</p:attrName>
                          <p:attrName>ppt_y</p:attrName>
                        </p:attrNameLst>
                      </p:cBhvr>
                      <p:rCtr x="-833" y="23"/>
                    </p:animMotion>
                  </p:childTnLst>
                </p:cTn>
              </p:par>
            </p:tnLst>
          </p:tmpl>
        </p:tmplLst>
      </p:bldP>
      <p:bldP spid="70" grpId="0">
        <p:tmplLst>
          <p:tmpl>
            <p:tnLst>
              <p:par>
                <p:cTn presetID="10" presetClass="entr" presetSubtype="0" fill="hold" nodeType="withEffect">
                  <p:stCondLst>
                    <p:cond delay="750"/>
                  </p:stCondLst>
                  <p:childTnLst>
                    <p:set>
                      <p:cBhvr>
                        <p:cTn dur="1" fill="hold">
                          <p:stCondLst>
                            <p:cond delay="0"/>
                          </p:stCondLst>
                        </p:cTn>
                        <p:tgtEl>
                          <p:spTgt spid="70"/>
                        </p:tgtEl>
                        <p:attrNameLst>
                          <p:attrName>style.visibility</p:attrName>
                        </p:attrNameLst>
                      </p:cBhvr>
                      <p:to>
                        <p:strVal val="visible"/>
                      </p:to>
                    </p:set>
                    <p:animEffect transition="in" filter="fade">
                      <p:cBhvr>
                        <p:cTn dur="750"/>
                        <p:tgtEl>
                          <p:spTgt spid="70"/>
                        </p:tgtEl>
                      </p:cBhvr>
                    </p:animEffect>
                  </p:childTnLst>
                </p:cTn>
              </p:par>
            </p:tnLst>
          </p:tmpl>
        </p:tmplLst>
      </p:bldP>
      <p:bldP spid="70" grpId="1">
        <p:tmplLst>
          <p:tmpl>
            <p:tnLst>
              <p:par>
                <p:cTn presetID="42" presetClass="path" presetSubtype="0" decel="100000" fill="hold" nodeType="withEffect">
                  <p:stCondLst>
                    <p:cond delay="750"/>
                  </p:stCondLst>
                  <p:childTnLst>
                    <p:animMotion origin="layout" path="M 0.01667 -0.00046 L -3.33333E-6 -3.7037E-6 " pathEditMode="relative" rAng="0" ptsTypes="AA">
                      <p:cBhvr>
                        <p:cTn dur="1000" fill="hold"/>
                        <p:tgtEl>
                          <p:spTgt spid="70"/>
                        </p:tgtEl>
                        <p:attrNameLst>
                          <p:attrName>ppt_x</p:attrName>
                          <p:attrName>ppt_y</p:attrName>
                        </p:attrNameLst>
                      </p:cBhvr>
                      <p:rCtr x="-833" y="23"/>
                    </p:animMotion>
                  </p:childTnLst>
                </p:cTn>
              </p:par>
            </p:tnLst>
          </p:tmpl>
        </p:tmplLst>
      </p:bldP>
      <p:bldP spid="71" grpId="0">
        <p:tmplLst>
          <p:tmpl>
            <p:tnLst>
              <p:par>
                <p:cTn presetID="10" presetClass="entr" presetSubtype="0" fill="hold" nodeType="withEffect">
                  <p:stCondLst>
                    <p:cond delay="750"/>
                  </p:stCondLst>
                  <p:childTnLst>
                    <p:set>
                      <p:cBhvr>
                        <p:cTn dur="1" fill="hold">
                          <p:stCondLst>
                            <p:cond delay="0"/>
                          </p:stCondLst>
                        </p:cTn>
                        <p:tgtEl>
                          <p:spTgt spid="71"/>
                        </p:tgtEl>
                        <p:attrNameLst>
                          <p:attrName>style.visibility</p:attrName>
                        </p:attrNameLst>
                      </p:cBhvr>
                      <p:to>
                        <p:strVal val="visible"/>
                      </p:to>
                    </p:set>
                    <p:animEffect transition="in" filter="fade">
                      <p:cBhvr>
                        <p:cTn dur="750"/>
                        <p:tgtEl>
                          <p:spTgt spid="71"/>
                        </p:tgtEl>
                      </p:cBhvr>
                    </p:animEffect>
                  </p:childTnLst>
                </p:cTn>
              </p:par>
            </p:tnLst>
          </p:tmpl>
        </p:tmplLst>
      </p:bldP>
      <p:bldP spid="71" grpId="1">
        <p:tmplLst>
          <p:tmpl>
            <p:tnLst>
              <p:par>
                <p:cTn presetID="42" presetClass="path" presetSubtype="0" decel="100000" fill="hold" nodeType="withEffect">
                  <p:stCondLst>
                    <p:cond delay="750"/>
                  </p:stCondLst>
                  <p:childTnLst>
                    <p:animMotion origin="layout" path="M 0.01667 -0.00047 L 4.16667E-7 2.22222E-6 " pathEditMode="relative" rAng="0" ptsTypes="AA">
                      <p:cBhvr>
                        <p:cTn dur="1000" fill="hold"/>
                        <p:tgtEl>
                          <p:spTgt spid="71"/>
                        </p:tgtEl>
                        <p:attrNameLst>
                          <p:attrName>ppt_x</p:attrName>
                          <p:attrName>ppt_y</p:attrName>
                        </p:attrNameLst>
                      </p:cBhvr>
                      <p:rCtr x="-833" y="23"/>
                    </p:animMotion>
                  </p:childTnLst>
                </p:cTn>
              </p:par>
            </p:tnLst>
          </p:tmpl>
        </p:tmplLst>
      </p:bldP>
      <p:bldP spid="72" grpId="0">
        <p:tmplLst>
          <p:tmpl>
            <p:tnLst>
              <p:par>
                <p:cTn presetID="10" presetClass="entr" presetSubtype="0" fill="hold" nodeType="withEffect">
                  <p:stCondLst>
                    <p:cond delay="750"/>
                  </p:stCondLst>
                  <p:childTnLst>
                    <p:set>
                      <p:cBhvr>
                        <p:cTn dur="1" fill="hold">
                          <p:stCondLst>
                            <p:cond delay="0"/>
                          </p:stCondLst>
                        </p:cTn>
                        <p:tgtEl>
                          <p:spTgt spid="72"/>
                        </p:tgtEl>
                        <p:attrNameLst>
                          <p:attrName>style.visibility</p:attrName>
                        </p:attrNameLst>
                      </p:cBhvr>
                      <p:to>
                        <p:strVal val="visible"/>
                      </p:to>
                    </p:set>
                    <p:animEffect transition="in" filter="fade">
                      <p:cBhvr>
                        <p:cTn dur="750"/>
                        <p:tgtEl>
                          <p:spTgt spid="72"/>
                        </p:tgtEl>
                      </p:cBhvr>
                    </p:animEffect>
                  </p:childTnLst>
                </p:cTn>
              </p:par>
            </p:tnLst>
          </p:tmpl>
        </p:tmplLst>
      </p:bldP>
      <p:bldP spid="72" grpId="1">
        <p:tmplLst>
          <p:tmpl>
            <p:tnLst>
              <p:par>
                <p:cTn presetID="42" presetClass="path" presetSubtype="0" decel="100000" fill="hold" nodeType="withEffect">
                  <p:stCondLst>
                    <p:cond delay="750"/>
                  </p:stCondLst>
                  <p:childTnLst>
                    <p:animMotion origin="layout" path="M 0.01667 -0.00047 L -3.33333E-6 2.22222E-6 " pathEditMode="relative" rAng="0" ptsTypes="AA">
                      <p:cBhvr>
                        <p:cTn dur="1000" fill="hold"/>
                        <p:tgtEl>
                          <p:spTgt spid="72"/>
                        </p:tgtEl>
                        <p:attrNameLst>
                          <p:attrName>ppt_x</p:attrName>
                          <p:attrName>ppt_y</p:attrName>
                        </p:attrNameLst>
                      </p:cBhvr>
                      <p:rCtr x="-833" y="23"/>
                    </p:animMotion>
                  </p:childTnLst>
                </p:cTn>
              </p:par>
            </p:tnLst>
          </p:tmpl>
        </p:tmplLst>
      </p:bldP>
      <p:bldP spid="73" grpId="0"/>
      <p:bldP spid="74" grpId="0"/>
      <p:bldP spid="75" grpId="0"/>
      <p:bldP spid="76" grpId="0"/>
      <p:bldP spid="77" grpId="0"/>
      <p:bldP spid="78" grpId="0"/>
      <p:bldP spid="31" grpId="0" animBg="1">
        <p:tmplLst>
          <p:tmpl>
            <p:tnLst>
              <p:par>
                <p:cTn presetID="2" presetClass="entr" presetSubtype="1" decel="10000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ppt_x"/>
                          </p:val>
                        </p:tav>
                        <p:tav tm="100000">
                          <p:val>
                            <p:strVal val="#ppt_x"/>
                          </p:val>
                        </p:tav>
                      </p:tavLst>
                    </p:anim>
                    <p:anim calcmode="lin" valueType="num">
                      <p:cBhvr additive="base">
                        <p:cTn dur="1000" fill="hold"/>
                        <p:tgtEl>
                          <p:spTgt spid="31"/>
                        </p:tgtEl>
                        <p:attrNameLst>
                          <p:attrName>ppt_y</p:attrName>
                        </p:attrNameLst>
                      </p:cBhvr>
                      <p:tavLst>
                        <p:tav tm="0">
                          <p:val>
                            <p:strVal val="0-#ppt_h/2"/>
                          </p:val>
                        </p:tav>
                        <p:tav tm="100000">
                          <p:val>
                            <p:strVal val="#ppt_y"/>
                          </p:val>
                        </p:tav>
                      </p:tavLst>
                    </p:anim>
                  </p:childTnLst>
                </p:cTn>
              </p:par>
            </p:tnLst>
          </p:tmpl>
        </p:tmplLst>
      </p:bldP>
      <p:bldP spid="32" grpId="0" animBg="1">
        <p:tmplLst>
          <p:tmpl>
            <p:tnLst>
              <p:par>
                <p:cTn presetID="2" presetClass="entr" presetSubtype="2"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1000" fill="hold"/>
                        <p:tgtEl>
                          <p:spTgt spid="32"/>
                        </p:tgtEl>
                        <p:attrNameLst>
                          <p:attrName>ppt_x</p:attrName>
                        </p:attrNameLst>
                      </p:cBhvr>
                      <p:tavLst>
                        <p:tav tm="0">
                          <p:val>
                            <p:strVal val="1+#ppt_w/2"/>
                          </p:val>
                        </p:tav>
                        <p:tav tm="100000">
                          <p:val>
                            <p:strVal val="#ppt_x"/>
                          </p:val>
                        </p:tav>
                      </p:tavLst>
                    </p:anim>
                    <p:anim calcmode="lin" valueType="num">
                      <p:cBhvr additive="base">
                        <p:cTn dur="1000" fill="hold"/>
                        <p:tgtEl>
                          <p:spTgt spid="32"/>
                        </p:tgtEl>
                        <p:attrNameLst>
                          <p:attrName>ppt_y</p:attrName>
                        </p:attrNameLst>
                      </p:cBhvr>
                      <p:tavLst>
                        <p:tav tm="0">
                          <p:val>
                            <p:strVal val="#ppt_y"/>
                          </p:val>
                        </p:tav>
                        <p:tav tm="100000">
                          <p:val>
                            <p:strVal val="#ppt_y"/>
                          </p:val>
                        </p:tav>
                      </p:tavLst>
                    </p:anim>
                  </p:childTnLst>
                </p:cTn>
              </p:par>
            </p:tnLst>
          </p:tmpl>
        </p:tmplLst>
      </p:bldP>
      <p:bldP spid="33" grpId="0" animBg="1">
        <p:tmplLst>
          <p:tmpl>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1000" fill="hold"/>
                        <p:tgtEl>
                          <p:spTgt spid="33"/>
                        </p:tgtEl>
                        <p:attrNameLst>
                          <p:attrName>ppt_x</p:attrName>
                        </p:attrNameLst>
                      </p:cBhvr>
                      <p:tavLst>
                        <p:tav tm="0">
                          <p:val>
                            <p:strVal val="#ppt_x"/>
                          </p:val>
                        </p:tav>
                        <p:tav tm="100000">
                          <p:val>
                            <p:strVal val="#ppt_x"/>
                          </p:val>
                        </p:tav>
                      </p:tavLst>
                    </p:anim>
                    <p:anim calcmode="lin" valueType="num">
                      <p:cBhvr additive="base">
                        <p:cTn dur="1000" fill="hold"/>
                        <p:tgtEl>
                          <p:spTgt spid="33"/>
                        </p:tgtEl>
                        <p:attrNameLst>
                          <p:attrName>ppt_y</p:attrName>
                        </p:attrNameLst>
                      </p:cBhvr>
                      <p:tavLst>
                        <p:tav tm="0">
                          <p:val>
                            <p:strVal val="1+#ppt_h/2"/>
                          </p:val>
                        </p:tav>
                        <p:tav tm="100000">
                          <p:val>
                            <p:strVal val="#ppt_y"/>
                          </p:val>
                        </p:tav>
                      </p:tavLst>
                    </p:anim>
                  </p:childTnLst>
                </p:cTn>
              </p:par>
            </p:tnLst>
          </p:tmpl>
        </p:tmplLst>
      </p:bldP>
      <p:bldP spid="34" grpId="0">
        <p:tmplLst>
          <p:tmpl>
            <p:tnLst>
              <p:par>
                <p:cTn presetID="10" presetClass="entr" presetSubtype="0" fill="hold" nodeType="withEffect">
                  <p:stCondLst>
                    <p:cond delay="750"/>
                  </p:stCondLst>
                  <p:childTnLst>
                    <p:set>
                      <p:cBhvr>
                        <p:cTn dur="1" fill="hold">
                          <p:stCondLst>
                            <p:cond delay="0"/>
                          </p:stCondLst>
                        </p:cTn>
                        <p:tgtEl>
                          <p:spTgt spid="34"/>
                        </p:tgtEl>
                        <p:attrNameLst>
                          <p:attrName>style.visibility</p:attrName>
                        </p:attrNameLst>
                      </p:cBhvr>
                      <p:to>
                        <p:strVal val="visible"/>
                      </p:to>
                    </p:set>
                    <p:animEffect transition="in" filter="fade">
                      <p:cBhvr>
                        <p:cTn dur="750"/>
                        <p:tgtEl>
                          <p:spTgt spid="34"/>
                        </p:tgtEl>
                      </p:cBhvr>
                    </p:animEffect>
                  </p:childTnLst>
                </p:cTn>
              </p:par>
            </p:tnLst>
          </p:tmpl>
        </p:tmplLst>
      </p:bldP>
      <p:bldP spid="34" grpId="1">
        <p:tmplLst>
          <p:tmpl>
            <p:tnLst>
              <p:par>
                <p:cTn presetID="42" presetClass="path" presetSubtype="0" decel="100000" fill="hold" nodeType="withEffect">
                  <p:stCondLst>
                    <p:cond delay="750"/>
                  </p:stCondLst>
                  <p:childTnLst>
                    <p:animMotion origin="layout" path="M 0.01667 -0.00046 L -1.875E-6 -2.59259E-6 " pathEditMode="relative" rAng="0" ptsTypes="AA">
                      <p:cBhvr>
                        <p:cTn dur="1000" fill="hold"/>
                        <p:tgtEl>
                          <p:spTgt spid="34"/>
                        </p:tgtEl>
                        <p:attrNameLst>
                          <p:attrName>ppt_x</p:attrName>
                          <p:attrName>ppt_y</p:attrName>
                        </p:attrNameLst>
                      </p:cBhvr>
                      <p:rCtr x="-833" y="23"/>
                    </p:animMotion>
                  </p:childTnLst>
                </p:cTn>
              </p:par>
            </p:tnLst>
          </p:tmpl>
        </p:tmplLst>
      </p:bldP>
      <p:bldP spid="35" grpId="0">
        <p:tmplLst>
          <p:tmpl>
            <p:tnLst>
              <p:par>
                <p:cTn presetID="10" presetClass="entr" presetSubtype="0" fill="hold" nodeType="withEffect">
                  <p:stCondLst>
                    <p:cond delay="750"/>
                  </p:stCondLst>
                  <p:childTnLst>
                    <p:set>
                      <p:cBhvr>
                        <p:cTn dur="1" fill="hold">
                          <p:stCondLst>
                            <p:cond delay="0"/>
                          </p:stCondLst>
                        </p:cTn>
                        <p:tgtEl>
                          <p:spTgt spid="35"/>
                        </p:tgtEl>
                        <p:attrNameLst>
                          <p:attrName>style.visibility</p:attrName>
                        </p:attrNameLst>
                      </p:cBhvr>
                      <p:to>
                        <p:strVal val="visible"/>
                      </p:to>
                    </p:set>
                    <p:animEffect transition="in" filter="fade">
                      <p:cBhvr>
                        <p:cTn dur="750"/>
                        <p:tgtEl>
                          <p:spTgt spid="35"/>
                        </p:tgtEl>
                      </p:cBhvr>
                    </p:animEffect>
                  </p:childTnLst>
                </p:cTn>
              </p:par>
            </p:tnLst>
          </p:tmpl>
        </p:tmplLst>
      </p:bldP>
      <p:bldP spid="35" grpId="1">
        <p:tmplLst>
          <p:tmpl>
            <p:tnLst>
              <p:par>
                <p:cTn presetID="42" presetClass="path" presetSubtype="0" decel="100000" fill="hold" nodeType="withEffect">
                  <p:stCondLst>
                    <p:cond delay="750"/>
                  </p:stCondLst>
                  <p:childTnLst>
                    <p:animMotion origin="layout" path="M 0.01667 -0.00046 L -1.875E-6 -3.7037E-6 " pathEditMode="relative" rAng="0" ptsTypes="AA">
                      <p:cBhvr>
                        <p:cTn dur="1000" fill="hold"/>
                        <p:tgtEl>
                          <p:spTgt spid="35"/>
                        </p:tgtEl>
                        <p:attrNameLst>
                          <p:attrName>ppt_x</p:attrName>
                          <p:attrName>ppt_y</p:attrName>
                        </p:attrNameLst>
                      </p:cBhvr>
                      <p:rCtr x="-833" y="23"/>
                    </p:animMotion>
                  </p:childTnLst>
                </p:cTn>
              </p:par>
            </p:tnLst>
          </p:tmpl>
        </p:tmplLst>
      </p:bldP>
      <p:bldP spid="36" grpId="0">
        <p:tmplLst>
          <p:tmpl>
            <p:tnLst>
              <p:par>
                <p:cTn presetID="10" presetClass="entr" presetSubtype="0" fill="hold" nodeType="withEffect">
                  <p:stCondLst>
                    <p:cond delay="750"/>
                  </p:stCondLst>
                  <p:childTnLst>
                    <p:set>
                      <p:cBhvr>
                        <p:cTn dur="1" fill="hold">
                          <p:stCondLst>
                            <p:cond delay="0"/>
                          </p:stCondLst>
                        </p:cTn>
                        <p:tgtEl>
                          <p:spTgt spid="36"/>
                        </p:tgtEl>
                        <p:attrNameLst>
                          <p:attrName>style.visibility</p:attrName>
                        </p:attrNameLst>
                      </p:cBhvr>
                      <p:to>
                        <p:strVal val="visible"/>
                      </p:to>
                    </p:set>
                    <p:animEffect transition="in" filter="fade">
                      <p:cBhvr>
                        <p:cTn dur="750"/>
                        <p:tgtEl>
                          <p:spTgt spid="36"/>
                        </p:tgtEl>
                      </p:cBhvr>
                    </p:animEffect>
                  </p:childTnLst>
                </p:cTn>
              </p:par>
            </p:tnLst>
          </p:tmpl>
        </p:tmplLst>
      </p:bldP>
      <p:bldP spid="36" grpId="1">
        <p:tmplLst>
          <p:tmpl>
            <p:tnLst>
              <p:par>
                <p:cTn presetID="42" presetClass="path" presetSubtype="0" decel="100000" fill="hold" nodeType="withEffect">
                  <p:stCondLst>
                    <p:cond delay="750"/>
                  </p:stCondLst>
                  <p:childTnLst>
                    <p:animMotion origin="layout" path="M 0.01667 -0.00047 L -1.875E-6 2.22222E-6 " pathEditMode="relative" rAng="0" ptsTypes="AA">
                      <p:cBhvr>
                        <p:cTn dur="1000" fill="hold"/>
                        <p:tgtEl>
                          <p:spTgt spid="36"/>
                        </p:tgtEl>
                        <p:attrNameLst>
                          <p:attrName>ppt_x</p:attrName>
                          <p:attrName>ppt_y</p:attrName>
                        </p:attrNameLst>
                      </p:cBhvr>
                      <p:rCtr x="-833" y="23"/>
                    </p:animMotion>
                  </p:childTnLst>
                </p:cTn>
              </p:par>
            </p:tnLst>
          </p:tmpl>
        </p:tmplLst>
      </p:bldP>
      <p:bldP spid="37" grpId="0"/>
      <p:bldP spid="38" grpId="0"/>
      <p:bldP spid="39"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IENT OVERVIEW">
    <p:bg>
      <p:bgPr>
        <a:solidFill>
          <a:schemeClr val="tx2"/>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F9759FA-6E56-45EB-A0AA-3838A880C2E1}"/>
              </a:ext>
            </a:extLst>
          </p:cNvPr>
          <p:cNvSpPr>
            <a:spLocks noGrp="1"/>
          </p:cNvSpPr>
          <p:nvPr>
            <p:ph type="body" sz="quarter" idx="23" hasCustomPrompt="1"/>
          </p:nvPr>
        </p:nvSpPr>
        <p:spPr>
          <a:xfrm>
            <a:off x="6116021" y="465324"/>
            <a:ext cx="5631479" cy="5968814"/>
          </a:xfrm>
          <a:solidFill>
            <a:schemeClr val="bg2"/>
          </a:solidFill>
        </p:spPr>
        <p:txBody>
          <a:bodyPr/>
          <a:lstStyle>
            <a:lvl1pPr marL="0" indent="0">
              <a:buFont typeface="Arial" panose="020B0604020202020204" pitchFamily="34" charset="0"/>
              <a:buNone/>
              <a:defRPr/>
            </a:lvl1pPr>
          </a:lstStyle>
          <a:p>
            <a:pPr lvl="0"/>
            <a:r>
              <a:rPr lang="nl-NL" dirty="0"/>
              <a:t> </a:t>
            </a:r>
            <a:endParaRPr lang="en-GB" dirty="0"/>
          </a:p>
        </p:txBody>
      </p:sp>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207D1A77-5984-41CD-A7F5-872E311FE35D}"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CLIENT OVERVIEW</a:t>
            </a:r>
          </a:p>
        </p:txBody>
      </p:sp>
      <p:sp>
        <p:nvSpPr>
          <p:cNvPr id="8" name="Titel 7">
            <a:extLst>
              <a:ext uri="{FF2B5EF4-FFF2-40B4-BE49-F238E27FC236}">
                <a16:creationId xmlns:a16="http://schemas.microsoft.com/office/drawing/2014/main" id="{5BADE44B-3C84-431F-969E-13A644851AEE}"/>
              </a:ext>
            </a:extLst>
          </p:cNvPr>
          <p:cNvSpPr>
            <a:spLocks noGrp="1"/>
          </p:cNvSpPr>
          <p:nvPr>
            <p:ph type="title" hasCustomPrompt="1"/>
          </p:nvPr>
        </p:nvSpPr>
        <p:spPr>
          <a:xfrm>
            <a:off x="1347787" y="4485572"/>
            <a:ext cx="3805238" cy="994478"/>
          </a:xfrm>
        </p:spPr>
        <p:txBody>
          <a:bodyPr anchor="t"/>
          <a:lstStyle>
            <a:lvl1pPr>
              <a:defRPr sz="4800" baseline="0">
                <a:ln w="6350">
                  <a:solidFill>
                    <a:schemeClr val="accent1"/>
                  </a:solidFill>
                </a:ln>
                <a:solidFill>
                  <a:schemeClr val="accent1"/>
                </a:solidFill>
              </a:defRPr>
            </a:lvl1pPr>
          </a:lstStyle>
          <a:p>
            <a:r>
              <a:rPr lang="en-GB" dirty="0"/>
              <a:t>Add your title here</a:t>
            </a:r>
          </a:p>
        </p:txBody>
      </p:sp>
      <p:grpSp>
        <p:nvGrpSpPr>
          <p:cNvPr id="89" name="INSTRUCTION">
            <a:extLst>
              <a:ext uri="{FF2B5EF4-FFF2-40B4-BE49-F238E27FC236}">
                <a16:creationId xmlns:a16="http://schemas.microsoft.com/office/drawing/2014/main" id="{B3623365-09B6-484F-9E0F-8C62D78A15D7}"/>
              </a:ext>
            </a:extLst>
          </p:cNvPr>
          <p:cNvGrpSpPr/>
          <p:nvPr userDrawn="1"/>
        </p:nvGrpSpPr>
        <p:grpSpPr>
          <a:xfrm>
            <a:off x="12377595" y="1"/>
            <a:ext cx="3693386" cy="6582443"/>
            <a:chOff x="-3786437" y="1"/>
            <a:chExt cx="3693386" cy="6582443"/>
          </a:xfrm>
        </p:grpSpPr>
        <p:sp>
          <p:nvSpPr>
            <p:cNvPr id="90" name="Rechthoek 89">
              <a:extLst>
                <a:ext uri="{FF2B5EF4-FFF2-40B4-BE49-F238E27FC236}">
                  <a16:creationId xmlns:a16="http://schemas.microsoft.com/office/drawing/2014/main" id="{A8791601-0D1F-431F-83BA-85D32DD1D266}"/>
                </a:ext>
              </a:extLst>
            </p:cNvPr>
            <p:cNvSpPr/>
            <p:nvPr userDrawn="1"/>
          </p:nvSpPr>
          <p:spPr>
            <a:xfrm>
              <a:off x="-3786165" y="1"/>
              <a:ext cx="3593091" cy="58548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 logo</a:t>
              </a:r>
            </a:p>
          </p:txBody>
        </p:sp>
        <p:sp>
          <p:nvSpPr>
            <p:cNvPr id="91" name="Rechthoek 90">
              <a:extLst>
                <a:ext uri="{FF2B5EF4-FFF2-40B4-BE49-F238E27FC236}">
                  <a16:creationId xmlns:a16="http://schemas.microsoft.com/office/drawing/2014/main" id="{43068D9B-986A-4756-A190-3F5097F021C9}"/>
                </a:ext>
              </a:extLst>
            </p:cNvPr>
            <p:cNvSpPr/>
            <p:nvPr userDrawn="1"/>
          </p:nvSpPr>
          <p:spPr>
            <a:xfrm>
              <a:off x="-3786437" y="575444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92" name="Ovaal 91">
              <a:extLst>
                <a:ext uri="{FF2B5EF4-FFF2-40B4-BE49-F238E27FC236}">
                  <a16:creationId xmlns:a16="http://schemas.microsoft.com/office/drawing/2014/main" id="{5F828A8E-6D76-4766-B88F-242BFE905F4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3" name="Rechthoek 92">
              <a:extLst>
                <a:ext uri="{FF2B5EF4-FFF2-40B4-BE49-F238E27FC236}">
                  <a16:creationId xmlns:a16="http://schemas.microsoft.com/office/drawing/2014/main" id="{F3861FB8-899E-43EA-B925-E61F9B05DCA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logo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logo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4" name="Groep 93">
              <a:extLst>
                <a:ext uri="{FF2B5EF4-FFF2-40B4-BE49-F238E27FC236}">
                  <a16:creationId xmlns:a16="http://schemas.microsoft.com/office/drawing/2014/main" id="{53322D98-4A50-4C1C-9382-13612B57A741}"/>
                </a:ext>
              </a:extLst>
            </p:cNvPr>
            <p:cNvGrpSpPr/>
            <p:nvPr userDrawn="1"/>
          </p:nvGrpSpPr>
          <p:grpSpPr>
            <a:xfrm>
              <a:off x="-3316179" y="1231351"/>
              <a:ext cx="294789" cy="318834"/>
              <a:chOff x="14466489" y="1001522"/>
              <a:chExt cx="290627" cy="314333"/>
            </a:xfrm>
          </p:grpSpPr>
          <p:sp>
            <p:nvSpPr>
              <p:cNvPr id="141" name="Rechthoek 140">
                <a:extLst>
                  <a:ext uri="{FF2B5EF4-FFF2-40B4-BE49-F238E27FC236}">
                    <a16:creationId xmlns:a16="http://schemas.microsoft.com/office/drawing/2014/main" id="{AEE3A253-1F44-47E7-8F11-F0330AFD1A9E}"/>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2" name="Ovaal 141">
                <a:extLst>
                  <a:ext uri="{FF2B5EF4-FFF2-40B4-BE49-F238E27FC236}">
                    <a16:creationId xmlns:a16="http://schemas.microsoft.com/office/drawing/2014/main" id="{84AF292D-4B4C-403A-B468-A138C5F9274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43" name="Vrije vorm: vorm 142">
                <a:extLst>
                  <a:ext uri="{FF2B5EF4-FFF2-40B4-BE49-F238E27FC236}">
                    <a16:creationId xmlns:a16="http://schemas.microsoft.com/office/drawing/2014/main" id="{2B951A00-E487-498C-A61F-2501C955939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44" name="Rechthoek: afgeronde hoeken 143">
                <a:extLst>
                  <a:ext uri="{FF2B5EF4-FFF2-40B4-BE49-F238E27FC236}">
                    <a16:creationId xmlns:a16="http://schemas.microsoft.com/office/drawing/2014/main" id="{C12F3456-37EC-48E7-B2EB-8205A2DE0C5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145" name="Rechte verbindingslijn 144">
                <a:extLst>
                  <a:ext uri="{FF2B5EF4-FFF2-40B4-BE49-F238E27FC236}">
                    <a16:creationId xmlns:a16="http://schemas.microsoft.com/office/drawing/2014/main" id="{EF33EEC1-E24B-4CEC-8CD4-64E4D7516D5D}"/>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Rechte verbindingslijn 145">
                <a:extLst>
                  <a:ext uri="{FF2B5EF4-FFF2-40B4-BE49-F238E27FC236}">
                    <a16:creationId xmlns:a16="http://schemas.microsoft.com/office/drawing/2014/main" id="{D477E151-EB9D-4BF2-8271-8326E25823A1}"/>
                  </a:ext>
                </a:extLst>
              </p:cNvPr>
              <p:cNvCxnSpPr>
                <a:cxnSpLocks/>
                <a:stCxn id="14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95" name="Ovaal 94">
              <a:extLst>
                <a:ext uri="{FF2B5EF4-FFF2-40B4-BE49-F238E27FC236}">
                  <a16:creationId xmlns:a16="http://schemas.microsoft.com/office/drawing/2014/main" id="{40149E0A-8074-4E9C-8E66-226B1CFB46B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9053E22A-64CC-45A8-A4F6-98DC98F0FE3D}"/>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logo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7" name="Groep 96">
              <a:extLst>
                <a:ext uri="{FF2B5EF4-FFF2-40B4-BE49-F238E27FC236}">
                  <a16:creationId xmlns:a16="http://schemas.microsoft.com/office/drawing/2014/main" id="{9E58EF6A-FE93-4459-96E3-7ED9817B14F8}"/>
                </a:ext>
              </a:extLst>
            </p:cNvPr>
            <p:cNvGrpSpPr/>
            <p:nvPr userDrawn="1"/>
          </p:nvGrpSpPr>
          <p:grpSpPr>
            <a:xfrm>
              <a:off x="-3311319" y="2164285"/>
              <a:ext cx="825500" cy="209550"/>
              <a:chOff x="13504624" y="2482850"/>
              <a:chExt cx="825500" cy="209550"/>
            </a:xfrm>
          </p:grpSpPr>
          <p:sp>
            <p:nvSpPr>
              <p:cNvPr id="138" name="Rechthoek 137">
                <a:extLst>
                  <a:ext uri="{FF2B5EF4-FFF2-40B4-BE49-F238E27FC236}">
                    <a16:creationId xmlns:a16="http://schemas.microsoft.com/office/drawing/2014/main" id="{00B7D1CC-E478-426E-91EF-9879C7E4406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39" name="Rechte verbindingslijn 138">
                <a:extLst>
                  <a:ext uri="{FF2B5EF4-FFF2-40B4-BE49-F238E27FC236}">
                    <a16:creationId xmlns:a16="http://schemas.microsoft.com/office/drawing/2014/main" id="{30DB00CE-6638-401D-BD02-B5BED01A7E6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0" name="Gelijkbenige driehoek 139">
                <a:extLst>
                  <a:ext uri="{FF2B5EF4-FFF2-40B4-BE49-F238E27FC236}">
                    <a16:creationId xmlns:a16="http://schemas.microsoft.com/office/drawing/2014/main" id="{8CDA9728-4600-4030-B600-BCA245EFEED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98" name="Ovaal 97">
              <a:extLst>
                <a:ext uri="{FF2B5EF4-FFF2-40B4-BE49-F238E27FC236}">
                  <a16:creationId xmlns:a16="http://schemas.microsoft.com/office/drawing/2014/main" id="{EF53304E-36AC-4141-981B-B22171582E54}"/>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9" name="Rechthoek 98">
              <a:extLst>
                <a:ext uri="{FF2B5EF4-FFF2-40B4-BE49-F238E27FC236}">
                  <a16:creationId xmlns:a16="http://schemas.microsoft.com/office/drawing/2014/main" id="{085B0028-C8A7-4AF1-A9D1-ED01EB1A2D97}"/>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logo, go to the tab</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logo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logo frame with the brackets.</a:t>
              </a:r>
            </a:p>
          </p:txBody>
        </p:sp>
        <p:grpSp>
          <p:nvGrpSpPr>
            <p:cNvPr id="100" name="Groep 99">
              <a:extLst>
                <a:ext uri="{FF2B5EF4-FFF2-40B4-BE49-F238E27FC236}">
                  <a16:creationId xmlns:a16="http://schemas.microsoft.com/office/drawing/2014/main" id="{97CE92E0-71B0-498F-8F94-18C986A9B544}"/>
                </a:ext>
              </a:extLst>
            </p:cNvPr>
            <p:cNvGrpSpPr/>
            <p:nvPr userDrawn="1"/>
          </p:nvGrpSpPr>
          <p:grpSpPr>
            <a:xfrm>
              <a:off x="-3441613" y="3457758"/>
              <a:ext cx="622283" cy="612920"/>
              <a:chOff x="12617641" y="3403239"/>
              <a:chExt cx="752963" cy="741634"/>
            </a:xfrm>
          </p:grpSpPr>
          <p:grpSp>
            <p:nvGrpSpPr>
              <p:cNvPr id="122" name="Groep 121">
                <a:extLst>
                  <a:ext uri="{FF2B5EF4-FFF2-40B4-BE49-F238E27FC236}">
                    <a16:creationId xmlns:a16="http://schemas.microsoft.com/office/drawing/2014/main" id="{D7AE0003-2511-49CC-B357-F14D3455960C}"/>
                  </a:ext>
                </a:extLst>
              </p:cNvPr>
              <p:cNvGrpSpPr/>
              <p:nvPr userDrawn="1"/>
            </p:nvGrpSpPr>
            <p:grpSpPr>
              <a:xfrm>
                <a:off x="12771530" y="3403239"/>
                <a:ext cx="467176" cy="448491"/>
                <a:chOff x="12782157" y="3403239"/>
                <a:chExt cx="467176" cy="448491"/>
              </a:xfrm>
            </p:grpSpPr>
            <p:grpSp>
              <p:nvGrpSpPr>
                <p:cNvPr id="125" name="Groep 124">
                  <a:extLst>
                    <a:ext uri="{FF2B5EF4-FFF2-40B4-BE49-F238E27FC236}">
                      <a16:creationId xmlns:a16="http://schemas.microsoft.com/office/drawing/2014/main" id="{7F81C3E2-95E5-4169-979A-991EBA84B3EA}"/>
                    </a:ext>
                  </a:extLst>
                </p:cNvPr>
                <p:cNvGrpSpPr/>
                <p:nvPr userDrawn="1"/>
              </p:nvGrpSpPr>
              <p:grpSpPr>
                <a:xfrm>
                  <a:off x="12782157" y="3403239"/>
                  <a:ext cx="412976" cy="396132"/>
                  <a:chOff x="13554906" y="3320109"/>
                  <a:chExt cx="443917" cy="425811"/>
                </a:xfrm>
              </p:grpSpPr>
              <p:grpSp>
                <p:nvGrpSpPr>
                  <p:cNvPr id="132" name="Groep 131">
                    <a:extLst>
                      <a:ext uri="{FF2B5EF4-FFF2-40B4-BE49-F238E27FC236}">
                        <a16:creationId xmlns:a16="http://schemas.microsoft.com/office/drawing/2014/main" id="{44013E49-762F-437E-B30B-63EF976E2BCD}"/>
                      </a:ext>
                    </a:extLst>
                  </p:cNvPr>
                  <p:cNvGrpSpPr/>
                  <p:nvPr userDrawn="1"/>
                </p:nvGrpSpPr>
                <p:grpSpPr>
                  <a:xfrm>
                    <a:off x="13554906" y="3320109"/>
                    <a:ext cx="443917" cy="425811"/>
                    <a:chOff x="12909684" y="1276143"/>
                    <a:chExt cx="443917" cy="425811"/>
                  </a:xfrm>
                </p:grpSpPr>
                <p:sp>
                  <p:nvSpPr>
                    <p:cNvPr id="135" name="Rechthoek 134">
                      <a:extLst>
                        <a:ext uri="{FF2B5EF4-FFF2-40B4-BE49-F238E27FC236}">
                          <a16:creationId xmlns:a16="http://schemas.microsoft.com/office/drawing/2014/main" id="{AE46FB7F-7954-4177-9A3B-B0C56441CE6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6" name="Rechthoek 135">
                      <a:extLst>
                        <a:ext uri="{FF2B5EF4-FFF2-40B4-BE49-F238E27FC236}">
                          <a16:creationId xmlns:a16="http://schemas.microsoft.com/office/drawing/2014/main" id="{FF9E9397-DB59-4234-8B9F-CE256DEC6E6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7" name="Ovaal 136">
                      <a:extLst>
                        <a:ext uri="{FF2B5EF4-FFF2-40B4-BE49-F238E27FC236}">
                          <a16:creationId xmlns:a16="http://schemas.microsoft.com/office/drawing/2014/main" id="{501AAF20-6B96-4592-B6BA-86C62090178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33" name="Afbeelding 132">
                    <a:extLst>
                      <a:ext uri="{FF2B5EF4-FFF2-40B4-BE49-F238E27FC236}">
                        <a16:creationId xmlns:a16="http://schemas.microsoft.com/office/drawing/2014/main" id="{A600637F-F572-4904-AE82-3455604DA62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34" name="Afbeelding 133">
                    <a:extLst>
                      <a:ext uri="{FF2B5EF4-FFF2-40B4-BE49-F238E27FC236}">
                        <a16:creationId xmlns:a16="http://schemas.microsoft.com/office/drawing/2014/main" id="{6050CE16-8ABF-4EA1-BAAD-8D437FC0ECCC}"/>
                      </a:ext>
                    </a:extLst>
                  </p:cNvPr>
                  <p:cNvPicPr>
                    <a:picLocks noChangeAspect="1"/>
                  </p:cNvPicPr>
                  <p:nvPr userDrawn="1"/>
                </p:nvPicPr>
                <p:blipFill>
                  <a:blip r:embed="rId2" cstate="print">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26" name="Groep 125">
                  <a:extLst>
                    <a:ext uri="{FF2B5EF4-FFF2-40B4-BE49-F238E27FC236}">
                      <a16:creationId xmlns:a16="http://schemas.microsoft.com/office/drawing/2014/main" id="{F72DA8D2-0AC6-4638-A499-EA978B9ECC52}"/>
                    </a:ext>
                  </a:extLst>
                </p:cNvPr>
                <p:cNvGrpSpPr/>
                <p:nvPr userDrawn="1"/>
              </p:nvGrpSpPr>
              <p:grpSpPr>
                <a:xfrm>
                  <a:off x="13103513" y="3705268"/>
                  <a:ext cx="145820" cy="146462"/>
                  <a:chOff x="13096169" y="3602278"/>
                  <a:chExt cx="145820" cy="146462"/>
                </a:xfrm>
              </p:grpSpPr>
              <p:sp>
                <p:nvSpPr>
                  <p:cNvPr id="130" name="Rechthoek 129">
                    <a:extLst>
                      <a:ext uri="{FF2B5EF4-FFF2-40B4-BE49-F238E27FC236}">
                        <a16:creationId xmlns:a16="http://schemas.microsoft.com/office/drawing/2014/main" id="{4E2A139F-BBB4-49E2-A27C-A3483C75547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887AA50D-1A77-4010-B847-1B06C9A67F4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27" name="Groep 126">
                  <a:extLst>
                    <a:ext uri="{FF2B5EF4-FFF2-40B4-BE49-F238E27FC236}">
                      <a16:creationId xmlns:a16="http://schemas.microsoft.com/office/drawing/2014/main" id="{BF0E329D-56D3-4871-BBD8-4D3C38C4E2A7}"/>
                    </a:ext>
                  </a:extLst>
                </p:cNvPr>
                <p:cNvGrpSpPr/>
                <p:nvPr userDrawn="1"/>
              </p:nvGrpSpPr>
              <p:grpSpPr>
                <a:xfrm rot="10800000">
                  <a:off x="13061402" y="3665637"/>
                  <a:ext cx="145820" cy="146462"/>
                  <a:chOff x="13096169" y="3602278"/>
                  <a:chExt cx="145820" cy="146462"/>
                </a:xfrm>
              </p:grpSpPr>
              <p:sp>
                <p:nvSpPr>
                  <p:cNvPr id="128" name="Rechthoek 127">
                    <a:extLst>
                      <a:ext uri="{FF2B5EF4-FFF2-40B4-BE49-F238E27FC236}">
                        <a16:creationId xmlns:a16="http://schemas.microsoft.com/office/drawing/2014/main" id="{582CEBEF-3BAE-4532-BEE2-DF2ABB63E66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9" name="Rechthoek 128">
                    <a:extLst>
                      <a:ext uri="{FF2B5EF4-FFF2-40B4-BE49-F238E27FC236}">
                        <a16:creationId xmlns:a16="http://schemas.microsoft.com/office/drawing/2014/main" id="{9682E0FA-7A22-49E6-A083-813D8A9247C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23" name="Rechthoek 122">
                <a:extLst>
                  <a:ext uri="{FF2B5EF4-FFF2-40B4-BE49-F238E27FC236}">
                    <a16:creationId xmlns:a16="http://schemas.microsoft.com/office/drawing/2014/main" id="{0E97AFCA-BA9F-4579-ACFE-432E7398142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24" name="Gelijkbenige driehoek 123">
                <a:extLst>
                  <a:ext uri="{FF2B5EF4-FFF2-40B4-BE49-F238E27FC236}">
                    <a16:creationId xmlns:a16="http://schemas.microsoft.com/office/drawing/2014/main" id="{E3EE95FB-EDDB-41AA-A8EF-3906E7970C6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1" name="ICOON_info">
              <a:extLst>
                <a:ext uri="{FF2B5EF4-FFF2-40B4-BE49-F238E27FC236}">
                  <a16:creationId xmlns:a16="http://schemas.microsoft.com/office/drawing/2014/main" id="{BEB4287D-D1D7-4DC9-9D34-FA8A6BB34F3D}"/>
                </a:ext>
              </a:extLst>
            </p:cNvPr>
            <p:cNvGrpSpPr/>
            <p:nvPr userDrawn="1"/>
          </p:nvGrpSpPr>
          <p:grpSpPr>
            <a:xfrm>
              <a:off x="-376736" y="5583395"/>
              <a:ext cx="283685" cy="283685"/>
              <a:chOff x="-510741" y="5913713"/>
              <a:chExt cx="267555" cy="267555"/>
            </a:xfrm>
          </p:grpSpPr>
          <p:sp>
            <p:nvSpPr>
              <p:cNvPr id="120" name="Ovaal 119">
                <a:extLst>
                  <a:ext uri="{FF2B5EF4-FFF2-40B4-BE49-F238E27FC236}">
                    <a16:creationId xmlns:a16="http://schemas.microsoft.com/office/drawing/2014/main" id="{C6403E97-C8CA-48FB-A664-DD1B6488BF6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21" name="Graphic 163" descr="Informatie">
                <a:extLst>
                  <a:ext uri="{FF2B5EF4-FFF2-40B4-BE49-F238E27FC236}">
                    <a16:creationId xmlns:a16="http://schemas.microsoft.com/office/drawing/2014/main" id="{2A1AB80A-D868-4402-B12B-1BB2A1D8A2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sp>
          <p:nvSpPr>
            <p:cNvPr id="102" name="Ovaal 101">
              <a:extLst>
                <a:ext uri="{FF2B5EF4-FFF2-40B4-BE49-F238E27FC236}">
                  <a16:creationId xmlns:a16="http://schemas.microsoft.com/office/drawing/2014/main" id="{ADA18341-F767-4240-9E4F-C1E6CCF6EC35}"/>
                </a:ext>
              </a:extLst>
            </p:cNvPr>
            <p:cNvSpPr/>
            <p:nvPr userDrawn="1"/>
          </p:nvSpPr>
          <p:spPr>
            <a:xfrm>
              <a:off x="-3603587" y="427508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3" name="Rechthoek 102">
              <a:extLst>
                <a:ext uri="{FF2B5EF4-FFF2-40B4-BE49-F238E27FC236}">
                  <a16:creationId xmlns:a16="http://schemas.microsoft.com/office/drawing/2014/main" id="{B1DCA8A9-08DC-4ECC-AD6C-4414CA2F4956}"/>
                </a:ext>
              </a:extLst>
            </p:cNvPr>
            <p:cNvSpPr/>
            <p:nvPr userDrawn="1"/>
          </p:nvSpPr>
          <p:spPr>
            <a:xfrm>
              <a:off x="-3319415" y="4275082"/>
              <a:ext cx="2944682" cy="63602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make sure the logo is kept in it’s original ratio,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arrow below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Now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‘Fit’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4" name="Groep 103">
              <a:extLst>
                <a:ext uri="{FF2B5EF4-FFF2-40B4-BE49-F238E27FC236}">
                  <a16:creationId xmlns:a16="http://schemas.microsoft.com/office/drawing/2014/main" id="{B5FAA516-420A-48AA-931A-21B42D46064F}"/>
                </a:ext>
              </a:extLst>
            </p:cNvPr>
            <p:cNvGrpSpPr/>
            <p:nvPr userDrawn="1"/>
          </p:nvGrpSpPr>
          <p:grpSpPr>
            <a:xfrm>
              <a:off x="-3314821" y="5023930"/>
              <a:ext cx="1108877" cy="563933"/>
              <a:chOff x="-3314821" y="3885197"/>
              <a:chExt cx="1108877" cy="563933"/>
            </a:xfrm>
          </p:grpSpPr>
          <p:sp>
            <p:nvSpPr>
              <p:cNvPr id="105" name="Rechthoek 104">
                <a:extLst>
                  <a:ext uri="{FF2B5EF4-FFF2-40B4-BE49-F238E27FC236}">
                    <a16:creationId xmlns:a16="http://schemas.microsoft.com/office/drawing/2014/main" id="{78E39E8A-BE50-4FA3-9666-44534768E4FC}"/>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BE248465-8DEF-4C26-AB73-2B306270E9A7}"/>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7" name="Tekstvak 106">
                <a:extLst>
                  <a:ext uri="{FF2B5EF4-FFF2-40B4-BE49-F238E27FC236}">
                    <a16:creationId xmlns:a16="http://schemas.microsoft.com/office/drawing/2014/main" id="{CFF0F1E5-D5EE-46F6-911C-78E8E92CB1D5}"/>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Fill</a:t>
                </a:r>
              </a:p>
            </p:txBody>
          </p:sp>
          <p:sp>
            <p:nvSpPr>
              <p:cNvPr id="108" name="Tekstvak 107">
                <a:extLst>
                  <a:ext uri="{FF2B5EF4-FFF2-40B4-BE49-F238E27FC236}">
                    <a16:creationId xmlns:a16="http://schemas.microsoft.com/office/drawing/2014/main" id="{0848217B-8855-4D52-8B26-E884C067C908}"/>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Fit</a:t>
                </a:r>
              </a:p>
            </p:txBody>
          </p:sp>
          <p:sp>
            <p:nvSpPr>
              <p:cNvPr id="109" name="Vrije vorm: vorm 108">
                <a:extLst>
                  <a:ext uri="{FF2B5EF4-FFF2-40B4-BE49-F238E27FC236}">
                    <a16:creationId xmlns:a16="http://schemas.microsoft.com/office/drawing/2014/main" id="{3BC433C4-2FA3-43E1-997E-3B6997EECDEA}"/>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10" name="Groep 109">
                <a:extLst>
                  <a:ext uri="{FF2B5EF4-FFF2-40B4-BE49-F238E27FC236}">
                    <a16:creationId xmlns:a16="http://schemas.microsoft.com/office/drawing/2014/main" id="{47CCDC1C-8792-47B4-9A07-0954ACD28FFD}"/>
                  </a:ext>
                </a:extLst>
              </p:cNvPr>
              <p:cNvGrpSpPr/>
              <p:nvPr userDrawn="1"/>
            </p:nvGrpSpPr>
            <p:grpSpPr>
              <a:xfrm>
                <a:off x="-3254609" y="3946178"/>
                <a:ext cx="184194" cy="143334"/>
                <a:chOff x="6218544" y="2402421"/>
                <a:chExt cx="144156" cy="112178"/>
              </a:xfrm>
            </p:grpSpPr>
            <p:sp>
              <p:nvSpPr>
                <p:cNvPr id="116" name="Rechthoek 115">
                  <a:extLst>
                    <a:ext uri="{FF2B5EF4-FFF2-40B4-BE49-F238E27FC236}">
                      <a16:creationId xmlns:a16="http://schemas.microsoft.com/office/drawing/2014/main" id="{D58632BF-189F-4A55-A107-086BACC2E692}"/>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7" name="Rechthoek 47">
                  <a:extLst>
                    <a:ext uri="{FF2B5EF4-FFF2-40B4-BE49-F238E27FC236}">
                      <a16:creationId xmlns:a16="http://schemas.microsoft.com/office/drawing/2014/main" id="{DE2028F0-77BC-42DB-BDF7-1AE6EF4A7CC7}"/>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8" name="Rechthoek 47">
                  <a:extLst>
                    <a:ext uri="{FF2B5EF4-FFF2-40B4-BE49-F238E27FC236}">
                      <a16:creationId xmlns:a16="http://schemas.microsoft.com/office/drawing/2014/main" id="{3DF042AE-C188-43D0-AC90-C03611470D88}"/>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9" name="Koorde 118">
                  <a:extLst>
                    <a:ext uri="{FF2B5EF4-FFF2-40B4-BE49-F238E27FC236}">
                      <a16:creationId xmlns:a16="http://schemas.microsoft.com/office/drawing/2014/main" id="{F34E8AB7-A8FC-476C-BD98-BA36BEF2B537}"/>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1" name="Groep 110">
                <a:extLst>
                  <a:ext uri="{FF2B5EF4-FFF2-40B4-BE49-F238E27FC236}">
                    <a16:creationId xmlns:a16="http://schemas.microsoft.com/office/drawing/2014/main" id="{635B998F-A585-4183-BB46-60C99155251B}"/>
                  </a:ext>
                </a:extLst>
              </p:cNvPr>
              <p:cNvGrpSpPr/>
              <p:nvPr userDrawn="1"/>
            </p:nvGrpSpPr>
            <p:grpSpPr>
              <a:xfrm>
                <a:off x="-3254609" y="4199853"/>
                <a:ext cx="184194" cy="124747"/>
                <a:chOff x="6218544" y="2636044"/>
                <a:chExt cx="144156" cy="97631"/>
              </a:xfrm>
            </p:grpSpPr>
            <p:sp>
              <p:nvSpPr>
                <p:cNvPr id="112" name="Rechthoek 111">
                  <a:extLst>
                    <a:ext uri="{FF2B5EF4-FFF2-40B4-BE49-F238E27FC236}">
                      <a16:creationId xmlns:a16="http://schemas.microsoft.com/office/drawing/2014/main" id="{B3DAE60A-EF69-4851-A77C-477F0EDCAF0C}"/>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1B69E96E-4309-4BE5-AF4B-A8479CCCA432}"/>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Ovaal 113">
                  <a:extLst>
                    <a:ext uri="{FF2B5EF4-FFF2-40B4-BE49-F238E27FC236}">
                      <a16:creationId xmlns:a16="http://schemas.microsoft.com/office/drawing/2014/main" id="{810FFF59-80B8-4959-90EC-2ADC4CECB62A}"/>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5" name="Rechthoek 47">
                  <a:extLst>
                    <a:ext uri="{FF2B5EF4-FFF2-40B4-BE49-F238E27FC236}">
                      <a16:creationId xmlns:a16="http://schemas.microsoft.com/office/drawing/2014/main" id="{A73017E4-E448-4DA0-8852-2FDEB2A872DA}"/>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sp>
        <p:nvSpPr>
          <p:cNvPr id="147" name="Tijdelijke aanduiding voor afbeelding 8">
            <a:extLst>
              <a:ext uri="{FF2B5EF4-FFF2-40B4-BE49-F238E27FC236}">
                <a16:creationId xmlns:a16="http://schemas.microsoft.com/office/drawing/2014/main" id="{0F82DC32-5C2B-4A51-A6C6-A591F8DD5CAF}"/>
              </a:ext>
            </a:extLst>
          </p:cNvPr>
          <p:cNvSpPr>
            <a:spLocks noGrp="1"/>
          </p:cNvSpPr>
          <p:nvPr>
            <p:ph type="pic" sz="quarter" idx="14" hasCustomPrompt="1"/>
          </p:nvPr>
        </p:nvSpPr>
        <p:spPr>
          <a:xfrm>
            <a:off x="6424374" y="857477"/>
            <a:ext cx="1186611" cy="1174977"/>
          </a:xfrm>
          <a:prstGeom prst="rect">
            <a:avLst/>
          </a:prstGeom>
          <a:noFill/>
        </p:spPr>
        <p:txBody>
          <a:bodyPr bIns="792000" anchor="ctr"/>
          <a:lstStyle>
            <a:lvl1pPr marL="0" indent="0" algn="ctr">
              <a:lnSpc>
                <a:spcPct val="100000"/>
              </a:lnSpc>
              <a:spcBef>
                <a:spcPts val="0"/>
              </a:spcBef>
              <a:spcAft>
                <a:spcPts val="0"/>
              </a:spcAft>
              <a:buNone/>
              <a:defRPr sz="1000" i="1">
                <a:solidFill>
                  <a:schemeClr val="tx1"/>
                </a:solidFill>
              </a:defRPr>
            </a:lvl1pPr>
          </a:lstStyle>
          <a:p>
            <a:r>
              <a:rPr lang="en-GB" dirty="0"/>
              <a:t>Logo</a:t>
            </a:r>
          </a:p>
        </p:txBody>
      </p:sp>
      <p:sp>
        <p:nvSpPr>
          <p:cNvPr id="148" name="Tijdelijke aanduiding voor afbeelding 8">
            <a:extLst>
              <a:ext uri="{FF2B5EF4-FFF2-40B4-BE49-F238E27FC236}">
                <a16:creationId xmlns:a16="http://schemas.microsoft.com/office/drawing/2014/main" id="{82E8FFB5-32DA-48CA-B07C-2B16815BFE7E}"/>
              </a:ext>
            </a:extLst>
          </p:cNvPr>
          <p:cNvSpPr>
            <a:spLocks noGrp="1"/>
          </p:cNvSpPr>
          <p:nvPr>
            <p:ph type="pic" sz="quarter" idx="15" hasCustomPrompt="1"/>
          </p:nvPr>
        </p:nvSpPr>
        <p:spPr>
          <a:xfrm>
            <a:off x="8315739" y="857477"/>
            <a:ext cx="1186611" cy="1174977"/>
          </a:xfrm>
          <a:prstGeom prst="rect">
            <a:avLst/>
          </a:prstGeom>
          <a:noFill/>
        </p:spPr>
        <p:txBody>
          <a:bodyPr bIns="792000" anchor="ctr"/>
          <a:lstStyle>
            <a:lvl1pPr marL="0" indent="0" algn="ctr">
              <a:lnSpc>
                <a:spcPct val="100000"/>
              </a:lnSpc>
              <a:spcBef>
                <a:spcPts val="0"/>
              </a:spcBef>
              <a:spcAft>
                <a:spcPts val="0"/>
              </a:spcAft>
              <a:buNone/>
              <a:defRPr sz="1000" i="1">
                <a:solidFill>
                  <a:schemeClr val="tx1"/>
                </a:solidFill>
              </a:defRPr>
            </a:lvl1pPr>
          </a:lstStyle>
          <a:p>
            <a:r>
              <a:rPr lang="en-GB" dirty="0"/>
              <a:t>Logo</a:t>
            </a:r>
          </a:p>
        </p:txBody>
      </p:sp>
      <p:sp>
        <p:nvSpPr>
          <p:cNvPr id="149" name="Tijdelijke aanduiding voor afbeelding 8">
            <a:extLst>
              <a:ext uri="{FF2B5EF4-FFF2-40B4-BE49-F238E27FC236}">
                <a16:creationId xmlns:a16="http://schemas.microsoft.com/office/drawing/2014/main" id="{714EE3F5-A33D-4A5A-8401-E408588F9025}"/>
              </a:ext>
            </a:extLst>
          </p:cNvPr>
          <p:cNvSpPr>
            <a:spLocks noGrp="1"/>
          </p:cNvSpPr>
          <p:nvPr>
            <p:ph type="pic" sz="quarter" idx="16" hasCustomPrompt="1"/>
          </p:nvPr>
        </p:nvSpPr>
        <p:spPr>
          <a:xfrm>
            <a:off x="10207103" y="857477"/>
            <a:ext cx="1186611" cy="1174977"/>
          </a:xfrm>
          <a:prstGeom prst="rect">
            <a:avLst/>
          </a:prstGeom>
          <a:noFill/>
        </p:spPr>
        <p:txBody>
          <a:bodyPr bIns="792000" anchor="ctr"/>
          <a:lstStyle>
            <a:lvl1pPr marL="0" indent="0" algn="ctr">
              <a:lnSpc>
                <a:spcPct val="100000"/>
              </a:lnSpc>
              <a:spcBef>
                <a:spcPts val="0"/>
              </a:spcBef>
              <a:spcAft>
                <a:spcPts val="0"/>
              </a:spcAft>
              <a:buNone/>
              <a:defRPr sz="1000" i="1">
                <a:solidFill>
                  <a:schemeClr val="tx1"/>
                </a:solidFill>
              </a:defRPr>
            </a:lvl1pPr>
          </a:lstStyle>
          <a:p>
            <a:r>
              <a:rPr lang="en-GB" dirty="0"/>
              <a:t>Logo</a:t>
            </a:r>
          </a:p>
        </p:txBody>
      </p:sp>
      <p:sp>
        <p:nvSpPr>
          <p:cNvPr id="150" name="Tijdelijke aanduiding voor afbeelding 8">
            <a:extLst>
              <a:ext uri="{FF2B5EF4-FFF2-40B4-BE49-F238E27FC236}">
                <a16:creationId xmlns:a16="http://schemas.microsoft.com/office/drawing/2014/main" id="{385053BE-D391-4A71-BDC5-65B958216D0B}"/>
              </a:ext>
            </a:extLst>
          </p:cNvPr>
          <p:cNvSpPr>
            <a:spLocks noGrp="1"/>
          </p:cNvSpPr>
          <p:nvPr>
            <p:ph type="pic" sz="quarter" idx="17" hasCustomPrompt="1"/>
          </p:nvPr>
        </p:nvSpPr>
        <p:spPr>
          <a:xfrm>
            <a:off x="6424374" y="2845935"/>
            <a:ext cx="1186611" cy="1174977"/>
          </a:xfrm>
          <a:prstGeom prst="rect">
            <a:avLst/>
          </a:prstGeom>
          <a:noFill/>
        </p:spPr>
        <p:txBody>
          <a:bodyPr bIns="792000" anchor="ctr"/>
          <a:lstStyle>
            <a:lvl1pPr marL="0" indent="0" algn="ctr">
              <a:lnSpc>
                <a:spcPct val="100000"/>
              </a:lnSpc>
              <a:spcBef>
                <a:spcPts val="0"/>
              </a:spcBef>
              <a:spcAft>
                <a:spcPts val="0"/>
              </a:spcAft>
              <a:buNone/>
              <a:defRPr sz="1000" i="1">
                <a:solidFill>
                  <a:schemeClr val="tx1"/>
                </a:solidFill>
              </a:defRPr>
            </a:lvl1pPr>
          </a:lstStyle>
          <a:p>
            <a:r>
              <a:rPr lang="en-GB" dirty="0"/>
              <a:t>Logo</a:t>
            </a:r>
          </a:p>
        </p:txBody>
      </p:sp>
      <p:sp>
        <p:nvSpPr>
          <p:cNvPr id="151" name="Tijdelijke aanduiding voor afbeelding 8">
            <a:extLst>
              <a:ext uri="{FF2B5EF4-FFF2-40B4-BE49-F238E27FC236}">
                <a16:creationId xmlns:a16="http://schemas.microsoft.com/office/drawing/2014/main" id="{0AB99997-87A7-48AE-B1A6-AC1D40A4C1A0}"/>
              </a:ext>
            </a:extLst>
          </p:cNvPr>
          <p:cNvSpPr>
            <a:spLocks noGrp="1"/>
          </p:cNvSpPr>
          <p:nvPr>
            <p:ph type="pic" sz="quarter" idx="18" hasCustomPrompt="1"/>
          </p:nvPr>
        </p:nvSpPr>
        <p:spPr>
          <a:xfrm>
            <a:off x="8315739" y="2845935"/>
            <a:ext cx="1186611" cy="1174977"/>
          </a:xfrm>
          <a:prstGeom prst="rect">
            <a:avLst/>
          </a:prstGeom>
          <a:noFill/>
        </p:spPr>
        <p:txBody>
          <a:bodyPr bIns="792000" anchor="ctr"/>
          <a:lstStyle>
            <a:lvl1pPr marL="0" indent="0" algn="ctr">
              <a:lnSpc>
                <a:spcPct val="100000"/>
              </a:lnSpc>
              <a:spcBef>
                <a:spcPts val="0"/>
              </a:spcBef>
              <a:spcAft>
                <a:spcPts val="0"/>
              </a:spcAft>
              <a:buNone/>
              <a:defRPr sz="1000" i="1">
                <a:solidFill>
                  <a:schemeClr val="tx1"/>
                </a:solidFill>
              </a:defRPr>
            </a:lvl1pPr>
          </a:lstStyle>
          <a:p>
            <a:r>
              <a:rPr lang="en-GB" dirty="0"/>
              <a:t>Logo</a:t>
            </a:r>
          </a:p>
        </p:txBody>
      </p:sp>
      <p:sp>
        <p:nvSpPr>
          <p:cNvPr id="152" name="Tijdelijke aanduiding voor afbeelding 8">
            <a:extLst>
              <a:ext uri="{FF2B5EF4-FFF2-40B4-BE49-F238E27FC236}">
                <a16:creationId xmlns:a16="http://schemas.microsoft.com/office/drawing/2014/main" id="{2C4318A5-7F5F-47B8-A6A2-9D974DE6DD7D}"/>
              </a:ext>
            </a:extLst>
          </p:cNvPr>
          <p:cNvSpPr>
            <a:spLocks noGrp="1"/>
          </p:cNvSpPr>
          <p:nvPr>
            <p:ph type="pic" sz="quarter" idx="19" hasCustomPrompt="1"/>
          </p:nvPr>
        </p:nvSpPr>
        <p:spPr>
          <a:xfrm>
            <a:off x="10207103" y="2845935"/>
            <a:ext cx="1186611" cy="1174977"/>
          </a:xfrm>
          <a:prstGeom prst="rect">
            <a:avLst/>
          </a:prstGeom>
          <a:noFill/>
        </p:spPr>
        <p:txBody>
          <a:bodyPr bIns="792000" anchor="ctr"/>
          <a:lstStyle>
            <a:lvl1pPr marL="0" indent="0" algn="ctr">
              <a:lnSpc>
                <a:spcPct val="100000"/>
              </a:lnSpc>
              <a:spcBef>
                <a:spcPts val="0"/>
              </a:spcBef>
              <a:spcAft>
                <a:spcPts val="0"/>
              </a:spcAft>
              <a:buNone/>
              <a:defRPr sz="1000" i="1">
                <a:solidFill>
                  <a:schemeClr val="tx1"/>
                </a:solidFill>
              </a:defRPr>
            </a:lvl1pPr>
          </a:lstStyle>
          <a:p>
            <a:r>
              <a:rPr lang="en-GB" dirty="0"/>
              <a:t>Logo</a:t>
            </a:r>
          </a:p>
        </p:txBody>
      </p:sp>
      <p:sp>
        <p:nvSpPr>
          <p:cNvPr id="153" name="Tijdelijke aanduiding voor afbeelding 8">
            <a:extLst>
              <a:ext uri="{FF2B5EF4-FFF2-40B4-BE49-F238E27FC236}">
                <a16:creationId xmlns:a16="http://schemas.microsoft.com/office/drawing/2014/main" id="{C694DA41-6C2D-43F1-BBD0-E97C2079E306}"/>
              </a:ext>
            </a:extLst>
          </p:cNvPr>
          <p:cNvSpPr>
            <a:spLocks noGrp="1"/>
          </p:cNvSpPr>
          <p:nvPr>
            <p:ph type="pic" sz="quarter" idx="20" hasCustomPrompt="1"/>
          </p:nvPr>
        </p:nvSpPr>
        <p:spPr>
          <a:xfrm>
            <a:off x="6424374" y="4834392"/>
            <a:ext cx="1186611" cy="1174977"/>
          </a:xfrm>
          <a:prstGeom prst="rect">
            <a:avLst/>
          </a:prstGeom>
          <a:noFill/>
        </p:spPr>
        <p:txBody>
          <a:bodyPr bIns="792000" anchor="ctr"/>
          <a:lstStyle>
            <a:lvl1pPr marL="0" indent="0" algn="ctr">
              <a:lnSpc>
                <a:spcPct val="100000"/>
              </a:lnSpc>
              <a:spcBef>
                <a:spcPts val="0"/>
              </a:spcBef>
              <a:spcAft>
                <a:spcPts val="0"/>
              </a:spcAft>
              <a:buNone/>
              <a:defRPr sz="1000" i="1">
                <a:solidFill>
                  <a:schemeClr val="tx1"/>
                </a:solidFill>
              </a:defRPr>
            </a:lvl1pPr>
          </a:lstStyle>
          <a:p>
            <a:r>
              <a:rPr lang="en-GB" dirty="0"/>
              <a:t>Logo</a:t>
            </a:r>
          </a:p>
        </p:txBody>
      </p:sp>
      <p:sp>
        <p:nvSpPr>
          <p:cNvPr id="154" name="Tijdelijke aanduiding voor afbeelding 8">
            <a:extLst>
              <a:ext uri="{FF2B5EF4-FFF2-40B4-BE49-F238E27FC236}">
                <a16:creationId xmlns:a16="http://schemas.microsoft.com/office/drawing/2014/main" id="{DBFC8D90-89CC-4E7F-85B6-E70209275478}"/>
              </a:ext>
            </a:extLst>
          </p:cNvPr>
          <p:cNvSpPr>
            <a:spLocks noGrp="1"/>
          </p:cNvSpPr>
          <p:nvPr>
            <p:ph type="pic" sz="quarter" idx="21" hasCustomPrompt="1"/>
          </p:nvPr>
        </p:nvSpPr>
        <p:spPr>
          <a:xfrm>
            <a:off x="8315738" y="4834392"/>
            <a:ext cx="1186611" cy="1174977"/>
          </a:xfrm>
          <a:prstGeom prst="rect">
            <a:avLst/>
          </a:prstGeom>
          <a:noFill/>
        </p:spPr>
        <p:txBody>
          <a:bodyPr bIns="792000" anchor="ctr"/>
          <a:lstStyle>
            <a:lvl1pPr marL="0" indent="0" algn="ctr">
              <a:lnSpc>
                <a:spcPct val="100000"/>
              </a:lnSpc>
              <a:spcBef>
                <a:spcPts val="0"/>
              </a:spcBef>
              <a:spcAft>
                <a:spcPts val="0"/>
              </a:spcAft>
              <a:buNone/>
              <a:defRPr sz="1000" i="1">
                <a:solidFill>
                  <a:schemeClr val="tx1"/>
                </a:solidFill>
              </a:defRPr>
            </a:lvl1pPr>
          </a:lstStyle>
          <a:p>
            <a:r>
              <a:rPr lang="en-GB" dirty="0"/>
              <a:t>Logo</a:t>
            </a:r>
          </a:p>
        </p:txBody>
      </p:sp>
      <p:sp>
        <p:nvSpPr>
          <p:cNvPr id="155" name="Tijdelijke aanduiding voor afbeelding 8">
            <a:extLst>
              <a:ext uri="{FF2B5EF4-FFF2-40B4-BE49-F238E27FC236}">
                <a16:creationId xmlns:a16="http://schemas.microsoft.com/office/drawing/2014/main" id="{F495DA24-7028-4B95-AB25-490A963283E9}"/>
              </a:ext>
            </a:extLst>
          </p:cNvPr>
          <p:cNvSpPr>
            <a:spLocks noGrp="1"/>
          </p:cNvSpPr>
          <p:nvPr>
            <p:ph type="pic" sz="quarter" idx="22" hasCustomPrompt="1"/>
          </p:nvPr>
        </p:nvSpPr>
        <p:spPr>
          <a:xfrm>
            <a:off x="10207103" y="4834392"/>
            <a:ext cx="1186611" cy="1174977"/>
          </a:xfrm>
          <a:prstGeom prst="rect">
            <a:avLst/>
          </a:prstGeom>
          <a:noFill/>
        </p:spPr>
        <p:txBody>
          <a:bodyPr bIns="792000" anchor="ctr"/>
          <a:lstStyle>
            <a:lvl1pPr marL="0" indent="0" algn="ctr">
              <a:lnSpc>
                <a:spcPct val="100000"/>
              </a:lnSpc>
              <a:spcBef>
                <a:spcPts val="0"/>
              </a:spcBef>
              <a:spcAft>
                <a:spcPts val="0"/>
              </a:spcAft>
              <a:buNone/>
              <a:defRPr sz="1000" i="1">
                <a:solidFill>
                  <a:schemeClr val="tx1"/>
                </a:solidFill>
              </a:defRPr>
            </a:lvl1pPr>
          </a:lstStyle>
          <a:p>
            <a:r>
              <a:rPr lang="en-GB" dirty="0"/>
              <a:t>Logo</a:t>
            </a:r>
          </a:p>
        </p:txBody>
      </p:sp>
    </p:spTree>
    <p:extLst>
      <p:ext uri="{BB962C8B-B14F-4D97-AF65-F5344CB8AC3E}">
        <p14:creationId xmlns:p14="http://schemas.microsoft.com/office/powerpoint/2010/main" val="27579025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500"/>
                                        <p:tgtEl>
                                          <p:spTgt spid="14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0"/>
                                        </p:tgtEl>
                                        <p:attrNameLst>
                                          <p:attrName>style.visibility</p:attrName>
                                        </p:attrNameLst>
                                      </p:cBhvr>
                                      <p:to>
                                        <p:strVal val="visible"/>
                                      </p:to>
                                    </p:set>
                                    <p:animEffect transition="in" filter="fade">
                                      <p:cBhvr>
                                        <p:cTn id="15" dur="500"/>
                                        <p:tgtEl>
                                          <p:spTgt spid="1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3"/>
                                        </p:tgtEl>
                                        <p:attrNameLst>
                                          <p:attrName>style.visibility</p:attrName>
                                        </p:attrNameLst>
                                      </p:cBhvr>
                                      <p:to>
                                        <p:strVal val="visible"/>
                                      </p:to>
                                    </p:set>
                                    <p:animEffect transition="in" filter="fade">
                                      <p:cBhvr>
                                        <p:cTn id="18" dur="500"/>
                                        <p:tgtEl>
                                          <p:spTgt spid="15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4"/>
                                        </p:tgtEl>
                                        <p:attrNameLst>
                                          <p:attrName>style.visibility</p:attrName>
                                        </p:attrNameLst>
                                      </p:cBhvr>
                                      <p:to>
                                        <p:strVal val="visible"/>
                                      </p:to>
                                    </p:set>
                                    <p:animEffect transition="in" filter="fade">
                                      <p:cBhvr>
                                        <p:cTn id="21" dur="500"/>
                                        <p:tgtEl>
                                          <p:spTgt spid="15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1"/>
                                        </p:tgtEl>
                                        <p:attrNameLst>
                                          <p:attrName>style.visibility</p:attrName>
                                        </p:attrNameLst>
                                      </p:cBhvr>
                                      <p:to>
                                        <p:strVal val="visible"/>
                                      </p:to>
                                    </p:set>
                                    <p:animEffect transition="in" filter="fade">
                                      <p:cBhvr>
                                        <p:cTn id="24" dur="500"/>
                                        <p:tgtEl>
                                          <p:spTgt spid="15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8"/>
                                        </p:tgtEl>
                                        <p:attrNameLst>
                                          <p:attrName>style.visibility</p:attrName>
                                        </p:attrNameLst>
                                      </p:cBhvr>
                                      <p:to>
                                        <p:strVal val="visible"/>
                                      </p:to>
                                    </p:set>
                                    <p:animEffect transition="in" filter="fade">
                                      <p:cBhvr>
                                        <p:cTn id="27" dur="500"/>
                                        <p:tgtEl>
                                          <p:spTgt spid="14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9"/>
                                        </p:tgtEl>
                                        <p:attrNameLst>
                                          <p:attrName>style.visibility</p:attrName>
                                        </p:attrNameLst>
                                      </p:cBhvr>
                                      <p:to>
                                        <p:strVal val="visible"/>
                                      </p:to>
                                    </p:set>
                                    <p:animEffect transition="in" filter="fade">
                                      <p:cBhvr>
                                        <p:cTn id="30" dur="500"/>
                                        <p:tgtEl>
                                          <p:spTgt spid="14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2"/>
                                        </p:tgtEl>
                                        <p:attrNameLst>
                                          <p:attrName>style.visibility</p:attrName>
                                        </p:attrNameLst>
                                      </p:cBhvr>
                                      <p:to>
                                        <p:strVal val="visible"/>
                                      </p:to>
                                    </p:set>
                                    <p:animEffect transition="in" filter="fade">
                                      <p:cBhvr>
                                        <p:cTn id="33" dur="500"/>
                                        <p:tgtEl>
                                          <p:spTgt spid="15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5"/>
                                        </p:tgtEl>
                                        <p:attrNameLst>
                                          <p:attrName>style.visibility</p:attrName>
                                        </p:attrNameLst>
                                      </p:cBhvr>
                                      <p:to>
                                        <p:strVal val="visible"/>
                                      </p:to>
                                    </p:set>
                                    <p:animEffect transition="in" filter="fade">
                                      <p:cBhvr>
                                        <p:cTn id="36"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2"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1+#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P spid="147" grpId="0"/>
      <p:bldP spid="148" grpId="0"/>
      <p:bldP spid="149" grpId="0"/>
      <p:bldP spid="150" grpId="0"/>
      <p:bldP spid="151" grpId="0"/>
      <p:bldP spid="152" grpId="0"/>
      <p:bldP spid="153" grpId="0"/>
      <p:bldP spid="154" grpId="0"/>
      <p:bldP spid="155"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RODUCT">
    <p:bg>
      <p:bgPr>
        <a:solidFill>
          <a:schemeClr val="tx2"/>
        </a:solidFill>
        <a:effectLst/>
      </p:bgPr>
    </p:bg>
    <p:spTree>
      <p:nvGrpSpPr>
        <p:cNvPr id="1" name=""/>
        <p:cNvGrpSpPr/>
        <p:nvPr/>
      </p:nvGrpSpPr>
      <p:grpSpPr>
        <a:xfrm>
          <a:off x="0" y="0"/>
          <a:ext cx="0" cy="0"/>
          <a:chOff x="0" y="0"/>
          <a:chExt cx="0" cy="0"/>
        </a:xfrm>
      </p:grpSpPr>
      <p:sp>
        <p:nvSpPr>
          <p:cNvPr id="75" name="Rechthoek 74">
            <a:extLst>
              <a:ext uri="{FF2B5EF4-FFF2-40B4-BE49-F238E27FC236}">
                <a16:creationId xmlns:a16="http://schemas.microsoft.com/office/drawing/2014/main" id="{0C8123B2-F818-4002-9438-94CC74D8FA6A}"/>
              </a:ext>
            </a:extLst>
          </p:cNvPr>
          <p:cNvSpPr/>
          <p:nvPr userDrawn="1"/>
        </p:nvSpPr>
        <p:spPr>
          <a:xfrm>
            <a:off x="0" y="0"/>
            <a:ext cx="28194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sp>
        <p:nvSpPr>
          <p:cNvPr id="4" name="Tijdelijke aanduiding voor datum 3">
            <a:extLst>
              <a:ext uri="{FF2B5EF4-FFF2-40B4-BE49-F238E27FC236}">
                <a16:creationId xmlns:a16="http://schemas.microsoft.com/office/drawing/2014/main" id="{98BB2862-B1F7-4C62-ACCB-80EDE7DA92C1}"/>
              </a:ext>
            </a:extLst>
          </p:cNvPr>
          <p:cNvSpPr>
            <a:spLocks noGrp="1"/>
          </p:cNvSpPr>
          <p:nvPr>
            <p:ph type="dt" sz="half" idx="10"/>
          </p:nvPr>
        </p:nvSpPr>
        <p:spPr/>
        <p:txBody>
          <a:bodyPr/>
          <a:lstStyle/>
          <a:p>
            <a:fld id="{3B4FBE9F-30D0-4D39-89D5-51452BAB6966}" type="datetime1">
              <a:rPr lang="en-GB" smtClean="0"/>
              <a:t>29/05/2024</a:t>
            </a:fld>
            <a:endParaRPr lang="en-GB" dirty="0"/>
          </a:p>
        </p:txBody>
      </p:sp>
      <p:sp>
        <p:nvSpPr>
          <p:cNvPr id="5" name="Tijdelijke aanduiding voor voettekst 4">
            <a:extLst>
              <a:ext uri="{FF2B5EF4-FFF2-40B4-BE49-F238E27FC236}">
                <a16:creationId xmlns:a16="http://schemas.microsoft.com/office/drawing/2014/main" id="{148939C5-7925-481A-8727-8F5F4CE868E0}"/>
              </a:ext>
            </a:extLst>
          </p:cNvPr>
          <p:cNvSpPr>
            <a:spLocks noGrp="1"/>
          </p:cNvSpPr>
          <p:nvPr>
            <p:ph type="ftr" sz="quarter" idx="11"/>
          </p:nvPr>
        </p:nvSpPr>
        <p:spPr/>
        <p:txBody>
          <a:bodyPr/>
          <a:lstStyle/>
          <a:p>
            <a:r>
              <a:rPr lang="en-GB" dirty="0"/>
              <a:t>Footer</a:t>
            </a:r>
          </a:p>
        </p:txBody>
      </p:sp>
      <p:sp>
        <p:nvSpPr>
          <p:cNvPr id="6" name="Tijdelijke aanduiding voor dianummer 5">
            <a:extLst>
              <a:ext uri="{FF2B5EF4-FFF2-40B4-BE49-F238E27FC236}">
                <a16:creationId xmlns:a16="http://schemas.microsoft.com/office/drawing/2014/main" id="{BADF9CE4-0FA7-490B-9872-ACA813337ADE}"/>
              </a:ext>
            </a:extLst>
          </p:cNvPr>
          <p:cNvSpPr>
            <a:spLocks noGrp="1"/>
          </p:cNvSpPr>
          <p:nvPr>
            <p:ph type="sldNum" sz="quarter" idx="12"/>
          </p:nvPr>
        </p:nvSpPr>
        <p:spPr/>
        <p:txBody>
          <a:bodyPr/>
          <a:lstStyle/>
          <a:p>
            <a:fld id="{4ACEBFAA-C8E0-4914-9EC9-B5449A1A8F84}" type="slidenum">
              <a:rPr lang="en-GB" smtClean="0"/>
              <a:t>‹N°›</a:t>
            </a:fld>
            <a:endParaRPr lang="en-GB" dirty="0"/>
          </a:p>
        </p:txBody>
      </p:sp>
      <p:sp>
        <p:nvSpPr>
          <p:cNvPr id="10" name="Tekstvak 9">
            <a:extLst>
              <a:ext uri="{FF2B5EF4-FFF2-40B4-BE49-F238E27FC236}">
                <a16:creationId xmlns:a16="http://schemas.microsoft.com/office/drawing/2014/main" id="{582A43B9-F10B-49F5-8F80-D11BF33D1B94}"/>
              </a:ext>
            </a:extLst>
          </p:cNvPr>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bg2"/>
                </a:solidFill>
                <a:latin typeface="Arial" panose="020B0604020202020204" pitchFamily="34" charset="0"/>
                <a:cs typeface="Arial" panose="020B0604020202020204" pitchFamily="34" charset="0"/>
              </a:defRPr>
            </a:lvl1pPr>
          </a:lstStyle>
          <a:p>
            <a:pPr lvl="0"/>
            <a:r>
              <a:rPr lang="en-GB" dirty="0">
                <a:solidFill>
                  <a:schemeClr val="accent1"/>
                </a:solidFill>
              </a:rPr>
              <a:t>PRODUCT</a:t>
            </a:r>
          </a:p>
        </p:txBody>
      </p:sp>
      <p:sp>
        <p:nvSpPr>
          <p:cNvPr id="8" name="Titel 7">
            <a:extLst>
              <a:ext uri="{FF2B5EF4-FFF2-40B4-BE49-F238E27FC236}">
                <a16:creationId xmlns:a16="http://schemas.microsoft.com/office/drawing/2014/main" id="{5BADE44B-3C84-431F-969E-13A644851AEE}"/>
              </a:ext>
            </a:extLst>
          </p:cNvPr>
          <p:cNvSpPr>
            <a:spLocks noGrp="1"/>
          </p:cNvSpPr>
          <p:nvPr>
            <p:ph type="title" hasCustomPrompt="1"/>
          </p:nvPr>
        </p:nvSpPr>
        <p:spPr>
          <a:xfrm>
            <a:off x="5626100" y="1371500"/>
            <a:ext cx="6119867" cy="576000"/>
          </a:xfrm>
        </p:spPr>
        <p:txBody>
          <a:bodyPr anchor="b"/>
          <a:lstStyle>
            <a:lvl1pPr>
              <a:defRPr sz="4400">
                <a:ln w="6350">
                  <a:solidFill>
                    <a:schemeClr val="bg1"/>
                  </a:solidFill>
                </a:ln>
                <a:solidFill>
                  <a:schemeClr val="bg1"/>
                </a:solidFill>
              </a:defRPr>
            </a:lvl1pPr>
          </a:lstStyle>
          <a:p>
            <a:r>
              <a:rPr lang="en-GB" dirty="0"/>
              <a:t>Add your title here</a:t>
            </a:r>
          </a:p>
        </p:txBody>
      </p:sp>
      <p:sp>
        <p:nvSpPr>
          <p:cNvPr id="156" name="Tijdelijke aanduiding voor verticale tekst 2">
            <a:extLst>
              <a:ext uri="{FF2B5EF4-FFF2-40B4-BE49-F238E27FC236}">
                <a16:creationId xmlns:a16="http://schemas.microsoft.com/office/drawing/2014/main" id="{95CED5F9-1E4A-4130-9358-1F423AFF9E12}"/>
              </a:ext>
            </a:extLst>
          </p:cNvPr>
          <p:cNvSpPr>
            <a:spLocks noGrp="1"/>
          </p:cNvSpPr>
          <p:nvPr>
            <p:ph type="body" orient="vert" idx="1" hasCustomPrompt="1"/>
          </p:nvPr>
        </p:nvSpPr>
        <p:spPr>
          <a:xfrm>
            <a:off x="5626100" y="2260600"/>
            <a:ext cx="6121399" cy="3759994"/>
          </a:xfrm>
        </p:spPr>
        <p:txBody>
          <a:bodyPr vert="horz"/>
          <a:lstStyle>
            <a:lvl1pPr>
              <a:spcAft>
                <a:spcPts val="600"/>
              </a:spcAft>
              <a:defRPr sz="1600">
                <a:solidFill>
                  <a:schemeClr val="bg1"/>
                </a:solidFill>
              </a:defRPr>
            </a:lvl1pPr>
            <a:lvl2pPr>
              <a:spcAft>
                <a:spcPts val="600"/>
              </a:spcAft>
              <a:defRPr sz="1600">
                <a:solidFill>
                  <a:schemeClr val="bg1"/>
                </a:solidFill>
              </a:defRPr>
            </a:lvl2pPr>
            <a:lvl3pPr>
              <a:defRPr sz="1600">
                <a:solidFill>
                  <a:schemeClr val="bg1"/>
                </a:solidFill>
              </a:defRPr>
            </a:lvl3pPr>
            <a:lvl4pPr>
              <a:defRPr sz="1600">
                <a:solidFill>
                  <a:schemeClr val="bg1"/>
                </a:solidFill>
              </a:defRPr>
            </a:lvl4pPr>
            <a:lvl5pPr>
              <a:spcBef>
                <a:spcPts val="600"/>
              </a:spcBef>
              <a:defRPr sz="2000">
                <a:solidFill>
                  <a:schemeClr val="accent1"/>
                </a:solidFill>
              </a:defRPr>
            </a:lvl5pPr>
            <a:lvl6pPr>
              <a:defRPr sz="2000">
                <a:solidFill>
                  <a:schemeClr val="bg1"/>
                </a:solidFill>
              </a:defRPr>
            </a:lvl6pPr>
            <a:lvl7pPr>
              <a:defRPr sz="1200">
                <a:solidFill>
                  <a:schemeClr val="bg1"/>
                </a:solidFill>
              </a:defRPr>
            </a:lvl7pPr>
            <a:lvl8pPr>
              <a:defRPr sz="1600">
                <a:solidFill>
                  <a:schemeClr val="bg1"/>
                </a:solidFill>
              </a:defRPr>
            </a:lvl8pPr>
            <a:lvl9pPr>
              <a:defRPr sz="2800">
                <a:solidFill>
                  <a:schemeClr val="bg1"/>
                </a:solidFill>
              </a:defRPr>
            </a:lvl9pPr>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a:p>
            <a:pPr lvl="5"/>
            <a:r>
              <a:rPr lang="en-GB" dirty="0"/>
              <a:t>Header #2</a:t>
            </a:r>
          </a:p>
          <a:p>
            <a:pPr lvl="6"/>
            <a:r>
              <a:rPr lang="en-GB" dirty="0"/>
              <a:t>Source</a:t>
            </a:r>
          </a:p>
          <a:p>
            <a:pPr lvl="7"/>
            <a:r>
              <a:rPr lang="en-GB" dirty="0"/>
              <a:t>Numerical bullets</a:t>
            </a:r>
          </a:p>
          <a:p>
            <a:pPr lvl="8"/>
            <a:r>
              <a:rPr lang="en-GB" dirty="0"/>
              <a:t>Header #3</a:t>
            </a:r>
          </a:p>
        </p:txBody>
      </p:sp>
      <p:grpSp>
        <p:nvGrpSpPr>
          <p:cNvPr id="228" name="INSTRUCTIONS">
            <a:extLst>
              <a:ext uri="{FF2B5EF4-FFF2-40B4-BE49-F238E27FC236}">
                <a16:creationId xmlns:a16="http://schemas.microsoft.com/office/drawing/2014/main" id="{F35D42EF-0D43-449E-A513-DAE58B86C393}"/>
              </a:ext>
            </a:extLst>
          </p:cNvPr>
          <p:cNvGrpSpPr/>
          <p:nvPr userDrawn="1"/>
        </p:nvGrpSpPr>
        <p:grpSpPr>
          <a:xfrm>
            <a:off x="-3786437" y="0"/>
            <a:ext cx="3693386" cy="5359349"/>
            <a:chOff x="-3786437" y="0"/>
            <a:chExt cx="3693386" cy="5359349"/>
          </a:xfrm>
        </p:grpSpPr>
        <p:sp>
          <p:nvSpPr>
            <p:cNvPr id="229" name="Rechthoek 228">
              <a:extLst>
                <a:ext uri="{FF2B5EF4-FFF2-40B4-BE49-F238E27FC236}">
                  <a16:creationId xmlns:a16="http://schemas.microsoft.com/office/drawing/2014/main" id="{43E182A4-A01D-47A9-A030-FBD8E4FA7AAF}"/>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294" name="Rechthoek 293">
              <a:extLst>
                <a:ext uri="{FF2B5EF4-FFF2-40B4-BE49-F238E27FC236}">
                  <a16:creationId xmlns:a16="http://schemas.microsoft.com/office/drawing/2014/main" id="{5AA203BE-E1DF-4881-9173-1A57369BFFB2}"/>
                </a:ext>
              </a:extLst>
            </p:cNvPr>
            <p:cNvSpPr/>
            <p:nvPr userDrawn="1"/>
          </p:nvSpPr>
          <p:spPr>
            <a:xfrm>
              <a:off x="-3786165" y="1714499"/>
              <a:ext cx="3593091" cy="2800351"/>
            </a:xfrm>
            <a:prstGeom prst="rect">
              <a:avLst/>
            </a:prstGeom>
            <a:solidFill>
              <a:schemeClr val="tx2"/>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230" name="Ovaal 229">
              <a:extLst>
                <a:ext uri="{FF2B5EF4-FFF2-40B4-BE49-F238E27FC236}">
                  <a16:creationId xmlns:a16="http://schemas.microsoft.com/office/drawing/2014/main" id="{EF768300-85D2-4904-8D87-11A4B376B08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31" name="Rechthoek 230">
              <a:extLst>
                <a:ext uri="{FF2B5EF4-FFF2-40B4-BE49-F238E27FC236}">
                  <a16:creationId xmlns:a16="http://schemas.microsoft.com/office/drawing/2014/main" id="{832A09F4-9B57-4A72-95B2-C81A571F595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5113" marR="0" lvl="0" indent="-265113"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Bullets</a:t>
              </a:r>
            </a:p>
          </p:txBody>
        </p:sp>
        <p:sp>
          <p:nvSpPr>
            <p:cNvPr id="232" name="Ovaal 231">
              <a:extLst>
                <a:ext uri="{FF2B5EF4-FFF2-40B4-BE49-F238E27FC236}">
                  <a16:creationId xmlns:a16="http://schemas.microsoft.com/office/drawing/2014/main" id="{9D077CAC-66F3-4E21-9333-D595E340F4EF}"/>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3" name="Rechthoek 232">
              <a:extLst>
                <a:ext uri="{FF2B5EF4-FFF2-40B4-BE49-F238E27FC236}">
                  <a16:creationId xmlns:a16="http://schemas.microsoft.com/office/drawing/2014/main" id="{FEA21D88-B152-4915-B54E-9A1A8C4D8E2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34" name="Rechthoek 233">
              <a:extLst>
                <a:ext uri="{FF2B5EF4-FFF2-40B4-BE49-F238E27FC236}">
                  <a16:creationId xmlns:a16="http://schemas.microsoft.com/office/drawing/2014/main" id="{D5C79728-1975-47EF-A612-D7281E6ADEA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541338" marR="0" lvl="1" indent="-276225" algn="l" defTabSz="719138" rtl="0" eaLnBrk="1" fontAlgn="auto" latinLnBrk="0" hangingPunct="1">
                <a:lnSpc>
                  <a:spcPct val="90000"/>
                </a:lnSpc>
                <a:spcBef>
                  <a:spcPts val="0"/>
                </a:spcBef>
                <a:spcAft>
                  <a:spcPts val="1200"/>
                </a:spcAft>
                <a:buClrTx/>
                <a:buSzPct val="90000"/>
                <a:buFont typeface="Arial" panose="020B0604020202020204" pitchFamily="34" charset="0"/>
                <a:buChar char="•"/>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Sub-bullets #1</a:t>
              </a:r>
            </a:p>
          </p:txBody>
        </p:sp>
        <p:sp>
          <p:nvSpPr>
            <p:cNvPr id="235" name="Ovaal 234">
              <a:extLst>
                <a:ext uri="{FF2B5EF4-FFF2-40B4-BE49-F238E27FC236}">
                  <a16:creationId xmlns:a16="http://schemas.microsoft.com/office/drawing/2014/main" id="{2DA676E1-27BD-4524-8321-F3BD2EC6DCCB}"/>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6" name="Rechthoek 235">
              <a:extLst>
                <a:ext uri="{FF2B5EF4-FFF2-40B4-BE49-F238E27FC236}">
                  <a16:creationId xmlns:a16="http://schemas.microsoft.com/office/drawing/2014/main" id="{7C9A8CB6-392E-4925-B51D-91A5D926CAC0}"/>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806450" marR="0" lvl="2" indent="-265113" algn="l" defTabSz="719138" rtl="0" eaLnBrk="1" fontAlgn="auto" latinLnBrk="0" hangingPunct="1">
                <a:lnSpc>
                  <a:spcPct val="90000"/>
                </a:lnSpc>
                <a:spcBef>
                  <a:spcPts val="0"/>
                </a:spcBef>
                <a:spcAft>
                  <a:spcPts val="1200"/>
                </a:spcAft>
                <a:buClrTx/>
                <a:buSzPct val="100000"/>
                <a:buFont typeface="Open Sans" panose="020B0606030504020204" pitchFamily="34" charset="0"/>
                <a:buChar char="−"/>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Sub-bullets #2</a:t>
              </a:r>
            </a:p>
          </p:txBody>
        </p:sp>
        <p:sp>
          <p:nvSpPr>
            <p:cNvPr id="237" name="Ovaal 236">
              <a:extLst>
                <a:ext uri="{FF2B5EF4-FFF2-40B4-BE49-F238E27FC236}">
                  <a16:creationId xmlns:a16="http://schemas.microsoft.com/office/drawing/2014/main" id="{5C118F18-5E70-4945-A5EC-278ADABDB1A4}"/>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8" name="Rechthoek 237">
              <a:extLst>
                <a:ext uri="{FF2B5EF4-FFF2-40B4-BE49-F238E27FC236}">
                  <a16:creationId xmlns:a16="http://schemas.microsoft.com/office/drawing/2014/main" id="{C70F3652-F6C7-4D9C-8705-33EEA7BCD91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400" b="0" i="0" u="none" strike="noStrike" kern="1200" cap="none" spc="3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Default text</a:t>
              </a:r>
            </a:p>
          </p:txBody>
        </p:sp>
        <p:sp>
          <p:nvSpPr>
            <p:cNvPr id="239" name="Ovaal 238">
              <a:extLst>
                <a:ext uri="{FF2B5EF4-FFF2-40B4-BE49-F238E27FC236}">
                  <a16:creationId xmlns:a16="http://schemas.microsoft.com/office/drawing/2014/main" id="{C1D5A553-D785-4DA5-B12A-A3F31014AC7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0" name="Rechthoek 239">
              <a:extLst>
                <a:ext uri="{FF2B5EF4-FFF2-40B4-BE49-F238E27FC236}">
                  <a16:creationId xmlns:a16="http://schemas.microsoft.com/office/drawing/2014/main" id="{286569F1-0FEC-4C85-98C5-7435E30FF0F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719138" rtl="0" eaLnBrk="1" fontAlgn="auto" latinLnBrk="0" hangingPunct="1">
                <a:lnSpc>
                  <a:spcPct val="90000"/>
                </a:lnSpc>
                <a:spcBef>
                  <a:spcPts val="1200"/>
                </a:spcBef>
                <a:spcAft>
                  <a:spcPts val="1200"/>
                </a:spcAft>
                <a:buClr>
                  <a:srgbClr val="F6F2E6"/>
                </a:buClr>
                <a:buSzTx/>
                <a:buFont typeface="+mj-lt"/>
                <a:buNone/>
                <a:tabLst/>
                <a:defRPr/>
              </a:pPr>
              <a:r>
                <a:rPr kumimoji="0" lang="en-GB" sz="1800" b="0" i="0" u="none" strike="noStrike" kern="1200" cap="none" spc="-8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Header #1</a:t>
              </a:r>
            </a:p>
          </p:txBody>
        </p:sp>
        <p:sp>
          <p:nvSpPr>
            <p:cNvPr id="241" name="Ovaal 240">
              <a:extLst>
                <a:ext uri="{FF2B5EF4-FFF2-40B4-BE49-F238E27FC236}">
                  <a16:creationId xmlns:a16="http://schemas.microsoft.com/office/drawing/2014/main" id="{46FD244F-EAD0-49B0-A1A1-DE2B3E93612E}"/>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2" name="Rechthoek 241">
              <a:extLst>
                <a:ext uri="{FF2B5EF4-FFF2-40B4-BE49-F238E27FC236}">
                  <a16:creationId xmlns:a16="http://schemas.microsoft.com/office/drawing/2014/main" id="{26253B96-554C-40EA-B87F-80C66795766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6"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11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Source</a:t>
              </a:r>
            </a:p>
          </p:txBody>
        </p:sp>
        <p:sp>
          <p:nvSpPr>
            <p:cNvPr id="243" name="Ovaal 242">
              <a:extLst>
                <a:ext uri="{FF2B5EF4-FFF2-40B4-BE49-F238E27FC236}">
                  <a16:creationId xmlns:a16="http://schemas.microsoft.com/office/drawing/2014/main" id="{C0605F13-6D44-4430-BF1B-BDFC422210A5}"/>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4" name="Rechthoek 243">
              <a:extLst>
                <a:ext uri="{FF2B5EF4-FFF2-40B4-BE49-F238E27FC236}">
                  <a16:creationId xmlns:a16="http://schemas.microsoft.com/office/drawing/2014/main" id="{D7264743-B880-4D26-ADCC-CFE2A87043E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42925" marR="0" lvl="7" indent="-542925" algn="l" defTabSz="914400" rtl="0" eaLnBrk="1" fontAlgn="auto" latinLnBrk="0" hangingPunct="1">
                <a:lnSpc>
                  <a:spcPct val="90000"/>
                </a:lnSpc>
                <a:spcBef>
                  <a:spcPts val="0"/>
                </a:spcBef>
                <a:spcAft>
                  <a:spcPts val="1200"/>
                </a:spcAft>
                <a:buClrTx/>
                <a:buSzTx/>
                <a:buFont typeface="+mj-lt"/>
                <a:buAutoNum type="arabicPeriod"/>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Numerical bullets</a:t>
              </a:r>
            </a:p>
          </p:txBody>
        </p:sp>
        <p:sp>
          <p:nvSpPr>
            <p:cNvPr id="245" name="Ovaal 244">
              <a:extLst>
                <a:ext uri="{FF2B5EF4-FFF2-40B4-BE49-F238E27FC236}">
                  <a16:creationId xmlns:a16="http://schemas.microsoft.com/office/drawing/2014/main" id="{AEFC3410-DC36-4442-981A-329F4D5E1C3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46" name="Rechthoek 245">
              <a:extLst>
                <a:ext uri="{FF2B5EF4-FFF2-40B4-BE49-F238E27FC236}">
                  <a16:creationId xmlns:a16="http://schemas.microsoft.com/office/drawing/2014/main" id="{E5365AAD-3B49-4821-84ED-8D83CF7FE17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Tx/>
                <a:buSzTx/>
                <a:buFont typeface="+mj-lt"/>
                <a:buNone/>
                <a:tabLst/>
                <a:defRPr/>
              </a:pPr>
              <a:r>
                <a:rPr kumimoji="0" lang="en-GB" sz="2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Header #3</a:t>
              </a:r>
            </a:p>
          </p:txBody>
        </p:sp>
        <p:sp>
          <p:nvSpPr>
            <p:cNvPr id="247" name="Ovaal 246">
              <a:extLst>
                <a:ext uri="{FF2B5EF4-FFF2-40B4-BE49-F238E27FC236}">
                  <a16:creationId xmlns:a16="http://schemas.microsoft.com/office/drawing/2014/main" id="{68A13C88-9881-4C55-9C50-5C288F92628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48" name="Rechthoek 247">
              <a:extLst>
                <a:ext uri="{FF2B5EF4-FFF2-40B4-BE49-F238E27FC236}">
                  <a16:creationId xmlns:a16="http://schemas.microsoft.com/office/drawing/2014/main" id="{E1508AFF-B5EB-41AC-B061-E2DEF1B91E0A}"/>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1800" b="0" i="0" u="none" strike="noStrike" kern="1200" cap="none" spc="-8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Header #2</a:t>
              </a:r>
            </a:p>
          </p:txBody>
        </p:sp>
        <p:grpSp>
          <p:nvGrpSpPr>
            <p:cNvPr id="249" name="VOORBEELD">
              <a:extLst>
                <a:ext uri="{FF2B5EF4-FFF2-40B4-BE49-F238E27FC236}">
                  <a16:creationId xmlns:a16="http://schemas.microsoft.com/office/drawing/2014/main" id="{EA856C67-54AB-4FAE-A343-348787CBFFE6}"/>
                </a:ext>
              </a:extLst>
            </p:cNvPr>
            <p:cNvGrpSpPr/>
            <p:nvPr userDrawn="1"/>
          </p:nvGrpSpPr>
          <p:grpSpPr>
            <a:xfrm>
              <a:off x="-3605171" y="458674"/>
              <a:ext cx="3234311" cy="558875"/>
              <a:chOff x="-3605171" y="458674"/>
              <a:chExt cx="3234311" cy="558875"/>
            </a:xfrm>
          </p:grpSpPr>
          <p:sp>
            <p:nvSpPr>
              <p:cNvPr id="254" name="Rechthoek 253">
                <a:extLst>
                  <a:ext uri="{FF2B5EF4-FFF2-40B4-BE49-F238E27FC236}">
                    <a16:creationId xmlns:a16="http://schemas.microsoft.com/office/drawing/2014/main" id="{5E6F364D-49A3-40BB-9970-3570F5D3887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255" name="Rechthoek 254">
                <a:extLst>
                  <a:ext uri="{FF2B5EF4-FFF2-40B4-BE49-F238E27FC236}">
                    <a16:creationId xmlns:a16="http://schemas.microsoft.com/office/drawing/2014/main" id="{8752FD76-51BA-4BF4-83E5-FC8323640F8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56" name="Groep 255">
                <a:extLst>
                  <a:ext uri="{FF2B5EF4-FFF2-40B4-BE49-F238E27FC236}">
                    <a16:creationId xmlns:a16="http://schemas.microsoft.com/office/drawing/2014/main" id="{AF0D4596-B69D-4F34-8AF9-22D8DE538BE5}"/>
                  </a:ext>
                </a:extLst>
              </p:cNvPr>
              <p:cNvGrpSpPr/>
              <p:nvPr userDrawn="1"/>
            </p:nvGrpSpPr>
            <p:grpSpPr>
              <a:xfrm>
                <a:off x="-3386247" y="830871"/>
                <a:ext cx="139423" cy="109566"/>
                <a:chOff x="-2866744" y="827071"/>
                <a:chExt cx="168701" cy="132575"/>
              </a:xfrm>
            </p:grpSpPr>
            <p:grpSp>
              <p:nvGrpSpPr>
                <p:cNvPr id="287" name="Groep 286">
                  <a:extLst>
                    <a:ext uri="{FF2B5EF4-FFF2-40B4-BE49-F238E27FC236}">
                      <a16:creationId xmlns:a16="http://schemas.microsoft.com/office/drawing/2014/main" id="{1CD24D7D-93B8-48B6-AC74-15549435683D}"/>
                    </a:ext>
                  </a:extLst>
                </p:cNvPr>
                <p:cNvGrpSpPr/>
                <p:nvPr userDrawn="1"/>
              </p:nvGrpSpPr>
              <p:grpSpPr>
                <a:xfrm>
                  <a:off x="-2866744" y="827071"/>
                  <a:ext cx="168701" cy="132575"/>
                  <a:chOff x="-2866744" y="827071"/>
                  <a:chExt cx="168701" cy="132575"/>
                </a:xfrm>
              </p:grpSpPr>
              <p:cxnSp>
                <p:nvCxnSpPr>
                  <p:cNvPr id="289" name="Rechte verbindingslijn 288">
                    <a:extLst>
                      <a:ext uri="{FF2B5EF4-FFF2-40B4-BE49-F238E27FC236}">
                        <a16:creationId xmlns:a16="http://schemas.microsoft.com/office/drawing/2014/main" id="{C085D354-D812-4A96-9B1F-B56C53C4B6E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90" name="Rechte verbindingslijn 289">
                    <a:extLst>
                      <a:ext uri="{FF2B5EF4-FFF2-40B4-BE49-F238E27FC236}">
                        <a16:creationId xmlns:a16="http://schemas.microsoft.com/office/drawing/2014/main" id="{EAD84050-6415-4601-9241-D8FCAAC3676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91" name="Rechte verbindingslijn 290">
                    <a:extLst>
                      <a:ext uri="{FF2B5EF4-FFF2-40B4-BE49-F238E27FC236}">
                        <a16:creationId xmlns:a16="http://schemas.microsoft.com/office/drawing/2014/main" id="{D0B250F0-4FE2-4985-887F-370F7EC7A1F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92" name="Rechte verbindingslijn 291">
                    <a:extLst>
                      <a:ext uri="{FF2B5EF4-FFF2-40B4-BE49-F238E27FC236}">
                        <a16:creationId xmlns:a16="http://schemas.microsoft.com/office/drawing/2014/main" id="{3745E61A-CA5D-4D40-984D-798F7A782F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93" name="Rechte verbindingslijn 292">
                    <a:extLst>
                      <a:ext uri="{FF2B5EF4-FFF2-40B4-BE49-F238E27FC236}">
                        <a16:creationId xmlns:a16="http://schemas.microsoft.com/office/drawing/2014/main" id="{75B46C1C-9146-4C3A-B94C-B5771780B5E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88" name="Pijl: rechts 287">
                  <a:extLst>
                    <a:ext uri="{FF2B5EF4-FFF2-40B4-BE49-F238E27FC236}">
                      <a16:creationId xmlns:a16="http://schemas.microsoft.com/office/drawing/2014/main" id="{0F734C4F-AAC9-4C4F-8D21-D10CC6DF9F0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57" name="Groep 256">
                <a:extLst>
                  <a:ext uri="{FF2B5EF4-FFF2-40B4-BE49-F238E27FC236}">
                    <a16:creationId xmlns:a16="http://schemas.microsoft.com/office/drawing/2014/main" id="{2328564B-D6E3-4088-9FD9-D51F00C0907D}"/>
                  </a:ext>
                </a:extLst>
              </p:cNvPr>
              <p:cNvGrpSpPr/>
              <p:nvPr userDrawn="1"/>
            </p:nvGrpSpPr>
            <p:grpSpPr>
              <a:xfrm>
                <a:off x="-3605171" y="830871"/>
                <a:ext cx="139423" cy="109566"/>
                <a:chOff x="-2866744" y="518074"/>
                <a:chExt cx="168701" cy="132575"/>
              </a:xfrm>
            </p:grpSpPr>
            <p:grpSp>
              <p:nvGrpSpPr>
                <p:cNvPr id="280" name="Groep 279">
                  <a:extLst>
                    <a:ext uri="{FF2B5EF4-FFF2-40B4-BE49-F238E27FC236}">
                      <a16:creationId xmlns:a16="http://schemas.microsoft.com/office/drawing/2014/main" id="{1FB0A73F-7D4C-4AA1-B2D3-D264AB36825C}"/>
                    </a:ext>
                  </a:extLst>
                </p:cNvPr>
                <p:cNvGrpSpPr/>
                <p:nvPr userDrawn="1"/>
              </p:nvGrpSpPr>
              <p:grpSpPr>
                <a:xfrm>
                  <a:off x="-2866744" y="518074"/>
                  <a:ext cx="168701" cy="132575"/>
                  <a:chOff x="-2866744" y="518074"/>
                  <a:chExt cx="168701" cy="132575"/>
                </a:xfrm>
              </p:grpSpPr>
              <p:cxnSp>
                <p:nvCxnSpPr>
                  <p:cNvPr id="282" name="Rechte verbindingslijn 281">
                    <a:extLst>
                      <a:ext uri="{FF2B5EF4-FFF2-40B4-BE49-F238E27FC236}">
                        <a16:creationId xmlns:a16="http://schemas.microsoft.com/office/drawing/2014/main" id="{D8167D17-92B3-43B9-B34F-69AAD0AE514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83" name="Rechte verbindingslijn 282">
                    <a:extLst>
                      <a:ext uri="{FF2B5EF4-FFF2-40B4-BE49-F238E27FC236}">
                        <a16:creationId xmlns:a16="http://schemas.microsoft.com/office/drawing/2014/main" id="{B793AC25-1DB9-474A-B5A6-0698AD7E956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84" name="Rechte verbindingslijn 283">
                    <a:extLst>
                      <a:ext uri="{FF2B5EF4-FFF2-40B4-BE49-F238E27FC236}">
                        <a16:creationId xmlns:a16="http://schemas.microsoft.com/office/drawing/2014/main" id="{848127BD-F341-43B9-AA1C-5394687A855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85" name="Rechte verbindingslijn 284">
                    <a:extLst>
                      <a:ext uri="{FF2B5EF4-FFF2-40B4-BE49-F238E27FC236}">
                        <a16:creationId xmlns:a16="http://schemas.microsoft.com/office/drawing/2014/main" id="{3E28E818-F43A-4EB3-A59D-E7B20A2CC58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86" name="Rechte verbindingslijn 285">
                    <a:extLst>
                      <a:ext uri="{FF2B5EF4-FFF2-40B4-BE49-F238E27FC236}">
                        <a16:creationId xmlns:a16="http://schemas.microsoft.com/office/drawing/2014/main" id="{71A3869B-F6E4-4E93-81D3-A30B0EC72AE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81" name="Pijl: rechts 280">
                  <a:extLst>
                    <a:ext uri="{FF2B5EF4-FFF2-40B4-BE49-F238E27FC236}">
                      <a16:creationId xmlns:a16="http://schemas.microsoft.com/office/drawing/2014/main" id="{D102BABE-C627-4A72-A958-4F4012B0D63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258" name="Rechte verbindingslijn 257">
                <a:extLst>
                  <a:ext uri="{FF2B5EF4-FFF2-40B4-BE49-F238E27FC236}">
                    <a16:creationId xmlns:a16="http://schemas.microsoft.com/office/drawing/2014/main" id="{4394B5D4-A8AF-45C0-AAE0-9275F97AC58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59" name="Rechte verbindingslijn 258">
                <a:extLst>
                  <a:ext uri="{FF2B5EF4-FFF2-40B4-BE49-F238E27FC236}">
                    <a16:creationId xmlns:a16="http://schemas.microsoft.com/office/drawing/2014/main" id="{ADE49BCC-B69D-40FF-B2D5-690B9DD968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60" name="Rechthoek 259">
                <a:extLst>
                  <a:ext uri="{FF2B5EF4-FFF2-40B4-BE49-F238E27FC236}">
                    <a16:creationId xmlns:a16="http://schemas.microsoft.com/office/drawing/2014/main" id="{71CF322E-456A-4A22-8935-B1C81465649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261" name="Rechthoek 260">
                <a:extLst>
                  <a:ext uri="{FF2B5EF4-FFF2-40B4-BE49-F238E27FC236}">
                    <a16:creationId xmlns:a16="http://schemas.microsoft.com/office/drawing/2014/main" id="{0290BAC5-9A3E-4E3A-9CFB-A63356D918C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262" name="Groep 261">
                <a:extLst>
                  <a:ext uri="{FF2B5EF4-FFF2-40B4-BE49-F238E27FC236}">
                    <a16:creationId xmlns:a16="http://schemas.microsoft.com/office/drawing/2014/main" id="{5D23F965-261E-431A-A88F-AB6C8D886BE8}"/>
                  </a:ext>
                </a:extLst>
              </p:cNvPr>
              <p:cNvGrpSpPr/>
              <p:nvPr userDrawn="1"/>
            </p:nvGrpSpPr>
            <p:grpSpPr>
              <a:xfrm>
                <a:off x="-2916763" y="769168"/>
                <a:ext cx="268738" cy="248381"/>
                <a:chOff x="-2916763" y="769168"/>
                <a:chExt cx="268738" cy="248381"/>
              </a:xfrm>
            </p:grpSpPr>
            <p:sp>
              <p:nvSpPr>
                <p:cNvPr id="272" name="Rechthoek 271">
                  <a:extLst>
                    <a:ext uri="{FF2B5EF4-FFF2-40B4-BE49-F238E27FC236}">
                      <a16:creationId xmlns:a16="http://schemas.microsoft.com/office/drawing/2014/main" id="{C916F84E-4361-496D-9731-E61F911CBA1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273" name="Groep 272">
                  <a:extLst>
                    <a:ext uri="{FF2B5EF4-FFF2-40B4-BE49-F238E27FC236}">
                      <a16:creationId xmlns:a16="http://schemas.microsoft.com/office/drawing/2014/main" id="{A947D785-2B78-48D9-AE08-10B313588469}"/>
                    </a:ext>
                  </a:extLst>
                </p:cNvPr>
                <p:cNvGrpSpPr/>
                <p:nvPr userDrawn="1"/>
              </p:nvGrpSpPr>
              <p:grpSpPr>
                <a:xfrm>
                  <a:off x="-2866744" y="827071"/>
                  <a:ext cx="168701" cy="132575"/>
                  <a:chOff x="-2866744" y="827071"/>
                  <a:chExt cx="168701" cy="132575"/>
                </a:xfrm>
              </p:grpSpPr>
              <p:cxnSp>
                <p:nvCxnSpPr>
                  <p:cNvPr id="275" name="Rechte verbindingslijn 274">
                    <a:extLst>
                      <a:ext uri="{FF2B5EF4-FFF2-40B4-BE49-F238E27FC236}">
                        <a16:creationId xmlns:a16="http://schemas.microsoft.com/office/drawing/2014/main" id="{37186E9C-8B62-4498-A99F-1F4173BD6F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76" name="Rechte verbindingslijn 275">
                    <a:extLst>
                      <a:ext uri="{FF2B5EF4-FFF2-40B4-BE49-F238E27FC236}">
                        <a16:creationId xmlns:a16="http://schemas.microsoft.com/office/drawing/2014/main" id="{6850393F-0C56-4604-AFAE-D32CFC1240F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77" name="Rechte verbindingslijn 276">
                    <a:extLst>
                      <a:ext uri="{FF2B5EF4-FFF2-40B4-BE49-F238E27FC236}">
                        <a16:creationId xmlns:a16="http://schemas.microsoft.com/office/drawing/2014/main" id="{11569D87-E07C-492E-84F4-C470778CEA0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78" name="Rechte verbindingslijn 277">
                    <a:extLst>
                      <a:ext uri="{FF2B5EF4-FFF2-40B4-BE49-F238E27FC236}">
                        <a16:creationId xmlns:a16="http://schemas.microsoft.com/office/drawing/2014/main" id="{DBB3B77C-8E5F-43B5-BA14-D914CF5D315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79" name="Rechte verbindingslijn 278">
                    <a:extLst>
                      <a:ext uri="{FF2B5EF4-FFF2-40B4-BE49-F238E27FC236}">
                        <a16:creationId xmlns:a16="http://schemas.microsoft.com/office/drawing/2014/main" id="{786E0765-39E7-4268-A340-5973A99CBA8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74" name="Pijl: rechts 273">
                  <a:extLst>
                    <a:ext uri="{FF2B5EF4-FFF2-40B4-BE49-F238E27FC236}">
                      <a16:creationId xmlns:a16="http://schemas.microsoft.com/office/drawing/2014/main" id="{B6892A17-61AB-44AF-8576-57E90FDE8DB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63" name="Groep 262">
                <a:extLst>
                  <a:ext uri="{FF2B5EF4-FFF2-40B4-BE49-F238E27FC236}">
                    <a16:creationId xmlns:a16="http://schemas.microsoft.com/office/drawing/2014/main" id="{39A25EFE-CCB9-4325-9C35-C7E290A85C12}"/>
                  </a:ext>
                </a:extLst>
              </p:cNvPr>
              <p:cNvGrpSpPr/>
              <p:nvPr userDrawn="1"/>
            </p:nvGrpSpPr>
            <p:grpSpPr>
              <a:xfrm>
                <a:off x="-2916763" y="460171"/>
                <a:ext cx="268738" cy="248381"/>
                <a:chOff x="-2916763" y="460171"/>
                <a:chExt cx="268738" cy="248381"/>
              </a:xfrm>
            </p:grpSpPr>
            <p:sp>
              <p:nvSpPr>
                <p:cNvPr id="264" name="Rechthoek 263">
                  <a:extLst>
                    <a:ext uri="{FF2B5EF4-FFF2-40B4-BE49-F238E27FC236}">
                      <a16:creationId xmlns:a16="http://schemas.microsoft.com/office/drawing/2014/main" id="{2FD66E0E-FA09-41A7-A2EC-DEBFB4834CB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265" name="Groep 264">
                  <a:extLst>
                    <a:ext uri="{FF2B5EF4-FFF2-40B4-BE49-F238E27FC236}">
                      <a16:creationId xmlns:a16="http://schemas.microsoft.com/office/drawing/2014/main" id="{EEEC0AE2-8FF8-49AE-A76C-36CD9E654F97}"/>
                    </a:ext>
                  </a:extLst>
                </p:cNvPr>
                <p:cNvGrpSpPr/>
                <p:nvPr userDrawn="1"/>
              </p:nvGrpSpPr>
              <p:grpSpPr>
                <a:xfrm>
                  <a:off x="-2866744" y="518074"/>
                  <a:ext cx="168701" cy="132575"/>
                  <a:chOff x="-2866744" y="518074"/>
                  <a:chExt cx="168701" cy="132575"/>
                </a:xfrm>
              </p:grpSpPr>
              <p:cxnSp>
                <p:nvCxnSpPr>
                  <p:cNvPr id="267" name="Rechte verbindingslijn 266">
                    <a:extLst>
                      <a:ext uri="{FF2B5EF4-FFF2-40B4-BE49-F238E27FC236}">
                        <a16:creationId xmlns:a16="http://schemas.microsoft.com/office/drawing/2014/main" id="{B602672C-C48A-4B10-B445-8C8D9AAFBAD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68" name="Rechte verbindingslijn 267">
                    <a:extLst>
                      <a:ext uri="{FF2B5EF4-FFF2-40B4-BE49-F238E27FC236}">
                        <a16:creationId xmlns:a16="http://schemas.microsoft.com/office/drawing/2014/main" id="{E4C5997D-B93E-46FC-8CA3-0925CA462E8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69" name="Rechte verbindingslijn 268">
                    <a:extLst>
                      <a:ext uri="{FF2B5EF4-FFF2-40B4-BE49-F238E27FC236}">
                        <a16:creationId xmlns:a16="http://schemas.microsoft.com/office/drawing/2014/main" id="{335A91C8-E7A0-4006-A8D4-9A0674B7A1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70" name="Rechte verbindingslijn 269">
                    <a:extLst>
                      <a:ext uri="{FF2B5EF4-FFF2-40B4-BE49-F238E27FC236}">
                        <a16:creationId xmlns:a16="http://schemas.microsoft.com/office/drawing/2014/main" id="{BA184241-1522-4E5C-BD02-2E87F07DB0A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71" name="Rechte verbindingslijn 270">
                    <a:extLst>
                      <a:ext uri="{FF2B5EF4-FFF2-40B4-BE49-F238E27FC236}">
                        <a16:creationId xmlns:a16="http://schemas.microsoft.com/office/drawing/2014/main" id="{6F147493-CB7F-49D4-9F07-F5D9B99963B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66" name="Pijl: rechts 265">
                  <a:extLst>
                    <a:ext uri="{FF2B5EF4-FFF2-40B4-BE49-F238E27FC236}">
                      <a16:creationId xmlns:a16="http://schemas.microsoft.com/office/drawing/2014/main" id="{AF98E984-AB46-4C53-9519-4CAED660DBF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250" name="Rechthoek 249">
              <a:extLst>
                <a:ext uri="{FF2B5EF4-FFF2-40B4-BE49-F238E27FC236}">
                  <a16:creationId xmlns:a16="http://schemas.microsoft.com/office/drawing/2014/main" id="{C45F63F5-404E-408A-98F4-D3FFEA2C0A5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251" name="ICOON_info">
              <a:extLst>
                <a:ext uri="{FF2B5EF4-FFF2-40B4-BE49-F238E27FC236}">
                  <a16:creationId xmlns:a16="http://schemas.microsoft.com/office/drawing/2014/main" id="{7ADE5BF5-1DE0-4B0E-BB4E-303DEDDF7713}"/>
                </a:ext>
              </a:extLst>
            </p:cNvPr>
            <p:cNvGrpSpPr/>
            <p:nvPr userDrawn="1"/>
          </p:nvGrpSpPr>
          <p:grpSpPr>
            <a:xfrm>
              <a:off x="-376736" y="4400186"/>
              <a:ext cx="283685" cy="283685"/>
              <a:chOff x="-510741" y="5913713"/>
              <a:chExt cx="267555" cy="267555"/>
            </a:xfrm>
          </p:grpSpPr>
          <p:sp>
            <p:nvSpPr>
              <p:cNvPr id="252" name="Ovaal 251">
                <a:extLst>
                  <a:ext uri="{FF2B5EF4-FFF2-40B4-BE49-F238E27FC236}">
                    <a16:creationId xmlns:a16="http://schemas.microsoft.com/office/drawing/2014/main" id="{5B71A27F-B065-471F-BC5C-57B9A5E215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53" name="Graphic 163" descr="Informatie">
                <a:extLst>
                  <a:ext uri="{FF2B5EF4-FFF2-40B4-BE49-F238E27FC236}">
                    <a16:creationId xmlns:a16="http://schemas.microsoft.com/office/drawing/2014/main" id="{EAFDC06C-9673-4300-B166-52D6DA3561D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
        <p:nvSpPr>
          <p:cNvPr id="79" name="Tijdelijke aanduiding voor afbeelding 8">
            <a:extLst>
              <a:ext uri="{FF2B5EF4-FFF2-40B4-BE49-F238E27FC236}">
                <a16:creationId xmlns:a16="http://schemas.microsoft.com/office/drawing/2014/main" id="{446F3D0C-C072-4FC6-8E4E-D88C95E066CF}"/>
              </a:ext>
            </a:extLst>
          </p:cNvPr>
          <p:cNvSpPr>
            <a:spLocks noGrp="1"/>
          </p:cNvSpPr>
          <p:nvPr>
            <p:ph type="pic" sz="quarter" idx="14" hasCustomPrompt="1"/>
          </p:nvPr>
        </p:nvSpPr>
        <p:spPr>
          <a:xfrm>
            <a:off x="884238" y="837406"/>
            <a:ext cx="3773487" cy="5183188"/>
          </a:xfrm>
          <a:prstGeom prst="rect">
            <a:avLst/>
          </a:prstGeom>
          <a:solidFill>
            <a:schemeClr val="bg1">
              <a:lumMod val="95000"/>
            </a:schemeClr>
          </a:solidFill>
        </p:spPr>
        <p:txBody>
          <a:bodyPr bIns="1440000" anchor="ctr"/>
          <a:lstStyle>
            <a:lvl1pPr marL="0" indent="0" algn="ctr">
              <a:lnSpc>
                <a:spcPct val="100000"/>
              </a:lnSpc>
              <a:spcBef>
                <a:spcPts val="0"/>
              </a:spcBef>
              <a:spcAft>
                <a:spcPts val="0"/>
              </a:spcAft>
              <a:buNone/>
              <a:defRPr sz="1500" i="1">
                <a:solidFill>
                  <a:schemeClr val="tx1"/>
                </a:solidFill>
              </a:defRPr>
            </a:lvl1pPr>
          </a:lstStyle>
          <a:p>
            <a:r>
              <a:rPr lang="en-GB" dirty="0"/>
              <a:t>Click on the icon below</a:t>
            </a:r>
            <a:br>
              <a:rPr lang="en-GB" dirty="0"/>
            </a:br>
            <a:r>
              <a:rPr lang="en-GB" dirty="0"/>
              <a:t>to insert an image</a:t>
            </a:r>
          </a:p>
        </p:txBody>
      </p:sp>
      <p:grpSp>
        <p:nvGrpSpPr>
          <p:cNvPr id="80" name="INSTRUCTION">
            <a:extLst>
              <a:ext uri="{FF2B5EF4-FFF2-40B4-BE49-F238E27FC236}">
                <a16:creationId xmlns:a16="http://schemas.microsoft.com/office/drawing/2014/main" id="{724A3AC6-4F7E-4296-A4E5-4F4D1D235831}"/>
              </a:ext>
            </a:extLst>
          </p:cNvPr>
          <p:cNvGrpSpPr/>
          <p:nvPr userDrawn="1"/>
        </p:nvGrpSpPr>
        <p:grpSpPr>
          <a:xfrm>
            <a:off x="12377595" y="1"/>
            <a:ext cx="3693386" cy="5084661"/>
            <a:chOff x="-3786437" y="1"/>
            <a:chExt cx="3693386" cy="5084661"/>
          </a:xfrm>
        </p:grpSpPr>
        <p:sp>
          <p:nvSpPr>
            <p:cNvPr id="81" name="Rechthoek 80">
              <a:extLst>
                <a:ext uri="{FF2B5EF4-FFF2-40B4-BE49-F238E27FC236}">
                  <a16:creationId xmlns:a16="http://schemas.microsoft.com/office/drawing/2014/main" id="{610E9A69-C691-49A9-9254-0477EC29B5D6}"/>
                </a:ext>
              </a:extLst>
            </p:cNvPr>
            <p:cNvSpPr/>
            <p:nvPr userDrawn="1"/>
          </p:nvSpPr>
          <p:spPr>
            <a:xfrm>
              <a:off x="-3786165" y="1"/>
              <a:ext cx="3593091" cy="436929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2" name="Rechthoek 81">
              <a:extLst>
                <a:ext uri="{FF2B5EF4-FFF2-40B4-BE49-F238E27FC236}">
                  <a16:creationId xmlns:a16="http://schemas.microsoft.com/office/drawing/2014/main" id="{FA486CA9-16AE-40F8-AA55-3FF92502CB2E}"/>
                </a:ext>
              </a:extLst>
            </p:cNvPr>
            <p:cNvSpPr/>
            <p:nvPr userDrawn="1"/>
          </p:nvSpPr>
          <p:spPr>
            <a:xfrm>
              <a:off x="-3786437" y="425666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83" name="Ovaal 82">
              <a:extLst>
                <a:ext uri="{FF2B5EF4-FFF2-40B4-BE49-F238E27FC236}">
                  <a16:creationId xmlns:a16="http://schemas.microsoft.com/office/drawing/2014/main" id="{2F5C5F38-705F-4F7F-AD49-7060FDAB3EA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5C4E1A-DC76-4B2D-A6C9-BE8480B00B3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5" name="Groep 84">
              <a:extLst>
                <a:ext uri="{FF2B5EF4-FFF2-40B4-BE49-F238E27FC236}">
                  <a16:creationId xmlns:a16="http://schemas.microsoft.com/office/drawing/2014/main" id="{C3F321C7-E11E-4399-B296-11FAE73A7338}"/>
                </a:ext>
              </a:extLst>
            </p:cNvPr>
            <p:cNvGrpSpPr/>
            <p:nvPr userDrawn="1"/>
          </p:nvGrpSpPr>
          <p:grpSpPr>
            <a:xfrm>
              <a:off x="-3316179" y="1231351"/>
              <a:ext cx="294789" cy="318834"/>
              <a:chOff x="14466489" y="1001522"/>
              <a:chExt cx="290627" cy="314333"/>
            </a:xfrm>
          </p:grpSpPr>
          <p:sp>
            <p:nvSpPr>
              <p:cNvPr id="114" name="Rechthoek 113">
                <a:extLst>
                  <a:ext uri="{FF2B5EF4-FFF2-40B4-BE49-F238E27FC236}">
                    <a16:creationId xmlns:a16="http://schemas.microsoft.com/office/drawing/2014/main" id="{40911DE2-25F7-49C3-BCF1-B8035ED2012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5" name="Ovaal 114">
                <a:extLst>
                  <a:ext uri="{FF2B5EF4-FFF2-40B4-BE49-F238E27FC236}">
                    <a16:creationId xmlns:a16="http://schemas.microsoft.com/office/drawing/2014/main" id="{8613BC84-48F5-4E61-80A6-1C02B295B64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16" name="Vrije vorm: vorm 115">
                <a:extLst>
                  <a:ext uri="{FF2B5EF4-FFF2-40B4-BE49-F238E27FC236}">
                    <a16:creationId xmlns:a16="http://schemas.microsoft.com/office/drawing/2014/main" id="{21300484-EEC8-4906-9423-937AEFA89E5D}"/>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17" name="Rechthoek: afgeronde hoeken 116">
                <a:extLst>
                  <a:ext uri="{FF2B5EF4-FFF2-40B4-BE49-F238E27FC236}">
                    <a16:creationId xmlns:a16="http://schemas.microsoft.com/office/drawing/2014/main" id="{394DE242-3B31-41D6-9853-488AFC98D68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118" name="Rechte verbindingslijn 117">
                <a:extLst>
                  <a:ext uri="{FF2B5EF4-FFF2-40B4-BE49-F238E27FC236}">
                    <a16:creationId xmlns:a16="http://schemas.microsoft.com/office/drawing/2014/main" id="{9DD6B7D2-2A0B-4605-8BFB-2EB8DC41416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9" name="Rechte verbindingslijn 118">
                <a:extLst>
                  <a:ext uri="{FF2B5EF4-FFF2-40B4-BE49-F238E27FC236}">
                    <a16:creationId xmlns:a16="http://schemas.microsoft.com/office/drawing/2014/main" id="{72075C57-611E-4003-932C-46AB96DE7F55}"/>
                  </a:ext>
                </a:extLst>
              </p:cNvPr>
              <p:cNvCxnSpPr>
                <a:cxnSpLocks/>
                <a:stCxn id="117"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6" name="Ovaal 85">
              <a:extLst>
                <a:ext uri="{FF2B5EF4-FFF2-40B4-BE49-F238E27FC236}">
                  <a16:creationId xmlns:a16="http://schemas.microsoft.com/office/drawing/2014/main" id="{6412E569-F4B3-45CE-8013-9D4738D9E82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60DA85D7-7584-4261-92A0-405A74EF8E09}"/>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8" name="Groep 87">
              <a:extLst>
                <a:ext uri="{FF2B5EF4-FFF2-40B4-BE49-F238E27FC236}">
                  <a16:creationId xmlns:a16="http://schemas.microsoft.com/office/drawing/2014/main" id="{31451CCA-91EE-41E1-99FA-1534E2E5B00C}"/>
                </a:ext>
              </a:extLst>
            </p:cNvPr>
            <p:cNvGrpSpPr/>
            <p:nvPr userDrawn="1"/>
          </p:nvGrpSpPr>
          <p:grpSpPr>
            <a:xfrm>
              <a:off x="-3311319" y="2164285"/>
              <a:ext cx="825500" cy="209550"/>
              <a:chOff x="13504624" y="2482850"/>
              <a:chExt cx="825500" cy="209550"/>
            </a:xfrm>
          </p:grpSpPr>
          <p:sp>
            <p:nvSpPr>
              <p:cNvPr id="111" name="Rechthoek 110">
                <a:extLst>
                  <a:ext uri="{FF2B5EF4-FFF2-40B4-BE49-F238E27FC236}">
                    <a16:creationId xmlns:a16="http://schemas.microsoft.com/office/drawing/2014/main" id="{3398C675-FB2F-4A8C-92E8-CBB6BD1C6FF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12" name="Rechte verbindingslijn 111">
                <a:extLst>
                  <a:ext uri="{FF2B5EF4-FFF2-40B4-BE49-F238E27FC236}">
                    <a16:creationId xmlns:a16="http://schemas.microsoft.com/office/drawing/2014/main" id="{4BE4D7BF-5154-4897-B6AF-5B39B1992CE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3" name="Gelijkbenige driehoek 112">
                <a:extLst>
                  <a:ext uri="{FF2B5EF4-FFF2-40B4-BE49-F238E27FC236}">
                    <a16:creationId xmlns:a16="http://schemas.microsoft.com/office/drawing/2014/main" id="{B83F2DA1-7626-4119-95DA-84154517D15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89" name="Ovaal 88">
              <a:extLst>
                <a:ext uri="{FF2B5EF4-FFF2-40B4-BE49-F238E27FC236}">
                  <a16:creationId xmlns:a16="http://schemas.microsoft.com/office/drawing/2014/main" id="{67A41627-36A2-44B3-9B24-C67FC7CD2DC8}"/>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D8E11DEE-FA13-47FF-A678-D83B47152A97}"/>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1" name="Groep 90">
              <a:extLst>
                <a:ext uri="{FF2B5EF4-FFF2-40B4-BE49-F238E27FC236}">
                  <a16:creationId xmlns:a16="http://schemas.microsoft.com/office/drawing/2014/main" id="{B0CDA5C4-5F53-474A-A7F2-6A1F2789CDD3}"/>
                </a:ext>
              </a:extLst>
            </p:cNvPr>
            <p:cNvGrpSpPr/>
            <p:nvPr userDrawn="1"/>
          </p:nvGrpSpPr>
          <p:grpSpPr>
            <a:xfrm>
              <a:off x="-3441613" y="3457758"/>
              <a:ext cx="622283" cy="612920"/>
              <a:chOff x="12617641" y="3403239"/>
              <a:chExt cx="752963" cy="741634"/>
            </a:xfrm>
          </p:grpSpPr>
          <p:grpSp>
            <p:nvGrpSpPr>
              <p:cNvPr id="95" name="Groep 94">
                <a:extLst>
                  <a:ext uri="{FF2B5EF4-FFF2-40B4-BE49-F238E27FC236}">
                    <a16:creationId xmlns:a16="http://schemas.microsoft.com/office/drawing/2014/main" id="{6E15E9B4-CE2C-4C1C-8576-A02B5D805F95}"/>
                  </a:ext>
                </a:extLst>
              </p:cNvPr>
              <p:cNvGrpSpPr/>
              <p:nvPr userDrawn="1"/>
            </p:nvGrpSpPr>
            <p:grpSpPr>
              <a:xfrm>
                <a:off x="12771530" y="3403239"/>
                <a:ext cx="467176" cy="448491"/>
                <a:chOff x="12782157" y="3403239"/>
                <a:chExt cx="467176" cy="448491"/>
              </a:xfrm>
            </p:grpSpPr>
            <p:grpSp>
              <p:nvGrpSpPr>
                <p:cNvPr id="98" name="Groep 97">
                  <a:extLst>
                    <a:ext uri="{FF2B5EF4-FFF2-40B4-BE49-F238E27FC236}">
                      <a16:creationId xmlns:a16="http://schemas.microsoft.com/office/drawing/2014/main" id="{E25FE96A-B306-4A4F-836C-C1F591B9EA1C}"/>
                    </a:ext>
                  </a:extLst>
                </p:cNvPr>
                <p:cNvGrpSpPr/>
                <p:nvPr userDrawn="1"/>
              </p:nvGrpSpPr>
              <p:grpSpPr>
                <a:xfrm>
                  <a:off x="12782157" y="3403239"/>
                  <a:ext cx="412976" cy="396132"/>
                  <a:chOff x="13554906" y="3320109"/>
                  <a:chExt cx="443917" cy="425811"/>
                </a:xfrm>
              </p:grpSpPr>
              <p:grpSp>
                <p:nvGrpSpPr>
                  <p:cNvPr id="105" name="Groep 104">
                    <a:extLst>
                      <a:ext uri="{FF2B5EF4-FFF2-40B4-BE49-F238E27FC236}">
                        <a16:creationId xmlns:a16="http://schemas.microsoft.com/office/drawing/2014/main" id="{8F704A6F-00D1-4F28-8921-BF2AAD3BA39C}"/>
                      </a:ext>
                    </a:extLst>
                  </p:cNvPr>
                  <p:cNvGrpSpPr/>
                  <p:nvPr userDrawn="1"/>
                </p:nvGrpSpPr>
                <p:grpSpPr>
                  <a:xfrm>
                    <a:off x="13554906" y="3320109"/>
                    <a:ext cx="443917" cy="425811"/>
                    <a:chOff x="12909684" y="1276143"/>
                    <a:chExt cx="443917" cy="425811"/>
                  </a:xfrm>
                </p:grpSpPr>
                <p:sp>
                  <p:nvSpPr>
                    <p:cNvPr id="108" name="Rechthoek 107">
                      <a:extLst>
                        <a:ext uri="{FF2B5EF4-FFF2-40B4-BE49-F238E27FC236}">
                          <a16:creationId xmlns:a16="http://schemas.microsoft.com/office/drawing/2014/main" id="{4FB0FD30-FE69-4CF1-84E5-C0C8432D8A3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76C31CB-066A-4070-A50E-7019549E1A9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7C769EA2-4DB1-40AA-A824-232193D002A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06" name="Afbeelding 105">
                    <a:extLst>
                      <a:ext uri="{FF2B5EF4-FFF2-40B4-BE49-F238E27FC236}">
                        <a16:creationId xmlns:a16="http://schemas.microsoft.com/office/drawing/2014/main" id="{4E6BEDC5-6BC0-42C9-AA89-27775EFED35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07" name="Afbeelding 106">
                    <a:extLst>
                      <a:ext uri="{FF2B5EF4-FFF2-40B4-BE49-F238E27FC236}">
                        <a16:creationId xmlns:a16="http://schemas.microsoft.com/office/drawing/2014/main" id="{3E747A26-B0CE-4249-B4DD-0CD982AF7989}"/>
                      </a:ext>
                    </a:extLst>
                  </p:cNvPr>
                  <p:cNvPicPr>
                    <a:picLocks noChangeAspect="1"/>
                  </p:cNvPicPr>
                  <p:nvPr userDrawn="1"/>
                </p:nvPicPr>
                <p:blipFill>
                  <a:blip r:embed="rId2" cstate="print">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99" name="Groep 98">
                  <a:extLst>
                    <a:ext uri="{FF2B5EF4-FFF2-40B4-BE49-F238E27FC236}">
                      <a16:creationId xmlns:a16="http://schemas.microsoft.com/office/drawing/2014/main" id="{DD169D0A-257B-454A-AB16-4D3CA6971253}"/>
                    </a:ext>
                  </a:extLst>
                </p:cNvPr>
                <p:cNvGrpSpPr/>
                <p:nvPr userDrawn="1"/>
              </p:nvGrpSpPr>
              <p:grpSpPr>
                <a:xfrm>
                  <a:off x="13103513" y="3705268"/>
                  <a:ext cx="145820" cy="146462"/>
                  <a:chOff x="13096169" y="3602278"/>
                  <a:chExt cx="145820" cy="146462"/>
                </a:xfrm>
              </p:grpSpPr>
              <p:sp>
                <p:nvSpPr>
                  <p:cNvPr id="103" name="Rechthoek 102">
                    <a:extLst>
                      <a:ext uri="{FF2B5EF4-FFF2-40B4-BE49-F238E27FC236}">
                        <a16:creationId xmlns:a16="http://schemas.microsoft.com/office/drawing/2014/main" id="{168BC313-9F0E-4A6E-897E-32EB01851CA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8DA308AE-4A96-4777-BE1A-D67C6BDCF5E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0" name="Groep 99">
                  <a:extLst>
                    <a:ext uri="{FF2B5EF4-FFF2-40B4-BE49-F238E27FC236}">
                      <a16:creationId xmlns:a16="http://schemas.microsoft.com/office/drawing/2014/main" id="{505A3DBD-35C0-4280-923D-BA6F2E14D2B3}"/>
                    </a:ext>
                  </a:extLst>
                </p:cNvPr>
                <p:cNvGrpSpPr/>
                <p:nvPr userDrawn="1"/>
              </p:nvGrpSpPr>
              <p:grpSpPr>
                <a:xfrm rot="10800000">
                  <a:off x="13061402" y="3665637"/>
                  <a:ext cx="145820" cy="146462"/>
                  <a:chOff x="13096169" y="3602278"/>
                  <a:chExt cx="145820" cy="146462"/>
                </a:xfrm>
              </p:grpSpPr>
              <p:sp>
                <p:nvSpPr>
                  <p:cNvPr id="101" name="Rechthoek 100">
                    <a:extLst>
                      <a:ext uri="{FF2B5EF4-FFF2-40B4-BE49-F238E27FC236}">
                        <a16:creationId xmlns:a16="http://schemas.microsoft.com/office/drawing/2014/main" id="{8E8F228B-3E44-43FF-BD6C-C4B99FE4CF4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B8E1CF4D-1AD6-4DAF-BD3F-82B924A9236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96" name="Rechthoek 95">
                <a:extLst>
                  <a:ext uri="{FF2B5EF4-FFF2-40B4-BE49-F238E27FC236}">
                    <a16:creationId xmlns:a16="http://schemas.microsoft.com/office/drawing/2014/main" id="{ACC0CB70-40EA-450C-BF37-31485AAF51C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97" name="Gelijkbenige driehoek 96">
                <a:extLst>
                  <a:ext uri="{FF2B5EF4-FFF2-40B4-BE49-F238E27FC236}">
                    <a16:creationId xmlns:a16="http://schemas.microsoft.com/office/drawing/2014/main" id="{89BE4518-E48B-404E-86C1-B65C4239131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2" name="ICOON_info">
              <a:extLst>
                <a:ext uri="{FF2B5EF4-FFF2-40B4-BE49-F238E27FC236}">
                  <a16:creationId xmlns:a16="http://schemas.microsoft.com/office/drawing/2014/main" id="{9EA751F2-666E-4F61-A225-17831C034684}"/>
                </a:ext>
              </a:extLst>
            </p:cNvPr>
            <p:cNvGrpSpPr/>
            <p:nvPr userDrawn="1"/>
          </p:nvGrpSpPr>
          <p:grpSpPr>
            <a:xfrm>
              <a:off x="-376736" y="4085613"/>
              <a:ext cx="283685" cy="283685"/>
              <a:chOff x="-510741" y="5913713"/>
              <a:chExt cx="267555" cy="267555"/>
            </a:xfrm>
          </p:grpSpPr>
          <p:sp>
            <p:nvSpPr>
              <p:cNvPr id="93" name="Ovaal 92">
                <a:extLst>
                  <a:ext uri="{FF2B5EF4-FFF2-40B4-BE49-F238E27FC236}">
                    <a16:creationId xmlns:a16="http://schemas.microsoft.com/office/drawing/2014/main" id="{DA1328D4-CE2E-4787-A803-A6E32206FC0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4" name="Graphic 163" descr="Informatie">
                <a:extLst>
                  <a:ext uri="{FF2B5EF4-FFF2-40B4-BE49-F238E27FC236}">
                    <a16:creationId xmlns:a16="http://schemas.microsoft.com/office/drawing/2014/main" id="{C2DAB702-C3E4-43CC-91CF-83881EEDD6F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360919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1000" fill="hold"/>
                                        <p:tgtEl>
                                          <p:spTgt spid="79"/>
                                        </p:tgtEl>
                                        <p:attrNameLst>
                                          <p:attrName>ppt_x</p:attrName>
                                        </p:attrNameLst>
                                      </p:cBhvr>
                                      <p:tavLst>
                                        <p:tav tm="0">
                                          <p:val>
                                            <p:strVal val="#ppt_x"/>
                                          </p:val>
                                        </p:tav>
                                        <p:tav tm="100000">
                                          <p:val>
                                            <p:strVal val="#ppt_x"/>
                                          </p:val>
                                        </p:tav>
                                      </p:tavLst>
                                    </p:anim>
                                    <p:anim calcmode="lin" valueType="num">
                                      <p:cBhvr additive="base">
                                        <p:cTn id="8" dur="1000" fill="hold"/>
                                        <p:tgtEl>
                                          <p:spTgt spid="79"/>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childTnLst>
                                </p:cTn>
                              </p:par>
                              <p:par>
                                <p:cTn id="12" presetID="42" presetClass="path" presetSubtype="0" decel="100000" fill="hold" grpId="1" nodeType="withEffect">
                                  <p:stCondLst>
                                    <p:cond delay="0"/>
                                  </p:stCondLst>
                                  <p:childTnLst>
                                    <p:animMotion origin="layout" path="M 0.01666 -0.00046 L 3.125E-6 -1.11111E-6 " pathEditMode="relative" rAng="0" ptsTypes="AA">
                                      <p:cBhvr>
                                        <p:cTn id="13" dur="750" fill="hold"/>
                                        <p:tgtEl>
                                          <p:spTgt spid="8"/>
                                        </p:tgtEl>
                                        <p:attrNameLst>
                                          <p:attrName>ppt_x</p:attrName>
                                          <p:attrName>ppt_y</p:attrName>
                                        </p:attrNameLst>
                                      </p:cBhvr>
                                      <p:rCtr x="-83300" y="2300"/>
                                    </p:animMotion>
                                  </p:childTnLst>
                                </p:cTn>
                              </p:par>
                              <p:par>
                                <p:cTn id="14" presetID="10" presetClass="entr" presetSubtype="0" fill="hold" grpId="0" nodeType="withEffect">
                                  <p:stCondLst>
                                    <p:cond delay="750"/>
                                  </p:stCondLst>
                                  <p:childTnLst>
                                    <p:set>
                                      <p:cBhvr>
                                        <p:cTn id="15" dur="1" fill="hold">
                                          <p:stCondLst>
                                            <p:cond delay="0"/>
                                          </p:stCondLst>
                                        </p:cTn>
                                        <p:tgtEl>
                                          <p:spTgt spid="156"/>
                                        </p:tgtEl>
                                        <p:attrNameLst>
                                          <p:attrName>style.visibility</p:attrName>
                                        </p:attrNameLst>
                                      </p:cBhvr>
                                      <p:to>
                                        <p:strVal val="visible"/>
                                      </p:to>
                                    </p:set>
                                    <p:animEffect transition="in" filter="fade">
                                      <p:cBhvr>
                                        <p:cTn id="16" dur="75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56" grpId="0">
        <p:tmplLst>
          <p:tmpl>
            <p:tnLst>
              <p:par>
                <p:cTn presetID="10" presetClass="entr" presetSubtype="0" fill="hold" nodeType="withEffect">
                  <p:stCondLst>
                    <p:cond delay="750"/>
                  </p:stCondLst>
                  <p:childTnLst>
                    <p:set>
                      <p:cBhvr>
                        <p:cTn dur="1" fill="hold">
                          <p:stCondLst>
                            <p:cond delay="0"/>
                          </p:stCondLst>
                        </p:cTn>
                        <p:tgtEl>
                          <p:spTgt spid="156"/>
                        </p:tgtEl>
                        <p:attrNameLst>
                          <p:attrName>style.visibility</p:attrName>
                        </p:attrNameLst>
                      </p:cBhvr>
                      <p:to>
                        <p:strVal val="visible"/>
                      </p:to>
                    </p:set>
                    <p:animEffect transition="in" filter="fade">
                      <p:cBhvr>
                        <p:cTn dur="750"/>
                        <p:tgtEl>
                          <p:spTgt spid="156"/>
                        </p:tgtEl>
                      </p:cBhvr>
                    </p:animEffect>
                  </p:childTnLst>
                </p:cTn>
              </p:par>
            </p:tnLst>
          </p:tmpl>
        </p:tmplLst>
      </p:bldP>
      <p:bldP spid="79" grpId="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EEDBACK">
    <p:spTree>
      <p:nvGrpSpPr>
        <p:cNvPr id="1" name=""/>
        <p:cNvGrpSpPr/>
        <p:nvPr/>
      </p:nvGrpSpPr>
      <p:grpSpPr>
        <a:xfrm>
          <a:off x="0" y="0"/>
          <a:ext cx="0" cy="0"/>
          <a:chOff x="0" y="0"/>
          <a:chExt cx="0" cy="0"/>
        </a:xfrm>
      </p:grpSpPr>
      <p:sp>
        <p:nvSpPr>
          <p:cNvPr id="93" name="Rechthoek 92">
            <a:extLst>
              <a:ext uri="{FF2B5EF4-FFF2-40B4-BE49-F238E27FC236}">
                <a16:creationId xmlns:a16="http://schemas.microsoft.com/office/drawing/2014/main" id="{CB12371B-E581-4E9C-A7EC-A6647C67FEAC}"/>
              </a:ext>
            </a:extLst>
          </p:cNvPr>
          <p:cNvSpPr/>
          <p:nvPr userDrawn="1"/>
        </p:nvSpPr>
        <p:spPr>
          <a:xfrm>
            <a:off x="7321054" y="0"/>
            <a:ext cx="4879987" cy="6857999"/>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6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7" name="Rechthoek 106">
            <a:extLst>
              <a:ext uri="{FF2B5EF4-FFF2-40B4-BE49-F238E27FC236}">
                <a16:creationId xmlns:a16="http://schemas.microsoft.com/office/drawing/2014/main" id="{48CEBC81-A0CA-4220-8C91-CB43A989A85B}"/>
              </a:ext>
            </a:extLst>
          </p:cNvPr>
          <p:cNvSpPr/>
          <p:nvPr userDrawn="1"/>
        </p:nvSpPr>
        <p:spPr>
          <a:xfrm>
            <a:off x="8038137" y="5379893"/>
            <a:ext cx="4162904" cy="43831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noProof="0" dirty="0">
              <a:latin typeface="Arial" panose="020B0604020202020204" pitchFamily="34" charset="0"/>
              <a:cs typeface="Arial" panose="020B0604020202020204" pitchFamily="34" charset="0"/>
            </a:endParaRPr>
          </a:p>
        </p:txBody>
      </p:sp>
      <p:sp>
        <p:nvSpPr>
          <p:cNvPr id="103" name="Rechthoek 102">
            <a:extLst>
              <a:ext uri="{FF2B5EF4-FFF2-40B4-BE49-F238E27FC236}">
                <a16:creationId xmlns:a16="http://schemas.microsoft.com/office/drawing/2014/main" id="{B1C93665-D700-4EE4-B3B2-976347565CCE}"/>
              </a:ext>
            </a:extLst>
          </p:cNvPr>
          <p:cNvSpPr/>
          <p:nvPr userDrawn="1"/>
        </p:nvSpPr>
        <p:spPr>
          <a:xfrm>
            <a:off x="8782928" y="2648287"/>
            <a:ext cx="3418113" cy="28803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noProof="0" dirty="0">
              <a:latin typeface="Arial" panose="020B0604020202020204" pitchFamily="34" charset="0"/>
              <a:cs typeface="Arial" panose="020B0604020202020204" pitchFamily="34" charset="0"/>
            </a:endParaRPr>
          </a:p>
        </p:txBody>
      </p:sp>
      <p:cxnSp>
        <p:nvCxnSpPr>
          <p:cNvPr id="68" name="Rechte verbindingslijn 67">
            <a:extLst>
              <a:ext uri="{FF2B5EF4-FFF2-40B4-BE49-F238E27FC236}">
                <a16:creationId xmlns:a16="http://schemas.microsoft.com/office/drawing/2014/main" id="{E0F7392C-86CE-4D15-9461-FEBB7BAB21C6}"/>
              </a:ext>
            </a:extLst>
          </p:cNvPr>
          <p:cNvCxnSpPr>
            <a:stCxn id="95" idx="4"/>
            <a:endCxn id="94" idx="0"/>
          </p:cNvCxnSpPr>
          <p:nvPr userDrawn="1"/>
        </p:nvCxnSpPr>
        <p:spPr>
          <a:xfrm>
            <a:off x="1359444" y="2936319"/>
            <a:ext cx="0" cy="2443574"/>
          </a:xfrm>
          <a:prstGeom prst="line">
            <a:avLst/>
          </a:prstGeom>
        </p:spPr>
        <p:style>
          <a:lnRef idx="1">
            <a:schemeClr val="accent1"/>
          </a:lnRef>
          <a:fillRef idx="0">
            <a:schemeClr val="accent1"/>
          </a:fillRef>
          <a:effectRef idx="0">
            <a:schemeClr val="accent1"/>
          </a:effectRef>
          <a:fontRef idx="minor">
            <a:schemeClr val="tx1"/>
          </a:fontRef>
        </p:style>
      </p:cxnSp>
      <p:sp>
        <p:nvSpPr>
          <p:cNvPr id="104" name="Rechthoek 103">
            <a:extLst>
              <a:ext uri="{FF2B5EF4-FFF2-40B4-BE49-F238E27FC236}">
                <a16:creationId xmlns:a16="http://schemas.microsoft.com/office/drawing/2014/main" id="{BE73E125-B356-43B6-96F7-FA2EC06AE1BA}"/>
              </a:ext>
            </a:extLst>
          </p:cNvPr>
          <p:cNvSpPr/>
          <p:nvPr userDrawn="1"/>
        </p:nvSpPr>
        <p:spPr>
          <a:xfrm>
            <a:off x="8741152" y="3160240"/>
            <a:ext cx="3459889" cy="46375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noProof="0" dirty="0">
              <a:latin typeface="Arial" panose="020B0604020202020204" pitchFamily="34" charset="0"/>
              <a:cs typeface="Arial" panose="020B0604020202020204" pitchFamily="34" charset="0"/>
            </a:endParaRPr>
          </a:p>
        </p:txBody>
      </p:sp>
      <p:sp>
        <p:nvSpPr>
          <p:cNvPr id="105" name="Rechthoek 104">
            <a:extLst>
              <a:ext uri="{FF2B5EF4-FFF2-40B4-BE49-F238E27FC236}">
                <a16:creationId xmlns:a16="http://schemas.microsoft.com/office/drawing/2014/main" id="{BCEE0C69-6E39-4A9E-AB52-13837EC055E3}"/>
              </a:ext>
            </a:extLst>
          </p:cNvPr>
          <p:cNvSpPr/>
          <p:nvPr userDrawn="1"/>
        </p:nvSpPr>
        <p:spPr>
          <a:xfrm>
            <a:off x="8741152" y="3703901"/>
            <a:ext cx="3459889" cy="79139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noProof="0" dirty="0">
              <a:latin typeface="Arial" panose="020B0604020202020204" pitchFamily="34" charset="0"/>
              <a:cs typeface="Arial" panose="020B0604020202020204" pitchFamily="34" charset="0"/>
            </a:endParaRPr>
          </a:p>
        </p:txBody>
      </p:sp>
      <p:sp>
        <p:nvSpPr>
          <p:cNvPr id="106" name="Rechthoek 105">
            <a:extLst>
              <a:ext uri="{FF2B5EF4-FFF2-40B4-BE49-F238E27FC236}">
                <a16:creationId xmlns:a16="http://schemas.microsoft.com/office/drawing/2014/main" id="{40362948-1002-40FD-9653-06A3ED51C953}"/>
              </a:ext>
            </a:extLst>
          </p:cNvPr>
          <p:cNvSpPr/>
          <p:nvPr userDrawn="1"/>
        </p:nvSpPr>
        <p:spPr>
          <a:xfrm>
            <a:off x="8325443" y="4583447"/>
            <a:ext cx="3875598" cy="44650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noProof="0" dirty="0">
              <a:latin typeface="Arial" panose="020B0604020202020204" pitchFamily="34" charset="0"/>
              <a:cs typeface="Arial" panose="020B0604020202020204" pitchFamily="34" charset="0"/>
            </a:endParaRPr>
          </a:p>
        </p:txBody>
      </p:sp>
      <p:grpSp>
        <p:nvGrpSpPr>
          <p:cNvPr id="66" name="Groep 65">
            <a:extLst>
              <a:ext uri="{FF2B5EF4-FFF2-40B4-BE49-F238E27FC236}">
                <a16:creationId xmlns:a16="http://schemas.microsoft.com/office/drawing/2014/main" id="{332B3D10-808B-450E-A8DF-F7666AB1A7A1}"/>
              </a:ext>
            </a:extLst>
          </p:cNvPr>
          <p:cNvGrpSpPr/>
          <p:nvPr userDrawn="1"/>
        </p:nvGrpSpPr>
        <p:grpSpPr>
          <a:xfrm>
            <a:off x="0" y="0"/>
            <a:ext cx="8931297" cy="6858000"/>
            <a:chOff x="0" y="0"/>
            <a:chExt cx="8931297" cy="6858000"/>
          </a:xfrm>
        </p:grpSpPr>
        <p:sp>
          <p:nvSpPr>
            <p:cNvPr id="90" name="Rechthoek 89">
              <a:extLst>
                <a:ext uri="{FF2B5EF4-FFF2-40B4-BE49-F238E27FC236}">
                  <a16:creationId xmlns:a16="http://schemas.microsoft.com/office/drawing/2014/main" id="{711FDF46-A402-4E49-B29A-7ECECCA5F576}"/>
                </a:ext>
              </a:extLst>
            </p:cNvPr>
            <p:cNvSpPr/>
            <p:nvPr userDrawn="1"/>
          </p:nvSpPr>
          <p:spPr>
            <a:xfrm>
              <a:off x="0" y="0"/>
              <a:ext cx="7559658"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noProof="0" dirty="0">
                <a:latin typeface="Arial" panose="020B0604020202020204" pitchFamily="34" charset="0"/>
                <a:cs typeface="Arial" panose="020B0604020202020204" pitchFamily="34" charset="0"/>
              </a:endParaRPr>
            </a:p>
          </p:txBody>
        </p:sp>
        <p:sp>
          <p:nvSpPr>
            <p:cNvPr id="89" name="Vrije vorm: vorm 88">
              <a:extLst>
                <a:ext uri="{FF2B5EF4-FFF2-40B4-BE49-F238E27FC236}">
                  <a16:creationId xmlns:a16="http://schemas.microsoft.com/office/drawing/2014/main" id="{47E1A202-9BD6-45F4-941F-1738CC76314C}"/>
                </a:ext>
              </a:extLst>
            </p:cNvPr>
            <p:cNvSpPr/>
            <p:nvPr userDrawn="1"/>
          </p:nvSpPr>
          <p:spPr>
            <a:xfrm>
              <a:off x="4176201" y="1"/>
              <a:ext cx="4755096" cy="6857999"/>
            </a:xfrm>
            <a:custGeom>
              <a:avLst/>
              <a:gdLst>
                <a:gd name="connsiteX0" fmla="*/ 0 w 4755096"/>
                <a:gd name="connsiteY0" fmla="*/ 0 h 6866964"/>
                <a:gd name="connsiteX1" fmla="*/ 4022448 w 4755096"/>
                <a:gd name="connsiteY1" fmla="*/ 0 h 6866964"/>
                <a:gd name="connsiteX2" fmla="*/ 4096821 w 4755096"/>
                <a:gd name="connsiteY2" fmla="*/ 145212 h 6866964"/>
                <a:gd name="connsiteX3" fmla="*/ 4755096 w 4755096"/>
                <a:gd name="connsiteY3" fmla="*/ 3039309 h 6866964"/>
                <a:gd name="connsiteX4" fmla="*/ 3615028 w 4755096"/>
                <a:gd name="connsiteY4" fmla="*/ 6771635 h 6866964"/>
                <a:gd name="connsiteX5" fmla="*/ 3547238 w 4755096"/>
                <a:gd name="connsiteY5" fmla="*/ 6866964 h 6866964"/>
                <a:gd name="connsiteX6" fmla="*/ 0 w 4755096"/>
                <a:gd name="connsiteY6" fmla="*/ 6866964 h 686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096" h="6866964">
                  <a:moveTo>
                    <a:pt x="0" y="0"/>
                  </a:moveTo>
                  <a:lnTo>
                    <a:pt x="4022448" y="0"/>
                  </a:lnTo>
                  <a:lnTo>
                    <a:pt x="4096821" y="145212"/>
                  </a:lnTo>
                  <a:cubicBezTo>
                    <a:pt x="4518684" y="1020720"/>
                    <a:pt x="4755096" y="2002406"/>
                    <a:pt x="4755096" y="3039309"/>
                  </a:cubicBezTo>
                  <a:cubicBezTo>
                    <a:pt x="4755096" y="4421847"/>
                    <a:pt x="4334808" y="5706221"/>
                    <a:pt x="3615028" y="6771635"/>
                  </a:cubicBezTo>
                  <a:lnTo>
                    <a:pt x="3547238" y="6866964"/>
                  </a:lnTo>
                  <a:lnTo>
                    <a:pt x="0" y="686696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noProof="0" dirty="0">
                <a:solidFill>
                  <a:schemeClr val="lt1"/>
                </a:solidFill>
                <a:latin typeface="Arial" panose="020B0604020202020204" pitchFamily="34" charset="0"/>
                <a:cs typeface="Arial" panose="020B0604020202020204" pitchFamily="34" charset="0"/>
              </a:endParaRPr>
            </a:p>
          </p:txBody>
        </p:sp>
      </p:grpSp>
      <p:cxnSp>
        <p:nvCxnSpPr>
          <p:cNvPr id="100" name="Rechte verbindingslijn 99">
            <a:extLst>
              <a:ext uri="{FF2B5EF4-FFF2-40B4-BE49-F238E27FC236}">
                <a16:creationId xmlns:a16="http://schemas.microsoft.com/office/drawing/2014/main" id="{6043D679-BDB6-405F-B60A-752B3FA1CB5C}"/>
              </a:ext>
            </a:extLst>
          </p:cNvPr>
          <p:cNvCxnSpPr>
            <a:cxnSpLocks/>
            <a:stCxn id="95" idx="4"/>
            <a:endCxn id="94" idx="0"/>
          </p:cNvCxnSpPr>
          <p:nvPr userDrawn="1"/>
        </p:nvCxnSpPr>
        <p:spPr>
          <a:xfrm>
            <a:off x="1359444" y="2936319"/>
            <a:ext cx="0" cy="2443574"/>
          </a:xfrm>
          <a:prstGeom prst="line">
            <a:avLst/>
          </a:prstGeom>
          <a:ln w="12700">
            <a:solidFill>
              <a:srgbClr val="9D9FA1"/>
            </a:solidFill>
          </a:ln>
        </p:spPr>
        <p:style>
          <a:lnRef idx="1">
            <a:schemeClr val="accent1"/>
          </a:lnRef>
          <a:fillRef idx="0">
            <a:schemeClr val="accent1"/>
          </a:fillRef>
          <a:effectRef idx="0">
            <a:schemeClr val="accent1"/>
          </a:effectRef>
          <a:fontRef idx="minor">
            <a:schemeClr val="tx1"/>
          </a:fontRef>
        </p:style>
      </p:cxnSp>
      <p:sp>
        <p:nvSpPr>
          <p:cNvPr id="11" name="Rechthoek 10">
            <a:extLst>
              <a:ext uri="{FF2B5EF4-FFF2-40B4-BE49-F238E27FC236}">
                <a16:creationId xmlns:a16="http://schemas.microsoft.com/office/drawing/2014/main" id="{13351D02-6757-459D-8F9F-9A868042C472}"/>
              </a:ext>
            </a:extLst>
          </p:cNvPr>
          <p:cNvSpPr/>
          <p:nvPr userDrawn="1"/>
        </p:nvSpPr>
        <p:spPr>
          <a:xfrm>
            <a:off x="1221298" y="1693326"/>
            <a:ext cx="10776775" cy="773148"/>
          </a:xfrm>
          <a:prstGeom prst="rect">
            <a:avLst/>
          </a:prstGeom>
          <a:noFill/>
        </p:spPr>
        <p:txBody>
          <a:bodyPr vert="horz" lIns="0" tIns="0" rIns="0" bIns="0" rtlCol="0">
            <a:noAutofit/>
          </a:bodyPr>
          <a:lstStyle/>
          <a:p>
            <a:pPr marL="0" lvl="3" indent="0">
              <a:lnSpc>
                <a:spcPct val="90000"/>
              </a:lnSpc>
              <a:spcBef>
                <a:spcPts val="600"/>
              </a:spcBef>
              <a:spcAft>
                <a:spcPts val="600"/>
              </a:spcAft>
              <a:buFont typeface="Arial" panose="020B0604020202020204" pitchFamily="34" charset="0"/>
              <a:buNone/>
            </a:pPr>
            <a:r>
              <a:rPr lang="en-GB" sz="1600" cap="none" baseline="0"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Give us your feedback through ‘Comments’ in PowerPoint.</a:t>
            </a:r>
          </a:p>
          <a:p>
            <a:pPr marL="0" lvl="3" indent="0" algn="l" defTabSz="914400" rtl="0" eaLnBrk="1" latinLnBrk="0" hangingPunct="1">
              <a:lnSpc>
                <a:spcPct val="90000"/>
              </a:lnSpc>
              <a:spcBef>
                <a:spcPts val="600"/>
              </a:spcBef>
              <a:spcAft>
                <a:spcPts val="600"/>
              </a:spcAft>
              <a:buFont typeface="Arial" panose="020B0604020202020204" pitchFamily="34" charset="0"/>
              <a:buNone/>
              <a:defRPr/>
            </a:pPr>
            <a:r>
              <a:rPr lang="en-GB" sz="1400" kern="1200" cap="none" baseline="0" noProof="0" dirty="0">
                <a:solidFill>
                  <a:srgbClr val="211F26"/>
                </a:solidFill>
                <a:latin typeface="Arial" panose="020B0604020202020204" pitchFamily="34" charset="0"/>
                <a:ea typeface="Open Sans" panose="020B0606030504020204" pitchFamily="34" charset="0"/>
                <a:cs typeface="Arial" panose="020B0604020202020204" pitchFamily="34" charset="0"/>
              </a:rPr>
              <a:t>Follow the steps below to add feedback to the presentation:</a:t>
            </a:r>
          </a:p>
        </p:txBody>
      </p:sp>
      <p:sp>
        <p:nvSpPr>
          <p:cNvPr id="4" name="Titel 1">
            <a:extLst>
              <a:ext uri="{FF2B5EF4-FFF2-40B4-BE49-F238E27FC236}">
                <a16:creationId xmlns:a16="http://schemas.microsoft.com/office/drawing/2014/main" id="{2676A9F0-84A2-40CE-8901-08F6DDDF6687}"/>
              </a:ext>
            </a:extLst>
          </p:cNvPr>
          <p:cNvSpPr txBox="1">
            <a:spLocks/>
          </p:cNvSpPr>
          <p:nvPr userDrawn="1"/>
        </p:nvSpPr>
        <p:spPr>
          <a:xfrm>
            <a:off x="1221298" y="1214470"/>
            <a:ext cx="5624670" cy="318462"/>
          </a:xfrm>
          <a:prstGeom prst="rect">
            <a:avLst/>
          </a:prstGeom>
        </p:spPr>
        <p:txBody>
          <a:bodyPr vert="horz" wrap="square" lIns="0" tIns="0" rIns="0" bIns="0" rtlCol="0" anchor="t">
            <a:noAutofit/>
          </a:bodyPr>
          <a:lstStyle>
            <a:lvl1pPr algn="l" defTabSz="914400" rtl="0" eaLnBrk="1" latinLnBrk="0" hangingPunct="1">
              <a:lnSpc>
                <a:spcPct val="80000"/>
              </a:lnSpc>
              <a:spcBef>
                <a:spcPct val="0"/>
              </a:spcBef>
              <a:buNone/>
              <a:defRPr sz="3000" kern="1200" cap="all" baseline="0">
                <a:solidFill>
                  <a:schemeClr val="accent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3000" b="0" i="0" u="none" strike="noStrike" kern="1200" cap="all" spc="0" normalizeH="0" baseline="0" noProof="0" dirty="0">
                <a:ln>
                  <a:noFill/>
                </a:ln>
                <a:solidFill>
                  <a:srgbClr val="211F26"/>
                </a:solidFill>
                <a:effectLst/>
                <a:uLnTx/>
                <a:uFillTx/>
                <a:latin typeface="Arial" panose="020B0604020202020204" pitchFamily="34" charset="0"/>
                <a:ea typeface="Segoe UI Black" panose="020B0A02040204020203" pitchFamily="34" charset="0"/>
                <a:cs typeface="+mj-cs"/>
              </a:rPr>
              <a:t>Providing feedback</a:t>
            </a:r>
          </a:p>
        </p:txBody>
      </p:sp>
      <p:grpSp>
        <p:nvGrpSpPr>
          <p:cNvPr id="5" name="P">
            <a:extLst>
              <a:ext uri="{FF2B5EF4-FFF2-40B4-BE49-F238E27FC236}">
                <a16:creationId xmlns:a16="http://schemas.microsoft.com/office/drawing/2014/main" id="{EBCC1EAD-0FEA-4B52-AD1A-3A9B395AA512}"/>
              </a:ext>
            </a:extLst>
          </p:cNvPr>
          <p:cNvGrpSpPr/>
          <p:nvPr userDrawn="1"/>
        </p:nvGrpSpPr>
        <p:grpSpPr>
          <a:xfrm>
            <a:off x="970649" y="720000"/>
            <a:ext cx="360000" cy="360000"/>
            <a:chOff x="2399038" y="2408969"/>
            <a:chExt cx="2162441" cy="2140423"/>
          </a:xfrm>
          <a:solidFill>
            <a:srgbClr val="1FF524"/>
          </a:solidFill>
        </p:grpSpPr>
        <p:sp>
          <p:nvSpPr>
            <p:cNvPr id="6" name="Rechthoekige driehoek 5">
              <a:extLst>
                <a:ext uri="{FF2B5EF4-FFF2-40B4-BE49-F238E27FC236}">
                  <a16:creationId xmlns:a16="http://schemas.microsoft.com/office/drawing/2014/main" id="{7E59915F-4426-4E90-94ED-A68043B6655A}"/>
                </a:ext>
              </a:extLst>
            </p:cNvPr>
            <p:cNvSpPr/>
            <p:nvPr userDrawn="1"/>
          </p:nvSpPr>
          <p:spPr>
            <a:xfrm rot="5400000">
              <a:off x="2399038" y="3107765"/>
              <a:ext cx="1441627" cy="1441627"/>
            </a:xfrm>
            <a:prstGeom prst="rtTriangle">
              <a:avLst/>
            </a:prstGeom>
            <a:grpFill/>
            <a:ln w="381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hthoek 6">
              <a:extLst>
                <a:ext uri="{FF2B5EF4-FFF2-40B4-BE49-F238E27FC236}">
                  <a16:creationId xmlns:a16="http://schemas.microsoft.com/office/drawing/2014/main" id="{6E84278D-E481-41E8-A3F5-99230E31E242}"/>
                </a:ext>
              </a:extLst>
            </p:cNvPr>
            <p:cNvSpPr/>
            <p:nvPr userDrawn="1"/>
          </p:nvSpPr>
          <p:spPr>
            <a:xfrm>
              <a:off x="2399038" y="2408969"/>
              <a:ext cx="1441627" cy="1441627"/>
            </a:xfrm>
            <a:prstGeom prst="rect">
              <a:avLst/>
            </a:prstGeom>
            <a:grpFill/>
            <a:ln w="381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Ovaal 7">
              <a:extLst>
                <a:ext uri="{FF2B5EF4-FFF2-40B4-BE49-F238E27FC236}">
                  <a16:creationId xmlns:a16="http://schemas.microsoft.com/office/drawing/2014/main" id="{7CAECD7F-FC32-425F-A999-529B2652FE5B}"/>
                </a:ext>
              </a:extLst>
            </p:cNvPr>
            <p:cNvSpPr/>
            <p:nvPr userDrawn="1"/>
          </p:nvSpPr>
          <p:spPr>
            <a:xfrm>
              <a:off x="3119852" y="2408969"/>
              <a:ext cx="1441627" cy="1441627"/>
            </a:xfrm>
            <a:prstGeom prst="ellipse">
              <a:avLst/>
            </a:prstGeom>
            <a:grpFill/>
            <a:ln w="381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kstvak 12">
            <a:extLst>
              <a:ext uri="{FF2B5EF4-FFF2-40B4-BE49-F238E27FC236}">
                <a16:creationId xmlns:a16="http://schemas.microsoft.com/office/drawing/2014/main" id="{ADBD3E04-CA33-4E20-9660-3F557D9698B3}"/>
              </a:ext>
            </a:extLst>
          </p:cNvPr>
          <p:cNvSpPr txBox="1"/>
          <p:nvPr userDrawn="1"/>
        </p:nvSpPr>
        <p:spPr>
          <a:xfrm>
            <a:off x="1679127" y="2659587"/>
            <a:ext cx="6699253" cy="265432"/>
          </a:xfrm>
          <a:prstGeom prst="rect">
            <a:avLst/>
          </a:prstGeom>
          <a:noFill/>
        </p:spPr>
        <p:txBody>
          <a:bodyPr wrap="square" lIns="0" tIns="0" rIns="0" bIns="0" rtlCol="0" anchor="ctr">
            <a:noAutofit/>
          </a:bodyPr>
          <a:lstStyle/>
          <a:p>
            <a:r>
              <a:rPr lang="en-GB" sz="1400" noProof="0" dirty="0">
                <a:solidFill>
                  <a:srgbClr val="211F26"/>
                </a:solidFill>
                <a:latin typeface="Arial" panose="020B0604020202020204" pitchFamily="34" charset="0"/>
                <a:ea typeface="Open Sans" panose="020B0606030504020204" pitchFamily="34" charset="0"/>
                <a:cs typeface="Arial" panose="020B0604020202020204" pitchFamily="34" charset="0"/>
              </a:rPr>
              <a:t>Go to the tab </a:t>
            </a:r>
            <a:r>
              <a:rPr lang="en-GB" sz="1200" kern="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‘Insert’</a:t>
            </a:r>
          </a:p>
        </p:txBody>
      </p:sp>
      <p:sp>
        <p:nvSpPr>
          <p:cNvPr id="14" name="Tekstvak 13">
            <a:extLst>
              <a:ext uri="{FF2B5EF4-FFF2-40B4-BE49-F238E27FC236}">
                <a16:creationId xmlns:a16="http://schemas.microsoft.com/office/drawing/2014/main" id="{C973CFDF-3C07-41E4-BA85-D463A527DBDB}"/>
              </a:ext>
            </a:extLst>
          </p:cNvPr>
          <p:cNvSpPr txBox="1"/>
          <p:nvPr userDrawn="1"/>
        </p:nvSpPr>
        <p:spPr>
          <a:xfrm>
            <a:off x="1679127" y="3160240"/>
            <a:ext cx="6699253" cy="288032"/>
          </a:xfrm>
          <a:prstGeom prst="rect">
            <a:avLst/>
          </a:prstGeom>
          <a:noFill/>
        </p:spPr>
        <p:txBody>
          <a:bodyPr wrap="square" lIns="0" tIns="0" rIns="0" bIns="0" rtlCol="0" anchor="ctr">
            <a:noAutofit/>
          </a:bodyPr>
          <a:lstStyle/>
          <a:p>
            <a:r>
              <a:rPr lang="en-GB" sz="1400" noProof="0" dirty="0">
                <a:solidFill>
                  <a:srgbClr val="211F26"/>
                </a:solidFill>
                <a:latin typeface="Arial" panose="020B0604020202020204" pitchFamily="34" charset="0"/>
                <a:ea typeface="Open Sans" panose="020B0606030504020204" pitchFamily="34" charset="0"/>
                <a:cs typeface="Arial" panose="020B0604020202020204" pitchFamily="34" charset="0"/>
              </a:rPr>
              <a:t>Click on the button </a:t>
            </a:r>
            <a:r>
              <a:rPr lang="en-GB" sz="1200" kern="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‘Comment’</a:t>
            </a:r>
          </a:p>
        </p:txBody>
      </p:sp>
      <p:sp>
        <p:nvSpPr>
          <p:cNvPr id="15" name="Tekstvak 14">
            <a:extLst>
              <a:ext uri="{FF2B5EF4-FFF2-40B4-BE49-F238E27FC236}">
                <a16:creationId xmlns:a16="http://schemas.microsoft.com/office/drawing/2014/main" id="{E5EF8E07-6651-4593-8939-DD8B915A9CB1}"/>
              </a:ext>
            </a:extLst>
          </p:cNvPr>
          <p:cNvSpPr txBox="1"/>
          <p:nvPr userDrawn="1"/>
        </p:nvSpPr>
        <p:spPr>
          <a:xfrm>
            <a:off x="1679127" y="3751522"/>
            <a:ext cx="6025981" cy="597194"/>
          </a:xfrm>
          <a:prstGeom prst="rect">
            <a:avLst/>
          </a:prstGeom>
          <a:noFill/>
        </p:spPr>
        <p:txBody>
          <a:bodyPr wrap="square" lIns="0" tIns="0" rIns="0" bIns="0" rtlCol="0" anchor="ctr">
            <a:noAutofit/>
          </a:bodyPr>
          <a:lstStyle/>
          <a:p>
            <a:r>
              <a:rPr lang="en-GB" sz="1400" noProof="0" dirty="0">
                <a:solidFill>
                  <a:srgbClr val="211F26"/>
                </a:solidFill>
                <a:latin typeface="Arial" panose="020B0604020202020204" pitchFamily="34" charset="0"/>
                <a:ea typeface="Open Sans" panose="020B0606030504020204" pitchFamily="34" charset="0"/>
                <a:cs typeface="Arial" panose="020B0604020202020204" pitchFamily="34" charset="0"/>
              </a:rPr>
              <a:t>A speech bubble will appear on the slide and a new window will open</a:t>
            </a:r>
            <a:br>
              <a:rPr lang="en-GB" sz="1400" noProof="0" dirty="0">
                <a:solidFill>
                  <a:srgbClr val="211F26"/>
                </a:solidFill>
                <a:latin typeface="Arial" panose="020B0604020202020204" pitchFamily="34" charset="0"/>
                <a:ea typeface="Open Sans" panose="020B0606030504020204" pitchFamily="34" charset="0"/>
                <a:cs typeface="Arial" panose="020B0604020202020204" pitchFamily="34" charset="0"/>
              </a:rPr>
            </a:br>
            <a:r>
              <a:rPr lang="en-GB" sz="1400" noProof="0" dirty="0">
                <a:solidFill>
                  <a:srgbClr val="211F26"/>
                </a:solidFill>
                <a:latin typeface="Arial" panose="020B0604020202020204" pitchFamily="34" charset="0"/>
                <a:ea typeface="Open Sans" panose="020B0606030504020204" pitchFamily="34" charset="0"/>
                <a:cs typeface="Arial" panose="020B0604020202020204" pitchFamily="34" charset="0"/>
              </a:rPr>
              <a:t>at the side of your screen.</a:t>
            </a:r>
            <a:br>
              <a:rPr lang="en-GB" sz="1400" noProof="0" dirty="0">
                <a:solidFill>
                  <a:srgbClr val="211F26"/>
                </a:solidFill>
                <a:latin typeface="Arial" panose="020B0604020202020204" pitchFamily="34" charset="0"/>
                <a:ea typeface="Open Sans" panose="020B0606030504020204" pitchFamily="34" charset="0"/>
                <a:cs typeface="Arial" panose="020B0604020202020204" pitchFamily="34" charset="0"/>
              </a:rPr>
            </a:br>
            <a:r>
              <a:rPr lang="en-GB" sz="1200" kern="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Type your feedback in the textbox in the window.</a:t>
            </a:r>
          </a:p>
        </p:txBody>
      </p:sp>
      <p:sp>
        <p:nvSpPr>
          <p:cNvPr id="16" name="Tekstvak 15">
            <a:extLst>
              <a:ext uri="{FF2B5EF4-FFF2-40B4-BE49-F238E27FC236}">
                <a16:creationId xmlns:a16="http://schemas.microsoft.com/office/drawing/2014/main" id="{EB7BC488-E400-4C31-A5F6-E96D609C1B24}"/>
              </a:ext>
            </a:extLst>
          </p:cNvPr>
          <p:cNvSpPr txBox="1"/>
          <p:nvPr userDrawn="1"/>
        </p:nvSpPr>
        <p:spPr>
          <a:xfrm>
            <a:off x="1679128" y="4645726"/>
            <a:ext cx="6221329" cy="590407"/>
          </a:xfrm>
          <a:prstGeom prst="rect">
            <a:avLst/>
          </a:prstGeom>
          <a:noFill/>
        </p:spPr>
        <p:txBody>
          <a:bodyPr wrap="square" lIns="0" tIns="0" rIns="0" bIns="0" rtlCol="0" anchor="ctr">
            <a:noAutofit/>
          </a:bodyPr>
          <a:lstStyle/>
          <a:p>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When you’re done, drag the speech bubble to the correct place on</a:t>
            </a:r>
            <a:b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b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the slide. This way it’s clear to us which part of the content your feedback</a:t>
            </a:r>
            <a:b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b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is related to.</a:t>
            </a:r>
          </a:p>
        </p:txBody>
      </p:sp>
      <p:grpSp>
        <p:nvGrpSpPr>
          <p:cNvPr id="60" name="Groep 59">
            <a:extLst>
              <a:ext uri="{FF2B5EF4-FFF2-40B4-BE49-F238E27FC236}">
                <a16:creationId xmlns:a16="http://schemas.microsoft.com/office/drawing/2014/main" id="{4A133921-114B-4698-A5C4-59575C4DFB75}"/>
              </a:ext>
            </a:extLst>
          </p:cNvPr>
          <p:cNvGrpSpPr/>
          <p:nvPr userDrawn="1"/>
        </p:nvGrpSpPr>
        <p:grpSpPr>
          <a:xfrm>
            <a:off x="9350689" y="3703901"/>
            <a:ext cx="2282299" cy="791931"/>
            <a:chOff x="9377508" y="3751523"/>
            <a:chExt cx="2282299" cy="791931"/>
          </a:xfrm>
        </p:grpSpPr>
        <p:sp>
          <p:nvSpPr>
            <p:cNvPr id="30" name="Rechthoek 29">
              <a:extLst>
                <a:ext uri="{FF2B5EF4-FFF2-40B4-BE49-F238E27FC236}">
                  <a16:creationId xmlns:a16="http://schemas.microsoft.com/office/drawing/2014/main" id="{2BBD655F-E2AF-476D-9BD5-88460C357531}"/>
                </a:ext>
              </a:extLst>
            </p:cNvPr>
            <p:cNvSpPr/>
            <p:nvPr userDrawn="1"/>
          </p:nvSpPr>
          <p:spPr>
            <a:xfrm>
              <a:off x="9377508" y="3751523"/>
              <a:ext cx="2282299" cy="791931"/>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31" name="Tekstvak 30">
              <a:extLst>
                <a:ext uri="{FF2B5EF4-FFF2-40B4-BE49-F238E27FC236}">
                  <a16:creationId xmlns:a16="http://schemas.microsoft.com/office/drawing/2014/main" id="{DA356F2D-C77D-49FD-BF94-E066E1889132}"/>
                </a:ext>
              </a:extLst>
            </p:cNvPr>
            <p:cNvSpPr txBox="1"/>
            <p:nvPr userDrawn="1"/>
          </p:nvSpPr>
          <p:spPr>
            <a:xfrm>
              <a:off x="9432893" y="3781888"/>
              <a:ext cx="972315" cy="167298"/>
            </a:xfrm>
            <a:prstGeom prst="rect">
              <a:avLst/>
            </a:prstGeom>
            <a:noFill/>
          </p:spPr>
          <p:txBody>
            <a:bodyPr wrap="square" lIns="0" tIns="0" rIns="0" bIns="0" rtlCol="0" anchor="ctr">
              <a:noAutofit/>
            </a:bodyPr>
            <a:lstStyle/>
            <a:p>
              <a:pPr algn="l"/>
              <a:r>
                <a:rPr lang="en-GB" sz="800" noProof="0" dirty="0">
                  <a:solidFill>
                    <a:srgbClr val="B74629"/>
                  </a:solidFill>
                  <a:latin typeface="Arial" panose="020B0604020202020204" pitchFamily="34" charset="0"/>
                  <a:cs typeface="Arial" panose="020B0604020202020204" pitchFamily="34" charset="0"/>
                </a:rPr>
                <a:t>Comments</a:t>
              </a:r>
            </a:p>
          </p:txBody>
        </p:sp>
        <p:grpSp>
          <p:nvGrpSpPr>
            <p:cNvPr id="32" name="Groep 31">
              <a:extLst>
                <a:ext uri="{FF2B5EF4-FFF2-40B4-BE49-F238E27FC236}">
                  <a16:creationId xmlns:a16="http://schemas.microsoft.com/office/drawing/2014/main" id="{A604F0DD-1788-41A6-A743-41E8860A1ECE}"/>
                </a:ext>
              </a:extLst>
            </p:cNvPr>
            <p:cNvGrpSpPr/>
            <p:nvPr userDrawn="1"/>
          </p:nvGrpSpPr>
          <p:grpSpPr>
            <a:xfrm>
              <a:off x="9538321" y="3966349"/>
              <a:ext cx="316692" cy="134483"/>
              <a:chOff x="8481060" y="2710544"/>
              <a:chExt cx="297547" cy="124096"/>
            </a:xfrm>
          </p:grpSpPr>
          <p:sp>
            <p:nvSpPr>
              <p:cNvPr id="51" name="Rechthoek 50">
                <a:extLst>
                  <a:ext uri="{FF2B5EF4-FFF2-40B4-BE49-F238E27FC236}">
                    <a16:creationId xmlns:a16="http://schemas.microsoft.com/office/drawing/2014/main" id="{E8C41FBC-D8E0-4F13-986E-C6FC2DB3162C}"/>
                  </a:ext>
                </a:extLst>
              </p:cNvPr>
              <p:cNvSpPr/>
              <p:nvPr userDrawn="1"/>
            </p:nvSpPr>
            <p:spPr>
              <a:xfrm>
                <a:off x="8481060" y="2710544"/>
                <a:ext cx="297547" cy="124096"/>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52" name="Tekstvak 51">
                <a:extLst>
                  <a:ext uri="{FF2B5EF4-FFF2-40B4-BE49-F238E27FC236}">
                    <a16:creationId xmlns:a16="http://schemas.microsoft.com/office/drawing/2014/main" id="{AD5132B8-308A-4D30-97E1-9F2D9EA5C0D9}"/>
                  </a:ext>
                </a:extLst>
              </p:cNvPr>
              <p:cNvSpPr txBox="1"/>
              <p:nvPr userDrawn="1"/>
            </p:nvSpPr>
            <p:spPr>
              <a:xfrm>
                <a:off x="8618036" y="2716225"/>
                <a:ext cx="157567" cy="116522"/>
              </a:xfrm>
              <a:prstGeom prst="rect">
                <a:avLst/>
              </a:prstGeom>
              <a:noFill/>
            </p:spPr>
            <p:txBody>
              <a:bodyPr wrap="square" lIns="0" tIns="0" rIns="0" bIns="0" rtlCol="0" anchor="ctr">
                <a:noAutofit/>
              </a:bodyPr>
              <a:lstStyle/>
              <a:p>
                <a:pPr algn="l"/>
                <a:r>
                  <a:rPr lang="en-GB" sz="500" noProof="0" dirty="0">
                    <a:solidFill>
                      <a:srgbClr val="211F26"/>
                    </a:solidFill>
                    <a:latin typeface="Arial" panose="020B0604020202020204" pitchFamily="34" charset="0"/>
                    <a:cs typeface="Arial" panose="020B0604020202020204" pitchFamily="34" charset="0"/>
                  </a:rPr>
                  <a:t>New</a:t>
                </a:r>
              </a:p>
            </p:txBody>
          </p:sp>
          <p:grpSp>
            <p:nvGrpSpPr>
              <p:cNvPr id="53" name="Groep 52">
                <a:extLst>
                  <a:ext uri="{FF2B5EF4-FFF2-40B4-BE49-F238E27FC236}">
                    <a16:creationId xmlns:a16="http://schemas.microsoft.com/office/drawing/2014/main" id="{D866C750-F77C-4D36-965C-7DEC75FD67DF}"/>
                  </a:ext>
                </a:extLst>
              </p:cNvPr>
              <p:cNvGrpSpPr/>
              <p:nvPr userDrawn="1"/>
            </p:nvGrpSpPr>
            <p:grpSpPr>
              <a:xfrm>
                <a:off x="8494145" y="2720946"/>
                <a:ext cx="90052" cy="70177"/>
                <a:chOff x="3501181" y="2688992"/>
                <a:chExt cx="192554" cy="150057"/>
              </a:xfrm>
            </p:grpSpPr>
            <p:sp>
              <p:nvSpPr>
                <p:cNvPr id="54" name="Tekstballon: rechthoek met afgeronde hoeken 53">
                  <a:extLst>
                    <a:ext uri="{FF2B5EF4-FFF2-40B4-BE49-F238E27FC236}">
                      <a16:creationId xmlns:a16="http://schemas.microsoft.com/office/drawing/2014/main" id="{05884605-41F3-4C9C-B505-295A5B4DBA4B}"/>
                    </a:ext>
                  </a:extLst>
                </p:cNvPr>
                <p:cNvSpPr/>
                <p:nvPr userDrawn="1"/>
              </p:nvSpPr>
              <p:spPr>
                <a:xfrm>
                  <a:off x="3542554" y="2729822"/>
                  <a:ext cx="151181" cy="109227"/>
                </a:xfrm>
                <a:prstGeom prst="wedgeRoundRectCallout">
                  <a:avLst>
                    <a:gd name="adj1" fmla="val -26274"/>
                    <a:gd name="adj2" fmla="val 88043"/>
                    <a:gd name="adj3" fmla="val 16667"/>
                  </a:avLst>
                </a:prstGeom>
                <a:solidFill>
                  <a:srgbClr val="F0F0F0"/>
                </a:solidFill>
                <a:ln w="635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55" name="Plusteken 54">
                  <a:extLst>
                    <a:ext uri="{FF2B5EF4-FFF2-40B4-BE49-F238E27FC236}">
                      <a16:creationId xmlns:a16="http://schemas.microsoft.com/office/drawing/2014/main" id="{F0D6C9A2-B0AA-41CA-BAFA-8422E2C87B9E}"/>
                    </a:ext>
                  </a:extLst>
                </p:cNvPr>
                <p:cNvSpPr/>
                <p:nvPr userDrawn="1"/>
              </p:nvSpPr>
              <p:spPr>
                <a:xfrm>
                  <a:off x="3501181" y="2688992"/>
                  <a:ext cx="93331" cy="109153"/>
                </a:xfrm>
                <a:prstGeom prst="mathPlus">
                  <a:avLst>
                    <a:gd name="adj1" fmla="val 31038"/>
                  </a:avLst>
                </a:prstGeom>
                <a:solidFill>
                  <a:srgbClr val="6EA69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grpSp>
        </p:grpSp>
        <p:grpSp>
          <p:nvGrpSpPr>
            <p:cNvPr id="33" name="Groep 32">
              <a:extLst>
                <a:ext uri="{FF2B5EF4-FFF2-40B4-BE49-F238E27FC236}">
                  <a16:creationId xmlns:a16="http://schemas.microsoft.com/office/drawing/2014/main" id="{1E89420A-57E2-4982-98FA-C1E57CA59F9F}"/>
                </a:ext>
              </a:extLst>
            </p:cNvPr>
            <p:cNvGrpSpPr/>
            <p:nvPr userDrawn="1"/>
          </p:nvGrpSpPr>
          <p:grpSpPr>
            <a:xfrm>
              <a:off x="11199201" y="3966349"/>
              <a:ext cx="126763" cy="134483"/>
              <a:chOff x="9783265" y="2710544"/>
              <a:chExt cx="119100" cy="124096"/>
            </a:xfrm>
          </p:grpSpPr>
          <p:sp>
            <p:nvSpPr>
              <p:cNvPr id="46" name="Rechthoek 45">
                <a:extLst>
                  <a:ext uri="{FF2B5EF4-FFF2-40B4-BE49-F238E27FC236}">
                    <a16:creationId xmlns:a16="http://schemas.microsoft.com/office/drawing/2014/main" id="{74E425D8-FC30-4DE1-80E0-501449706CD5}"/>
                  </a:ext>
                </a:extLst>
              </p:cNvPr>
              <p:cNvSpPr/>
              <p:nvPr userDrawn="1"/>
            </p:nvSpPr>
            <p:spPr>
              <a:xfrm>
                <a:off x="9783265" y="2710544"/>
                <a:ext cx="119100" cy="124096"/>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47" name="Tekstballon: rechthoek met afgeronde hoeken 46">
                <a:extLst>
                  <a:ext uri="{FF2B5EF4-FFF2-40B4-BE49-F238E27FC236}">
                    <a16:creationId xmlns:a16="http://schemas.microsoft.com/office/drawing/2014/main" id="{04D3628D-1682-48B7-91C5-E5E6C8A56F37}"/>
                  </a:ext>
                </a:extLst>
              </p:cNvPr>
              <p:cNvSpPr/>
              <p:nvPr userDrawn="1"/>
            </p:nvSpPr>
            <p:spPr>
              <a:xfrm>
                <a:off x="9811674" y="2744298"/>
                <a:ext cx="70704" cy="47150"/>
              </a:xfrm>
              <a:prstGeom prst="wedgeRoundRectCallout">
                <a:avLst>
                  <a:gd name="adj1" fmla="val -26274"/>
                  <a:gd name="adj2" fmla="val 88043"/>
                  <a:gd name="adj3" fmla="val 16667"/>
                </a:avLst>
              </a:prstGeom>
              <a:solidFill>
                <a:srgbClr val="F0F0F0"/>
              </a:solidFill>
              <a:ln w="635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grpSp>
            <p:nvGrpSpPr>
              <p:cNvPr id="48" name="Groep 47">
                <a:extLst>
                  <a:ext uri="{FF2B5EF4-FFF2-40B4-BE49-F238E27FC236}">
                    <a16:creationId xmlns:a16="http://schemas.microsoft.com/office/drawing/2014/main" id="{68A0EFE1-858E-4E3C-B554-170B49E0D5E0}"/>
                  </a:ext>
                </a:extLst>
              </p:cNvPr>
              <p:cNvGrpSpPr/>
              <p:nvPr userDrawn="1"/>
            </p:nvGrpSpPr>
            <p:grpSpPr>
              <a:xfrm>
                <a:off x="9794175" y="2730651"/>
                <a:ext cx="41516" cy="34350"/>
                <a:chOff x="9504227" y="2758508"/>
                <a:chExt cx="84214" cy="69676"/>
              </a:xfrm>
            </p:grpSpPr>
            <p:sp>
              <p:nvSpPr>
                <p:cNvPr id="49" name="Rechthoek 48">
                  <a:extLst>
                    <a:ext uri="{FF2B5EF4-FFF2-40B4-BE49-F238E27FC236}">
                      <a16:creationId xmlns:a16="http://schemas.microsoft.com/office/drawing/2014/main" id="{7C676C13-E19A-4456-926A-782897175D36}"/>
                    </a:ext>
                  </a:extLst>
                </p:cNvPr>
                <p:cNvSpPr/>
                <p:nvPr userDrawn="1"/>
              </p:nvSpPr>
              <p:spPr>
                <a:xfrm>
                  <a:off x="9531075" y="2779152"/>
                  <a:ext cx="57366" cy="28388"/>
                </a:xfrm>
                <a:prstGeom prst="rect">
                  <a:avLst/>
                </a:prstGeom>
                <a:solidFill>
                  <a:srgbClr val="5281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50" name="Pijl: punthaak 49">
                  <a:extLst>
                    <a:ext uri="{FF2B5EF4-FFF2-40B4-BE49-F238E27FC236}">
                      <a16:creationId xmlns:a16="http://schemas.microsoft.com/office/drawing/2014/main" id="{DBB45CB9-643F-4350-BDF8-E601B9F07FC5}"/>
                    </a:ext>
                  </a:extLst>
                </p:cNvPr>
                <p:cNvSpPr/>
                <p:nvPr userDrawn="1"/>
              </p:nvSpPr>
              <p:spPr>
                <a:xfrm rot="10800000">
                  <a:off x="9504227" y="2758508"/>
                  <a:ext cx="63343" cy="69676"/>
                </a:xfrm>
                <a:prstGeom prst="chevron">
                  <a:avLst/>
                </a:prstGeom>
                <a:solidFill>
                  <a:srgbClr val="5281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grpSp>
        </p:grpSp>
        <p:grpSp>
          <p:nvGrpSpPr>
            <p:cNvPr id="34" name="Groep 33">
              <a:extLst>
                <a:ext uri="{FF2B5EF4-FFF2-40B4-BE49-F238E27FC236}">
                  <a16:creationId xmlns:a16="http://schemas.microsoft.com/office/drawing/2014/main" id="{C86BDE48-82C5-48CA-8B9E-DBB1E76DA94B}"/>
                </a:ext>
              </a:extLst>
            </p:cNvPr>
            <p:cNvGrpSpPr/>
            <p:nvPr userDrawn="1"/>
          </p:nvGrpSpPr>
          <p:grpSpPr>
            <a:xfrm>
              <a:off x="11385196" y="3966349"/>
              <a:ext cx="126763" cy="134483"/>
              <a:chOff x="9908109" y="2710544"/>
              <a:chExt cx="119100" cy="124096"/>
            </a:xfrm>
          </p:grpSpPr>
          <p:sp>
            <p:nvSpPr>
              <p:cNvPr id="41" name="Rechthoek 40">
                <a:extLst>
                  <a:ext uri="{FF2B5EF4-FFF2-40B4-BE49-F238E27FC236}">
                    <a16:creationId xmlns:a16="http://schemas.microsoft.com/office/drawing/2014/main" id="{DCA11989-6218-47C9-A2D3-F19EF2AEF6DE}"/>
                  </a:ext>
                </a:extLst>
              </p:cNvPr>
              <p:cNvSpPr/>
              <p:nvPr userDrawn="1"/>
            </p:nvSpPr>
            <p:spPr>
              <a:xfrm>
                <a:off x="9908109" y="2710544"/>
                <a:ext cx="119100" cy="124096"/>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42" name="Tekstballon: rechthoek met afgeronde hoeken 41">
                <a:extLst>
                  <a:ext uri="{FF2B5EF4-FFF2-40B4-BE49-F238E27FC236}">
                    <a16:creationId xmlns:a16="http://schemas.microsoft.com/office/drawing/2014/main" id="{00294789-C490-4ADA-95BB-92423CE963AC}"/>
                  </a:ext>
                </a:extLst>
              </p:cNvPr>
              <p:cNvSpPr/>
              <p:nvPr userDrawn="1"/>
            </p:nvSpPr>
            <p:spPr>
              <a:xfrm>
                <a:off x="9936518" y="2744298"/>
                <a:ext cx="70704" cy="47150"/>
              </a:xfrm>
              <a:prstGeom prst="wedgeRoundRectCallout">
                <a:avLst>
                  <a:gd name="adj1" fmla="val -26274"/>
                  <a:gd name="adj2" fmla="val 88043"/>
                  <a:gd name="adj3" fmla="val 16667"/>
                </a:avLst>
              </a:prstGeom>
              <a:solidFill>
                <a:srgbClr val="F0F0F0"/>
              </a:solidFill>
              <a:ln w="635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grpSp>
            <p:nvGrpSpPr>
              <p:cNvPr id="43" name="Groep 42">
                <a:extLst>
                  <a:ext uri="{FF2B5EF4-FFF2-40B4-BE49-F238E27FC236}">
                    <a16:creationId xmlns:a16="http://schemas.microsoft.com/office/drawing/2014/main" id="{54D5D9C4-A0D8-44EA-B543-5D188EC5E948}"/>
                  </a:ext>
                </a:extLst>
              </p:cNvPr>
              <p:cNvGrpSpPr/>
              <p:nvPr userDrawn="1"/>
            </p:nvGrpSpPr>
            <p:grpSpPr>
              <a:xfrm flipH="1">
                <a:off x="9932083" y="2730651"/>
                <a:ext cx="41516" cy="34350"/>
                <a:chOff x="9504227" y="2758508"/>
                <a:chExt cx="84214" cy="69676"/>
              </a:xfrm>
            </p:grpSpPr>
            <p:sp>
              <p:nvSpPr>
                <p:cNvPr id="44" name="Rechthoek 43">
                  <a:extLst>
                    <a:ext uri="{FF2B5EF4-FFF2-40B4-BE49-F238E27FC236}">
                      <a16:creationId xmlns:a16="http://schemas.microsoft.com/office/drawing/2014/main" id="{13B80CA9-6DE9-44E9-A449-2EFCF6A71C42}"/>
                    </a:ext>
                  </a:extLst>
                </p:cNvPr>
                <p:cNvSpPr/>
                <p:nvPr userDrawn="1"/>
              </p:nvSpPr>
              <p:spPr>
                <a:xfrm>
                  <a:off x="9531075" y="2779152"/>
                  <a:ext cx="57366" cy="28388"/>
                </a:xfrm>
                <a:prstGeom prst="rect">
                  <a:avLst/>
                </a:prstGeom>
                <a:solidFill>
                  <a:srgbClr val="5281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45" name="Pijl: punthaak 44">
                  <a:extLst>
                    <a:ext uri="{FF2B5EF4-FFF2-40B4-BE49-F238E27FC236}">
                      <a16:creationId xmlns:a16="http://schemas.microsoft.com/office/drawing/2014/main" id="{B8952F31-5CD3-48AD-AA46-FCF400FD5350}"/>
                    </a:ext>
                  </a:extLst>
                </p:cNvPr>
                <p:cNvSpPr/>
                <p:nvPr userDrawn="1"/>
              </p:nvSpPr>
              <p:spPr>
                <a:xfrm rot="10800000">
                  <a:off x="9504227" y="2758508"/>
                  <a:ext cx="63343" cy="69676"/>
                </a:xfrm>
                <a:prstGeom prst="chevron">
                  <a:avLst/>
                </a:prstGeom>
                <a:solidFill>
                  <a:srgbClr val="5281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grpSp>
        </p:grpSp>
        <p:sp>
          <p:nvSpPr>
            <p:cNvPr id="35" name="Rechthoek 34">
              <a:extLst>
                <a:ext uri="{FF2B5EF4-FFF2-40B4-BE49-F238E27FC236}">
                  <a16:creationId xmlns:a16="http://schemas.microsoft.com/office/drawing/2014/main" id="{908AFA2A-97C6-45D4-A74C-964B465B978B}"/>
                </a:ext>
              </a:extLst>
            </p:cNvPr>
            <p:cNvSpPr/>
            <p:nvPr userDrawn="1"/>
          </p:nvSpPr>
          <p:spPr>
            <a:xfrm>
              <a:off x="9432894" y="4143760"/>
              <a:ext cx="2100569" cy="349030"/>
            </a:xfrm>
            <a:prstGeom prst="rect">
              <a:avLst/>
            </a:prstGeom>
            <a:solidFill>
              <a:srgbClr val="F0F0F0"/>
            </a:solidFill>
            <a:ln w="6350">
              <a:solidFill>
                <a:srgbClr val="B7462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36" name="Rechthoek 35">
              <a:extLst>
                <a:ext uri="{FF2B5EF4-FFF2-40B4-BE49-F238E27FC236}">
                  <a16:creationId xmlns:a16="http://schemas.microsoft.com/office/drawing/2014/main" id="{68ABFFB7-FEF4-432B-ADE3-2D0DB1D6CACD}"/>
                </a:ext>
              </a:extLst>
            </p:cNvPr>
            <p:cNvSpPr/>
            <p:nvPr userDrawn="1"/>
          </p:nvSpPr>
          <p:spPr>
            <a:xfrm>
              <a:off x="9673886" y="4282355"/>
              <a:ext cx="1806914" cy="16069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 tIns="18000" rIns="18000" bIns="18000" numCol="1" spcCol="0" rtlCol="0" fromWordArt="0" anchor="t" anchorCtr="0" forceAA="0" compatLnSpc="1">
              <a:prstTxWarp prst="textNoShape">
                <a:avLst/>
              </a:prstTxWarp>
              <a:noAutofit/>
            </a:bodyPr>
            <a:lstStyle/>
            <a:p>
              <a:pPr algn="l"/>
              <a:r>
                <a:rPr lang="en-GB" sz="500" b="0" noProof="0" dirty="0">
                  <a:solidFill>
                    <a:srgbClr val="211F26"/>
                  </a:solidFill>
                  <a:latin typeface="Arial" panose="020B0604020202020204" pitchFamily="34" charset="0"/>
                  <a:cs typeface="Arial" panose="020B0604020202020204" pitchFamily="34" charset="0"/>
                </a:rPr>
                <a:t>&lt;type your comment here&gt;</a:t>
              </a:r>
            </a:p>
          </p:txBody>
        </p:sp>
        <p:sp>
          <p:nvSpPr>
            <p:cNvPr id="37" name="Rechthoekige driehoek 36">
              <a:extLst>
                <a:ext uri="{FF2B5EF4-FFF2-40B4-BE49-F238E27FC236}">
                  <a16:creationId xmlns:a16="http://schemas.microsoft.com/office/drawing/2014/main" id="{695AB8DC-D837-4E3F-9AAF-5A1618C48AD1}"/>
                </a:ext>
              </a:extLst>
            </p:cNvPr>
            <p:cNvSpPr/>
            <p:nvPr userDrawn="1"/>
          </p:nvSpPr>
          <p:spPr>
            <a:xfrm flipH="1">
              <a:off x="9470751" y="4187159"/>
              <a:ext cx="33236" cy="27968"/>
            </a:xfrm>
            <a:prstGeom prst="r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38" name="Tekstvak 37">
              <a:extLst>
                <a:ext uri="{FF2B5EF4-FFF2-40B4-BE49-F238E27FC236}">
                  <a16:creationId xmlns:a16="http://schemas.microsoft.com/office/drawing/2014/main" id="{200A8ED3-084D-4E6E-9AD1-7ACB54832338}"/>
                </a:ext>
              </a:extLst>
            </p:cNvPr>
            <p:cNvSpPr txBox="1"/>
            <p:nvPr userDrawn="1"/>
          </p:nvSpPr>
          <p:spPr>
            <a:xfrm>
              <a:off x="9533392" y="4153268"/>
              <a:ext cx="451236" cy="110261"/>
            </a:xfrm>
            <a:prstGeom prst="rect">
              <a:avLst/>
            </a:prstGeom>
            <a:noFill/>
          </p:spPr>
          <p:txBody>
            <a:bodyPr wrap="square" lIns="0" tIns="0" rIns="0" bIns="0" rtlCol="0" anchor="ctr">
              <a:noAutofit/>
            </a:bodyPr>
            <a:lstStyle/>
            <a:p>
              <a:pPr algn="l"/>
              <a:r>
                <a:rPr lang="en-GB" sz="500" b="1" noProof="0" dirty="0">
                  <a:solidFill>
                    <a:srgbClr val="000000"/>
                  </a:solidFill>
                  <a:latin typeface="Arial" panose="020B0604020202020204" pitchFamily="34" charset="0"/>
                  <a:cs typeface="Arial" panose="020B0604020202020204" pitchFamily="34" charset="0"/>
                </a:rPr>
                <a:t>Name</a:t>
              </a:r>
            </a:p>
          </p:txBody>
        </p:sp>
        <p:sp>
          <p:nvSpPr>
            <p:cNvPr id="39" name="Tekstvak 38">
              <a:extLst>
                <a:ext uri="{FF2B5EF4-FFF2-40B4-BE49-F238E27FC236}">
                  <a16:creationId xmlns:a16="http://schemas.microsoft.com/office/drawing/2014/main" id="{5971DBDF-F4CB-4C4A-938B-378D1091292A}"/>
                </a:ext>
              </a:extLst>
            </p:cNvPr>
            <p:cNvSpPr txBox="1"/>
            <p:nvPr userDrawn="1"/>
          </p:nvSpPr>
          <p:spPr>
            <a:xfrm>
              <a:off x="9943541" y="4150343"/>
              <a:ext cx="873023" cy="110261"/>
            </a:xfrm>
            <a:prstGeom prst="rect">
              <a:avLst/>
            </a:prstGeom>
            <a:noFill/>
          </p:spPr>
          <p:txBody>
            <a:bodyPr wrap="square" lIns="0" tIns="0" rIns="0" bIns="0" rtlCol="0" anchor="ctr">
              <a:noAutofit/>
            </a:bodyPr>
            <a:lstStyle/>
            <a:p>
              <a:pPr algn="l"/>
              <a:r>
                <a:rPr lang="en-GB" sz="400" b="0" noProof="0" dirty="0">
                  <a:solidFill>
                    <a:srgbClr val="211F26"/>
                  </a:solidFill>
                  <a:latin typeface="Arial" panose="020B0604020202020204" pitchFamily="34" charset="0"/>
                  <a:cs typeface="Arial" panose="020B0604020202020204" pitchFamily="34" charset="0"/>
                </a:rPr>
                <a:t>A few minutes ago</a:t>
              </a:r>
            </a:p>
          </p:txBody>
        </p:sp>
        <p:sp>
          <p:nvSpPr>
            <p:cNvPr id="40" name="Ovaal 39">
              <a:extLst>
                <a:ext uri="{FF2B5EF4-FFF2-40B4-BE49-F238E27FC236}">
                  <a16:creationId xmlns:a16="http://schemas.microsoft.com/office/drawing/2014/main" id="{A79BA3E8-FECF-4ED9-8B5F-8E7AB355DCBA}"/>
                </a:ext>
              </a:extLst>
            </p:cNvPr>
            <p:cNvSpPr/>
            <p:nvPr userDrawn="1"/>
          </p:nvSpPr>
          <p:spPr>
            <a:xfrm>
              <a:off x="9489950" y="4281958"/>
              <a:ext cx="142283" cy="144000"/>
            </a:xfrm>
            <a:prstGeom prst="ellipse">
              <a:avLst/>
            </a:prstGeom>
            <a:pattFill prst="dkUpDiag">
              <a:fgClr>
                <a:srgbClr val="DADADA"/>
              </a:fgClr>
              <a:bgClr>
                <a:srgbClr val="9D9FA1"/>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4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57" name="Groep 56">
            <a:extLst>
              <a:ext uri="{FF2B5EF4-FFF2-40B4-BE49-F238E27FC236}">
                <a16:creationId xmlns:a16="http://schemas.microsoft.com/office/drawing/2014/main" id="{D1DB6452-8B73-4E8B-BCB7-B0A39BA65A8E}"/>
              </a:ext>
            </a:extLst>
          </p:cNvPr>
          <p:cNvGrpSpPr/>
          <p:nvPr userDrawn="1"/>
        </p:nvGrpSpPr>
        <p:grpSpPr>
          <a:xfrm>
            <a:off x="9350681" y="4583447"/>
            <a:ext cx="412275" cy="441795"/>
            <a:chOff x="8323487" y="3433313"/>
            <a:chExt cx="370301" cy="396815"/>
          </a:xfrm>
        </p:grpSpPr>
        <p:sp>
          <p:nvSpPr>
            <p:cNvPr id="58" name="Rechthoek 57">
              <a:extLst>
                <a:ext uri="{FF2B5EF4-FFF2-40B4-BE49-F238E27FC236}">
                  <a16:creationId xmlns:a16="http://schemas.microsoft.com/office/drawing/2014/main" id="{BF9F2032-2823-4E19-9771-B9FC46580934}"/>
                </a:ext>
              </a:extLst>
            </p:cNvPr>
            <p:cNvSpPr/>
            <p:nvPr userDrawn="1"/>
          </p:nvSpPr>
          <p:spPr>
            <a:xfrm>
              <a:off x="8323487" y="3433313"/>
              <a:ext cx="370301" cy="396815"/>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59" name="Tekstballon: rechthoek met afgeronde hoeken 58">
              <a:extLst>
                <a:ext uri="{FF2B5EF4-FFF2-40B4-BE49-F238E27FC236}">
                  <a16:creationId xmlns:a16="http://schemas.microsoft.com/office/drawing/2014/main" id="{9BCF438B-7338-44B9-BED9-BF8323BAD832}"/>
                </a:ext>
              </a:extLst>
            </p:cNvPr>
            <p:cNvSpPr/>
            <p:nvPr userDrawn="1"/>
          </p:nvSpPr>
          <p:spPr>
            <a:xfrm>
              <a:off x="8397954" y="3542112"/>
              <a:ext cx="221366" cy="147623"/>
            </a:xfrm>
            <a:prstGeom prst="wedgeRoundRectCallout">
              <a:avLst>
                <a:gd name="adj1" fmla="val -26274"/>
                <a:gd name="adj2" fmla="val 88043"/>
                <a:gd name="adj3" fmla="val 16667"/>
              </a:avLst>
            </a:prstGeom>
            <a:solidFill>
              <a:srgbClr val="FFCDB2"/>
            </a:solidFill>
            <a:ln w="12700">
              <a:solidFill>
                <a:srgbClr val="D9706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grpSp>
      <p:sp>
        <p:nvSpPr>
          <p:cNvPr id="62" name="Tekstvak 61">
            <a:extLst>
              <a:ext uri="{FF2B5EF4-FFF2-40B4-BE49-F238E27FC236}">
                <a16:creationId xmlns:a16="http://schemas.microsoft.com/office/drawing/2014/main" id="{3B6DE92E-57ED-489A-86AB-32755B741A5A}"/>
              </a:ext>
            </a:extLst>
          </p:cNvPr>
          <p:cNvSpPr txBox="1"/>
          <p:nvPr userDrawn="1"/>
        </p:nvSpPr>
        <p:spPr>
          <a:xfrm>
            <a:off x="1679128" y="5412432"/>
            <a:ext cx="5761552" cy="658760"/>
          </a:xfrm>
          <a:prstGeom prst="rect">
            <a:avLst/>
          </a:prstGeom>
          <a:noFill/>
        </p:spPr>
        <p:txBody>
          <a:bodyPr wrap="square" lIns="0" tIns="0" rIns="0" bIns="0" rtlCol="0" anchor="ctr">
            <a:noAutofit/>
          </a:bodyPr>
          <a:lstStyle/>
          <a:p>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In the right corner of the window for Comments, two buttons are visible. With the left button you can navigate to the previous comments and with the right button you can navigate to the next comment.</a:t>
            </a:r>
          </a:p>
        </p:txBody>
      </p:sp>
      <p:sp>
        <p:nvSpPr>
          <p:cNvPr id="63" name="Ovaal 62">
            <a:extLst>
              <a:ext uri="{FF2B5EF4-FFF2-40B4-BE49-F238E27FC236}">
                <a16:creationId xmlns:a16="http://schemas.microsoft.com/office/drawing/2014/main" id="{1DDB16E3-677D-451A-BC3C-AC57AEB4D823}"/>
              </a:ext>
            </a:extLst>
          </p:cNvPr>
          <p:cNvSpPr/>
          <p:nvPr userDrawn="1"/>
        </p:nvSpPr>
        <p:spPr>
          <a:xfrm>
            <a:off x="8291413" y="5379893"/>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5</a:t>
            </a:r>
          </a:p>
        </p:txBody>
      </p:sp>
      <p:grpSp>
        <p:nvGrpSpPr>
          <p:cNvPr id="65" name="Groep 64">
            <a:extLst>
              <a:ext uri="{FF2B5EF4-FFF2-40B4-BE49-F238E27FC236}">
                <a16:creationId xmlns:a16="http://schemas.microsoft.com/office/drawing/2014/main" id="{C9EBEA77-F3D5-4363-B3EF-B34260A1D648}"/>
              </a:ext>
            </a:extLst>
          </p:cNvPr>
          <p:cNvGrpSpPr/>
          <p:nvPr userDrawn="1"/>
        </p:nvGrpSpPr>
        <p:grpSpPr>
          <a:xfrm>
            <a:off x="9350681" y="5379893"/>
            <a:ext cx="919855" cy="429569"/>
            <a:chOff x="9361322" y="5407067"/>
            <a:chExt cx="919855" cy="429569"/>
          </a:xfrm>
        </p:grpSpPr>
        <p:grpSp>
          <p:nvGrpSpPr>
            <p:cNvPr id="61" name="Groep 60">
              <a:extLst>
                <a:ext uri="{FF2B5EF4-FFF2-40B4-BE49-F238E27FC236}">
                  <a16:creationId xmlns:a16="http://schemas.microsoft.com/office/drawing/2014/main" id="{C1A5DF90-9BD0-4A9F-AC57-8462DC07676F}"/>
                </a:ext>
              </a:extLst>
            </p:cNvPr>
            <p:cNvGrpSpPr/>
            <p:nvPr userDrawn="1"/>
          </p:nvGrpSpPr>
          <p:grpSpPr>
            <a:xfrm>
              <a:off x="9361322" y="5407067"/>
              <a:ext cx="412275" cy="429569"/>
              <a:chOff x="9361322" y="5412430"/>
              <a:chExt cx="412275" cy="429569"/>
            </a:xfrm>
          </p:grpSpPr>
          <p:sp>
            <p:nvSpPr>
              <p:cNvPr id="80" name="Rechthoek 79">
                <a:extLst>
                  <a:ext uri="{FF2B5EF4-FFF2-40B4-BE49-F238E27FC236}">
                    <a16:creationId xmlns:a16="http://schemas.microsoft.com/office/drawing/2014/main" id="{55BD93E4-4802-4310-849B-43F3DC88590E}"/>
                  </a:ext>
                </a:extLst>
              </p:cNvPr>
              <p:cNvSpPr/>
              <p:nvPr userDrawn="1"/>
            </p:nvSpPr>
            <p:spPr>
              <a:xfrm>
                <a:off x="9361322" y="5412430"/>
                <a:ext cx="412275" cy="429569"/>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81" name="Tekstballon: rechthoek met afgeronde hoeken 80">
                <a:extLst>
                  <a:ext uri="{FF2B5EF4-FFF2-40B4-BE49-F238E27FC236}">
                    <a16:creationId xmlns:a16="http://schemas.microsoft.com/office/drawing/2014/main" id="{1B9C5796-DDDD-4A07-AC24-9779E86FC6A2}"/>
                  </a:ext>
                </a:extLst>
              </p:cNvPr>
              <p:cNvSpPr/>
              <p:nvPr userDrawn="1"/>
            </p:nvSpPr>
            <p:spPr>
              <a:xfrm>
                <a:off x="9449029" y="5529272"/>
                <a:ext cx="244748" cy="163214"/>
              </a:xfrm>
              <a:prstGeom prst="wedgeRoundRectCallout">
                <a:avLst>
                  <a:gd name="adj1" fmla="val -26274"/>
                  <a:gd name="adj2" fmla="val 88043"/>
                  <a:gd name="adj3" fmla="val 16667"/>
                </a:avLst>
              </a:prstGeom>
              <a:solidFill>
                <a:srgbClr val="F0F0F0"/>
              </a:solidFill>
              <a:ln w="635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119" name="Vrije vorm: vorm 118">
                <a:extLst>
                  <a:ext uri="{FF2B5EF4-FFF2-40B4-BE49-F238E27FC236}">
                    <a16:creationId xmlns:a16="http://schemas.microsoft.com/office/drawing/2014/main" id="{1FC46FB2-A57B-4854-BA1C-D29C894055C4}"/>
                  </a:ext>
                </a:extLst>
              </p:cNvPr>
              <p:cNvSpPr/>
              <p:nvPr userDrawn="1"/>
            </p:nvSpPr>
            <p:spPr>
              <a:xfrm>
                <a:off x="9388455" y="5482032"/>
                <a:ext cx="143711" cy="118905"/>
              </a:xfrm>
              <a:custGeom>
                <a:avLst/>
                <a:gdLst>
                  <a:gd name="connsiteX0" fmla="*/ 54047 w 143711"/>
                  <a:gd name="connsiteY0" fmla="*/ 0 h 118905"/>
                  <a:gd name="connsiteX1" fmla="*/ 108095 w 143711"/>
                  <a:gd name="connsiteY1" fmla="*/ 0 h 118905"/>
                  <a:gd name="connsiteX2" fmla="*/ 76067 w 143711"/>
                  <a:gd name="connsiteY2" fmla="*/ 35230 h 118905"/>
                  <a:gd name="connsiteX3" fmla="*/ 143711 w 143711"/>
                  <a:gd name="connsiteY3" fmla="*/ 35230 h 118905"/>
                  <a:gd name="connsiteX4" fmla="*/ 143711 w 143711"/>
                  <a:gd name="connsiteY4" fmla="*/ 83675 h 118905"/>
                  <a:gd name="connsiteX5" fmla="*/ 76068 w 143711"/>
                  <a:gd name="connsiteY5" fmla="*/ 83675 h 118905"/>
                  <a:gd name="connsiteX6" fmla="*/ 108095 w 143711"/>
                  <a:gd name="connsiteY6" fmla="*/ 118905 h 118905"/>
                  <a:gd name="connsiteX7" fmla="*/ 54047 w 143711"/>
                  <a:gd name="connsiteY7" fmla="*/ 118905 h 118905"/>
                  <a:gd name="connsiteX8" fmla="*/ 0 w 143711"/>
                  <a:gd name="connsiteY8" fmla="*/ 59452 h 11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11" h="118905">
                    <a:moveTo>
                      <a:pt x="54047" y="0"/>
                    </a:moveTo>
                    <a:lnTo>
                      <a:pt x="108095" y="0"/>
                    </a:lnTo>
                    <a:lnTo>
                      <a:pt x="76067" y="35230"/>
                    </a:lnTo>
                    <a:lnTo>
                      <a:pt x="143711" y="35230"/>
                    </a:lnTo>
                    <a:lnTo>
                      <a:pt x="143711" y="83675"/>
                    </a:lnTo>
                    <a:lnTo>
                      <a:pt x="76068" y="83675"/>
                    </a:lnTo>
                    <a:lnTo>
                      <a:pt x="108095" y="118905"/>
                    </a:lnTo>
                    <a:lnTo>
                      <a:pt x="54047" y="118905"/>
                    </a:lnTo>
                    <a:lnTo>
                      <a:pt x="0" y="59452"/>
                    </a:lnTo>
                    <a:close/>
                  </a:path>
                </a:pathLst>
              </a:custGeom>
              <a:solidFill>
                <a:srgbClr val="5281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grpSp>
        <p:grpSp>
          <p:nvGrpSpPr>
            <p:cNvPr id="64" name="Groep 63">
              <a:extLst>
                <a:ext uri="{FF2B5EF4-FFF2-40B4-BE49-F238E27FC236}">
                  <a16:creationId xmlns:a16="http://schemas.microsoft.com/office/drawing/2014/main" id="{FC63FE84-EA4E-436C-98A6-5C5A0A08BDD5}"/>
                </a:ext>
              </a:extLst>
            </p:cNvPr>
            <p:cNvGrpSpPr/>
            <p:nvPr userDrawn="1"/>
          </p:nvGrpSpPr>
          <p:grpSpPr>
            <a:xfrm>
              <a:off x="9868902" y="5407067"/>
              <a:ext cx="412275" cy="429569"/>
              <a:chOff x="9890035" y="5412430"/>
              <a:chExt cx="412275" cy="429569"/>
            </a:xfrm>
          </p:grpSpPr>
          <p:sp>
            <p:nvSpPr>
              <p:cNvPr id="75" name="Rechthoek 74">
                <a:extLst>
                  <a:ext uri="{FF2B5EF4-FFF2-40B4-BE49-F238E27FC236}">
                    <a16:creationId xmlns:a16="http://schemas.microsoft.com/office/drawing/2014/main" id="{2A0F61DD-8B24-455A-818D-F11C23155872}"/>
                  </a:ext>
                </a:extLst>
              </p:cNvPr>
              <p:cNvSpPr/>
              <p:nvPr userDrawn="1"/>
            </p:nvSpPr>
            <p:spPr>
              <a:xfrm>
                <a:off x="9890035" y="5412430"/>
                <a:ext cx="412275" cy="429569"/>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76" name="Tekstballon: rechthoek met afgeronde hoeken 75">
                <a:extLst>
                  <a:ext uri="{FF2B5EF4-FFF2-40B4-BE49-F238E27FC236}">
                    <a16:creationId xmlns:a16="http://schemas.microsoft.com/office/drawing/2014/main" id="{4E5B9E60-C68F-4154-80E5-E1A2C86DFB09}"/>
                  </a:ext>
                </a:extLst>
              </p:cNvPr>
              <p:cNvSpPr/>
              <p:nvPr userDrawn="1"/>
            </p:nvSpPr>
            <p:spPr>
              <a:xfrm>
                <a:off x="9977742" y="5529272"/>
                <a:ext cx="244748" cy="163214"/>
              </a:xfrm>
              <a:prstGeom prst="wedgeRoundRectCallout">
                <a:avLst>
                  <a:gd name="adj1" fmla="val -26274"/>
                  <a:gd name="adj2" fmla="val 88043"/>
                  <a:gd name="adj3" fmla="val 16667"/>
                </a:avLst>
              </a:prstGeom>
              <a:solidFill>
                <a:srgbClr val="F0F0F0"/>
              </a:solidFill>
              <a:ln w="635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sp>
            <p:nvSpPr>
              <p:cNvPr id="120" name="Vrije vorm: vorm 119">
                <a:extLst>
                  <a:ext uri="{FF2B5EF4-FFF2-40B4-BE49-F238E27FC236}">
                    <a16:creationId xmlns:a16="http://schemas.microsoft.com/office/drawing/2014/main" id="{0BC81CA4-BBFD-4F07-A3B0-89F0F66829F7}"/>
                  </a:ext>
                </a:extLst>
              </p:cNvPr>
              <p:cNvSpPr/>
              <p:nvPr userDrawn="1"/>
            </p:nvSpPr>
            <p:spPr>
              <a:xfrm flipH="1">
                <a:off x="9962390" y="5482032"/>
                <a:ext cx="143711" cy="118905"/>
              </a:xfrm>
              <a:custGeom>
                <a:avLst/>
                <a:gdLst>
                  <a:gd name="connsiteX0" fmla="*/ 108095 w 143711"/>
                  <a:gd name="connsiteY0" fmla="*/ 0 h 118905"/>
                  <a:gd name="connsiteX1" fmla="*/ 54047 w 143711"/>
                  <a:gd name="connsiteY1" fmla="*/ 0 h 118905"/>
                  <a:gd name="connsiteX2" fmla="*/ 0 w 143711"/>
                  <a:gd name="connsiteY2" fmla="*/ 59452 h 118905"/>
                  <a:gd name="connsiteX3" fmla="*/ 54047 w 143711"/>
                  <a:gd name="connsiteY3" fmla="*/ 118905 h 118905"/>
                  <a:gd name="connsiteX4" fmla="*/ 108095 w 143711"/>
                  <a:gd name="connsiteY4" fmla="*/ 118905 h 118905"/>
                  <a:gd name="connsiteX5" fmla="*/ 76068 w 143711"/>
                  <a:gd name="connsiteY5" fmla="*/ 83675 h 118905"/>
                  <a:gd name="connsiteX6" fmla="*/ 143711 w 143711"/>
                  <a:gd name="connsiteY6" fmla="*/ 83675 h 118905"/>
                  <a:gd name="connsiteX7" fmla="*/ 143711 w 143711"/>
                  <a:gd name="connsiteY7" fmla="*/ 35230 h 118905"/>
                  <a:gd name="connsiteX8" fmla="*/ 76067 w 143711"/>
                  <a:gd name="connsiteY8" fmla="*/ 35230 h 11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11" h="118905">
                    <a:moveTo>
                      <a:pt x="108095" y="0"/>
                    </a:moveTo>
                    <a:lnTo>
                      <a:pt x="54047" y="0"/>
                    </a:lnTo>
                    <a:lnTo>
                      <a:pt x="0" y="59452"/>
                    </a:lnTo>
                    <a:lnTo>
                      <a:pt x="54047" y="118905"/>
                    </a:lnTo>
                    <a:lnTo>
                      <a:pt x="108095" y="118905"/>
                    </a:lnTo>
                    <a:lnTo>
                      <a:pt x="76068" y="83675"/>
                    </a:lnTo>
                    <a:lnTo>
                      <a:pt x="143711" y="83675"/>
                    </a:lnTo>
                    <a:lnTo>
                      <a:pt x="143711" y="35230"/>
                    </a:lnTo>
                    <a:lnTo>
                      <a:pt x="76067" y="35230"/>
                    </a:lnTo>
                    <a:close/>
                  </a:path>
                </a:pathLst>
              </a:custGeom>
              <a:solidFill>
                <a:srgbClr val="5281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chemeClr val="tx1"/>
                  </a:solidFill>
                  <a:latin typeface="Arial" panose="020B0604020202020204" pitchFamily="34" charset="0"/>
                  <a:cs typeface="Arial" panose="020B0604020202020204" pitchFamily="34" charset="0"/>
                </a:endParaRPr>
              </a:p>
            </p:txBody>
          </p:sp>
        </p:grpSp>
      </p:grpSp>
      <p:sp>
        <p:nvSpPr>
          <p:cNvPr id="85" name="Ovaal 84">
            <a:extLst>
              <a:ext uri="{FF2B5EF4-FFF2-40B4-BE49-F238E27FC236}">
                <a16:creationId xmlns:a16="http://schemas.microsoft.com/office/drawing/2014/main" id="{D1250477-D566-4EB4-835D-9D176A0EDDEE}"/>
              </a:ext>
            </a:extLst>
          </p:cNvPr>
          <p:cNvSpPr/>
          <p:nvPr userDrawn="1"/>
        </p:nvSpPr>
        <p:spPr>
          <a:xfrm>
            <a:off x="8762912" y="2648287"/>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lvl="0" algn="ctr" defTabSz="914400" rtl="0" eaLnBrk="1" latinLnBrk="0" hangingPunct="1">
              <a:lnSpc>
                <a:spcPct val="80000"/>
              </a:lnSpc>
              <a:spcBef>
                <a:spcPts val="600"/>
              </a:spcBef>
              <a:spcAft>
                <a:spcPts val="600"/>
              </a:spcAft>
            </a:pPr>
            <a:r>
              <a:rPr lang="en-GB" sz="1000" b="1" kern="1200"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1</a:t>
            </a:r>
          </a:p>
        </p:txBody>
      </p:sp>
      <p:sp>
        <p:nvSpPr>
          <p:cNvPr id="86" name="Ovaal 85">
            <a:extLst>
              <a:ext uri="{FF2B5EF4-FFF2-40B4-BE49-F238E27FC236}">
                <a16:creationId xmlns:a16="http://schemas.microsoft.com/office/drawing/2014/main" id="{8F3F7129-FFA7-403D-85C0-EAA34F3E4A74}"/>
              </a:ext>
            </a:extLst>
          </p:cNvPr>
          <p:cNvSpPr/>
          <p:nvPr userDrawn="1"/>
        </p:nvSpPr>
        <p:spPr>
          <a:xfrm>
            <a:off x="8708047" y="3703901"/>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3</a:t>
            </a:r>
          </a:p>
        </p:txBody>
      </p:sp>
      <p:sp>
        <p:nvSpPr>
          <p:cNvPr id="87" name="Ovaal 86">
            <a:extLst>
              <a:ext uri="{FF2B5EF4-FFF2-40B4-BE49-F238E27FC236}">
                <a16:creationId xmlns:a16="http://schemas.microsoft.com/office/drawing/2014/main" id="{236E36BE-4087-41EC-A2BF-9864ECC21FC6}"/>
              </a:ext>
            </a:extLst>
          </p:cNvPr>
          <p:cNvSpPr/>
          <p:nvPr userDrawn="1"/>
        </p:nvSpPr>
        <p:spPr>
          <a:xfrm>
            <a:off x="8544619" y="4583447"/>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4</a:t>
            </a:r>
          </a:p>
        </p:txBody>
      </p:sp>
      <p:sp>
        <p:nvSpPr>
          <p:cNvPr id="88" name="Ovaal 87">
            <a:extLst>
              <a:ext uri="{FF2B5EF4-FFF2-40B4-BE49-F238E27FC236}">
                <a16:creationId xmlns:a16="http://schemas.microsoft.com/office/drawing/2014/main" id="{A76B213C-B3E9-47F3-8C4B-AF29E50D7FDC}"/>
              </a:ext>
            </a:extLst>
          </p:cNvPr>
          <p:cNvSpPr/>
          <p:nvPr userDrawn="1"/>
        </p:nvSpPr>
        <p:spPr>
          <a:xfrm>
            <a:off x="8773860" y="3160240"/>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2</a:t>
            </a:r>
          </a:p>
        </p:txBody>
      </p:sp>
      <p:grpSp>
        <p:nvGrpSpPr>
          <p:cNvPr id="3" name="Groep 2">
            <a:extLst>
              <a:ext uri="{FF2B5EF4-FFF2-40B4-BE49-F238E27FC236}">
                <a16:creationId xmlns:a16="http://schemas.microsoft.com/office/drawing/2014/main" id="{4323E688-B7C5-4E1C-897D-492C343FAA09}"/>
              </a:ext>
            </a:extLst>
          </p:cNvPr>
          <p:cNvGrpSpPr/>
          <p:nvPr userDrawn="1"/>
        </p:nvGrpSpPr>
        <p:grpSpPr>
          <a:xfrm>
            <a:off x="9350689" y="2648287"/>
            <a:ext cx="1868733" cy="282692"/>
            <a:chOff x="9274992" y="2652097"/>
            <a:chExt cx="1761894" cy="266530"/>
          </a:xfrm>
        </p:grpSpPr>
        <p:grpSp>
          <p:nvGrpSpPr>
            <p:cNvPr id="17" name="Groep 16">
              <a:extLst>
                <a:ext uri="{FF2B5EF4-FFF2-40B4-BE49-F238E27FC236}">
                  <a16:creationId xmlns:a16="http://schemas.microsoft.com/office/drawing/2014/main" id="{ED330E87-BE72-42F1-8FB5-CF7A03CD7732}"/>
                </a:ext>
              </a:extLst>
            </p:cNvPr>
            <p:cNvGrpSpPr/>
            <p:nvPr userDrawn="1"/>
          </p:nvGrpSpPr>
          <p:grpSpPr>
            <a:xfrm>
              <a:off x="9274992" y="2652097"/>
              <a:ext cx="1761894" cy="266530"/>
              <a:chOff x="5322164" y="2132856"/>
              <a:chExt cx="1761894" cy="266530"/>
            </a:xfrm>
          </p:grpSpPr>
          <p:sp>
            <p:nvSpPr>
              <p:cNvPr id="18" name="Rechthoek 17">
                <a:extLst>
                  <a:ext uri="{FF2B5EF4-FFF2-40B4-BE49-F238E27FC236}">
                    <a16:creationId xmlns:a16="http://schemas.microsoft.com/office/drawing/2014/main" id="{27572ED7-4383-4C08-9B7B-2EA13EDBD52C}"/>
                  </a:ext>
                </a:extLst>
              </p:cNvPr>
              <p:cNvSpPr/>
              <p:nvPr userDrawn="1"/>
            </p:nvSpPr>
            <p:spPr>
              <a:xfrm>
                <a:off x="5322164" y="2132856"/>
                <a:ext cx="1761894" cy="266530"/>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chemeClr val="tx1"/>
                  </a:solidFill>
                  <a:latin typeface="Arial" panose="020B0604020202020204" pitchFamily="34" charset="0"/>
                  <a:cs typeface="Arial" panose="020B0604020202020204" pitchFamily="34" charset="0"/>
                </a:endParaRPr>
              </a:p>
            </p:txBody>
          </p:sp>
          <p:sp>
            <p:nvSpPr>
              <p:cNvPr id="20" name="Tekstvak 19">
                <a:extLst>
                  <a:ext uri="{FF2B5EF4-FFF2-40B4-BE49-F238E27FC236}">
                    <a16:creationId xmlns:a16="http://schemas.microsoft.com/office/drawing/2014/main" id="{0D9E7FAF-DDE3-4699-9361-DEF0DAB4D5DF}"/>
                  </a:ext>
                </a:extLst>
              </p:cNvPr>
              <p:cNvSpPr txBox="1"/>
              <p:nvPr userDrawn="1"/>
            </p:nvSpPr>
            <p:spPr>
              <a:xfrm>
                <a:off x="5342229" y="2182649"/>
                <a:ext cx="479687" cy="157662"/>
              </a:xfrm>
              <a:prstGeom prst="rect">
                <a:avLst/>
              </a:prstGeom>
              <a:noFill/>
            </p:spPr>
            <p:txBody>
              <a:bodyPr wrap="square" rtlCol="0" anchor="ctr">
                <a:noAutofit/>
              </a:bodyPr>
              <a:lstStyle/>
              <a:p>
                <a:pPr algn="ctr"/>
                <a:r>
                  <a:rPr lang="en-GB" sz="800" noProof="0" dirty="0">
                    <a:solidFill>
                      <a:srgbClr val="211F26"/>
                    </a:solidFill>
                    <a:latin typeface="Arial" panose="020B0604020202020204" pitchFamily="34" charset="0"/>
                    <a:cs typeface="Arial" panose="020B0604020202020204" pitchFamily="34" charset="0"/>
                  </a:rPr>
                  <a:t>Home</a:t>
                </a:r>
              </a:p>
            </p:txBody>
          </p:sp>
          <p:sp>
            <p:nvSpPr>
              <p:cNvPr id="21" name="Tekstvak 20">
                <a:extLst>
                  <a:ext uri="{FF2B5EF4-FFF2-40B4-BE49-F238E27FC236}">
                    <a16:creationId xmlns:a16="http://schemas.microsoft.com/office/drawing/2014/main" id="{6D16041D-12A0-4292-A7A1-988830A91DCA}"/>
                  </a:ext>
                </a:extLst>
              </p:cNvPr>
              <p:cNvSpPr txBox="1"/>
              <p:nvPr userDrawn="1"/>
            </p:nvSpPr>
            <p:spPr>
              <a:xfrm>
                <a:off x="6383169" y="2182649"/>
                <a:ext cx="670798" cy="157662"/>
              </a:xfrm>
              <a:prstGeom prst="rect">
                <a:avLst/>
              </a:prstGeom>
              <a:noFill/>
            </p:spPr>
            <p:txBody>
              <a:bodyPr wrap="square" rtlCol="0" anchor="ctr">
                <a:noAutofit/>
              </a:bodyPr>
              <a:lstStyle/>
              <a:p>
                <a:pPr algn="ctr"/>
                <a:r>
                  <a:rPr lang="en-GB" sz="800" noProof="0" dirty="0">
                    <a:solidFill>
                      <a:srgbClr val="211F26"/>
                    </a:solidFill>
                    <a:latin typeface="Arial" panose="020B0604020202020204" pitchFamily="34" charset="0"/>
                    <a:cs typeface="Arial" panose="020B0604020202020204" pitchFamily="34" charset="0"/>
                  </a:rPr>
                  <a:t>Design</a:t>
                </a:r>
              </a:p>
            </p:txBody>
          </p:sp>
          <p:sp>
            <p:nvSpPr>
              <p:cNvPr id="22" name="Tekstvak 21">
                <a:extLst>
                  <a:ext uri="{FF2B5EF4-FFF2-40B4-BE49-F238E27FC236}">
                    <a16:creationId xmlns:a16="http://schemas.microsoft.com/office/drawing/2014/main" id="{E1527D1B-7B5E-4493-B1BE-354AC1FD99E2}"/>
                  </a:ext>
                </a:extLst>
              </p:cNvPr>
              <p:cNvSpPr txBox="1"/>
              <p:nvPr userDrawn="1"/>
            </p:nvSpPr>
            <p:spPr>
              <a:xfrm>
                <a:off x="5733831" y="2180940"/>
                <a:ext cx="709300" cy="157662"/>
              </a:xfrm>
              <a:prstGeom prst="rect">
                <a:avLst/>
              </a:prstGeom>
              <a:noFill/>
            </p:spPr>
            <p:txBody>
              <a:bodyPr wrap="square" rtlCol="0" anchor="ctr">
                <a:noAutofit/>
              </a:bodyPr>
              <a:lstStyle/>
              <a:p>
                <a:pPr algn="ctr"/>
                <a:r>
                  <a:rPr lang="en-GB" sz="800" noProof="0" dirty="0">
                    <a:solidFill>
                      <a:srgbClr val="B74629"/>
                    </a:solidFill>
                    <a:latin typeface="Arial" panose="020B0604020202020204" pitchFamily="34" charset="0"/>
                    <a:cs typeface="Arial" panose="020B0604020202020204" pitchFamily="34" charset="0"/>
                  </a:rPr>
                  <a:t>Insert</a:t>
                </a:r>
              </a:p>
            </p:txBody>
          </p:sp>
        </p:grpSp>
        <p:sp>
          <p:nvSpPr>
            <p:cNvPr id="2" name="Rechthoek 1">
              <a:extLst>
                <a:ext uri="{FF2B5EF4-FFF2-40B4-BE49-F238E27FC236}">
                  <a16:creationId xmlns:a16="http://schemas.microsoft.com/office/drawing/2014/main" id="{DBC54CF3-178D-4A44-BF65-7B291AA052AF}"/>
                </a:ext>
              </a:extLst>
            </p:cNvPr>
            <p:cNvSpPr/>
            <p:nvPr userDrawn="1"/>
          </p:nvSpPr>
          <p:spPr>
            <a:xfrm>
              <a:off x="9896239" y="2873047"/>
              <a:ext cx="290139" cy="45580"/>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800" cap="all" baseline="0" noProof="0" dirty="0">
                <a:latin typeface="Arial" panose="020B0604020202020204" pitchFamily="34" charset="0"/>
                <a:cs typeface="Arial" panose="020B0604020202020204" pitchFamily="34" charset="0"/>
              </a:endParaRPr>
            </a:p>
          </p:txBody>
        </p:sp>
      </p:grpSp>
      <p:grpSp>
        <p:nvGrpSpPr>
          <p:cNvPr id="12" name="Groep 11">
            <a:extLst>
              <a:ext uri="{FF2B5EF4-FFF2-40B4-BE49-F238E27FC236}">
                <a16:creationId xmlns:a16="http://schemas.microsoft.com/office/drawing/2014/main" id="{41909E48-313F-4565-9D04-B09F659206A6}"/>
              </a:ext>
            </a:extLst>
          </p:cNvPr>
          <p:cNvGrpSpPr/>
          <p:nvPr userDrawn="1"/>
        </p:nvGrpSpPr>
        <p:grpSpPr>
          <a:xfrm>
            <a:off x="9350689" y="3160240"/>
            <a:ext cx="503685" cy="451231"/>
            <a:chOff x="9146748" y="481263"/>
            <a:chExt cx="714475" cy="640069"/>
          </a:xfrm>
        </p:grpSpPr>
        <p:pic>
          <p:nvPicPr>
            <p:cNvPr id="9" name="Afbeelding 8">
              <a:extLst>
                <a:ext uri="{FF2B5EF4-FFF2-40B4-BE49-F238E27FC236}">
                  <a16:creationId xmlns:a16="http://schemas.microsoft.com/office/drawing/2014/main" id="{C320EEEC-23FB-4FFA-9753-C2C0CB3A47B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8370"/>
            <a:stretch/>
          </p:blipFill>
          <p:spPr>
            <a:xfrm>
              <a:off x="9146748" y="481263"/>
              <a:ext cx="714475" cy="640069"/>
            </a:xfrm>
            <a:prstGeom prst="rect">
              <a:avLst/>
            </a:prstGeom>
            <a:solidFill>
              <a:schemeClr val="bg1"/>
            </a:solidFill>
            <a:ln w="6350">
              <a:solidFill>
                <a:srgbClr val="D2D2D2"/>
              </a:solidFill>
            </a:ln>
          </p:spPr>
        </p:pic>
        <p:sp>
          <p:nvSpPr>
            <p:cNvPr id="10" name="Tekstvak 9">
              <a:extLst>
                <a:ext uri="{FF2B5EF4-FFF2-40B4-BE49-F238E27FC236}">
                  <a16:creationId xmlns:a16="http://schemas.microsoft.com/office/drawing/2014/main" id="{BD4D7CC2-9822-4C7B-A80A-AC3D699C9602}"/>
                </a:ext>
              </a:extLst>
            </p:cNvPr>
            <p:cNvSpPr txBox="1"/>
            <p:nvPr userDrawn="1"/>
          </p:nvSpPr>
          <p:spPr>
            <a:xfrm>
              <a:off x="9168833" y="849563"/>
              <a:ext cx="660967" cy="233280"/>
            </a:xfrm>
            <a:prstGeom prst="rect">
              <a:avLst/>
            </a:prstGeom>
            <a:solidFill>
              <a:srgbClr val="FFFFFF"/>
            </a:solidFill>
          </p:spPr>
          <p:txBody>
            <a:bodyPr wrap="square" lIns="0" tIns="0" rIns="0" bIns="0" rtlCol="0" anchor="ctr">
              <a:noAutofit/>
            </a:bodyPr>
            <a:lstStyle/>
            <a:p>
              <a:pPr algn="ctr"/>
              <a:r>
                <a:rPr lang="en-GB" sz="700" noProof="0" dirty="0">
                  <a:solidFill>
                    <a:srgbClr val="211F26"/>
                  </a:solidFill>
                  <a:latin typeface="Arial" panose="020B0604020202020204" pitchFamily="34" charset="0"/>
                  <a:cs typeface="Arial" panose="020B0604020202020204" pitchFamily="34" charset="0"/>
                </a:rPr>
                <a:t>Comment</a:t>
              </a:r>
            </a:p>
          </p:txBody>
        </p:sp>
      </p:grpSp>
      <p:sp>
        <p:nvSpPr>
          <p:cNvPr id="94" name="Ovaal 93">
            <a:extLst>
              <a:ext uri="{FF2B5EF4-FFF2-40B4-BE49-F238E27FC236}">
                <a16:creationId xmlns:a16="http://schemas.microsoft.com/office/drawing/2014/main" id="{1E588BE0-1F3A-4159-B290-92C50EA3E4B0}"/>
              </a:ext>
            </a:extLst>
          </p:cNvPr>
          <p:cNvSpPr/>
          <p:nvPr userDrawn="1"/>
        </p:nvSpPr>
        <p:spPr>
          <a:xfrm>
            <a:off x="1215428" y="5379893"/>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5</a:t>
            </a:r>
          </a:p>
        </p:txBody>
      </p:sp>
      <p:sp>
        <p:nvSpPr>
          <p:cNvPr id="95" name="Ovaal 94">
            <a:extLst>
              <a:ext uri="{FF2B5EF4-FFF2-40B4-BE49-F238E27FC236}">
                <a16:creationId xmlns:a16="http://schemas.microsoft.com/office/drawing/2014/main" id="{3C3BACCB-7BEE-4378-9585-94EE233D4891}"/>
              </a:ext>
            </a:extLst>
          </p:cNvPr>
          <p:cNvSpPr/>
          <p:nvPr userDrawn="1"/>
        </p:nvSpPr>
        <p:spPr>
          <a:xfrm>
            <a:off x="1215428" y="2648287"/>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lvl="0" algn="ctr" defTabSz="914400" rtl="0" eaLnBrk="1" latinLnBrk="0" hangingPunct="1">
              <a:lnSpc>
                <a:spcPct val="80000"/>
              </a:lnSpc>
              <a:spcBef>
                <a:spcPts val="600"/>
              </a:spcBef>
              <a:spcAft>
                <a:spcPts val="600"/>
              </a:spcAft>
            </a:pPr>
            <a:r>
              <a:rPr lang="en-GB" sz="1000" b="1" kern="1200"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1</a:t>
            </a:r>
          </a:p>
        </p:txBody>
      </p:sp>
      <p:sp>
        <p:nvSpPr>
          <p:cNvPr id="96" name="Ovaal 95">
            <a:extLst>
              <a:ext uri="{FF2B5EF4-FFF2-40B4-BE49-F238E27FC236}">
                <a16:creationId xmlns:a16="http://schemas.microsoft.com/office/drawing/2014/main" id="{096EC83F-BF9E-4C24-816E-1494AD4C50C4}"/>
              </a:ext>
            </a:extLst>
          </p:cNvPr>
          <p:cNvSpPr/>
          <p:nvPr userDrawn="1"/>
        </p:nvSpPr>
        <p:spPr>
          <a:xfrm>
            <a:off x="1215428" y="3703901"/>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3</a:t>
            </a:r>
          </a:p>
        </p:txBody>
      </p:sp>
      <p:sp>
        <p:nvSpPr>
          <p:cNvPr id="97" name="Ovaal 96">
            <a:extLst>
              <a:ext uri="{FF2B5EF4-FFF2-40B4-BE49-F238E27FC236}">
                <a16:creationId xmlns:a16="http://schemas.microsoft.com/office/drawing/2014/main" id="{652C2746-FB70-4943-8F76-34BB9B8B7D42}"/>
              </a:ext>
            </a:extLst>
          </p:cNvPr>
          <p:cNvSpPr/>
          <p:nvPr userDrawn="1"/>
        </p:nvSpPr>
        <p:spPr>
          <a:xfrm>
            <a:off x="1215428" y="4583447"/>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4</a:t>
            </a:r>
          </a:p>
        </p:txBody>
      </p:sp>
      <p:sp>
        <p:nvSpPr>
          <p:cNvPr id="98" name="Ovaal 97">
            <a:extLst>
              <a:ext uri="{FF2B5EF4-FFF2-40B4-BE49-F238E27FC236}">
                <a16:creationId xmlns:a16="http://schemas.microsoft.com/office/drawing/2014/main" id="{49A82809-44E9-4B60-9301-F8DFBF38500A}"/>
              </a:ext>
            </a:extLst>
          </p:cNvPr>
          <p:cNvSpPr/>
          <p:nvPr userDrawn="1"/>
        </p:nvSpPr>
        <p:spPr>
          <a:xfrm>
            <a:off x="1215428" y="3160240"/>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2</a:t>
            </a:r>
          </a:p>
        </p:txBody>
      </p:sp>
    </p:spTree>
    <p:extLst>
      <p:ext uri="{BB962C8B-B14F-4D97-AF65-F5344CB8AC3E}">
        <p14:creationId xmlns:p14="http://schemas.microsoft.com/office/powerpoint/2010/main" val="353360949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O INSTRUCTION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5CA18EC4-804D-4808-8B65-E52021455D69}"/>
              </a:ext>
            </a:extLst>
          </p:cNvPr>
          <p:cNvSpPr/>
          <p:nvPr userDrawn="1"/>
        </p:nvSpPr>
        <p:spPr>
          <a:xfrm>
            <a:off x="0" y="0"/>
            <a:ext cx="12192000"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Arial" panose="020B0604020202020204" pitchFamily="34" charset="0"/>
              <a:cs typeface="Arial" panose="020B0604020202020204" pitchFamily="34" charset="0"/>
            </a:endParaRPr>
          </a:p>
        </p:txBody>
      </p:sp>
      <p:sp>
        <p:nvSpPr>
          <p:cNvPr id="112" name="DARKGREY">
            <a:extLst>
              <a:ext uri="{FF2B5EF4-FFF2-40B4-BE49-F238E27FC236}">
                <a16:creationId xmlns:a16="http://schemas.microsoft.com/office/drawing/2014/main" id="{D3243535-34CE-4992-8CA7-03EA29485429}"/>
              </a:ext>
            </a:extLst>
          </p:cNvPr>
          <p:cNvSpPr/>
          <p:nvPr userDrawn="1"/>
        </p:nvSpPr>
        <p:spPr>
          <a:xfrm>
            <a:off x="0" y="1"/>
            <a:ext cx="5929395" cy="6866964"/>
          </a:xfrm>
          <a:custGeom>
            <a:avLst/>
            <a:gdLst>
              <a:gd name="connsiteX0" fmla="*/ 0 w 5929395"/>
              <a:gd name="connsiteY0" fmla="*/ 0 h 6866964"/>
              <a:gd name="connsiteX1" fmla="*/ 1174299 w 5929395"/>
              <a:gd name="connsiteY1" fmla="*/ 0 h 6866964"/>
              <a:gd name="connsiteX2" fmla="*/ 4022448 w 5929395"/>
              <a:gd name="connsiteY2" fmla="*/ 0 h 6866964"/>
              <a:gd name="connsiteX3" fmla="*/ 5196747 w 5929395"/>
              <a:gd name="connsiteY3" fmla="*/ 0 h 6866964"/>
              <a:gd name="connsiteX4" fmla="*/ 5271120 w 5929395"/>
              <a:gd name="connsiteY4" fmla="*/ 145212 h 6866964"/>
              <a:gd name="connsiteX5" fmla="*/ 5929395 w 5929395"/>
              <a:gd name="connsiteY5" fmla="*/ 3039309 h 6866964"/>
              <a:gd name="connsiteX6" fmla="*/ 4789327 w 5929395"/>
              <a:gd name="connsiteY6" fmla="*/ 6771635 h 6866964"/>
              <a:gd name="connsiteX7" fmla="*/ 4721537 w 5929395"/>
              <a:gd name="connsiteY7" fmla="*/ 6866964 h 6866964"/>
              <a:gd name="connsiteX8" fmla="*/ 3547238 w 5929395"/>
              <a:gd name="connsiteY8" fmla="*/ 6866964 h 6866964"/>
              <a:gd name="connsiteX9" fmla="*/ 1174299 w 5929395"/>
              <a:gd name="connsiteY9" fmla="*/ 6866964 h 6866964"/>
              <a:gd name="connsiteX10" fmla="*/ 0 w 5929395"/>
              <a:gd name="connsiteY10" fmla="*/ 6866964 h 686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9395" h="6866964">
                <a:moveTo>
                  <a:pt x="0" y="0"/>
                </a:moveTo>
                <a:lnTo>
                  <a:pt x="1174299" y="0"/>
                </a:lnTo>
                <a:lnTo>
                  <a:pt x="4022448" y="0"/>
                </a:lnTo>
                <a:lnTo>
                  <a:pt x="5196747" y="0"/>
                </a:lnTo>
                <a:lnTo>
                  <a:pt x="5271120" y="145212"/>
                </a:lnTo>
                <a:cubicBezTo>
                  <a:pt x="5692983" y="1020720"/>
                  <a:pt x="5929395" y="2002406"/>
                  <a:pt x="5929395" y="3039309"/>
                </a:cubicBezTo>
                <a:cubicBezTo>
                  <a:pt x="5929395" y="4421847"/>
                  <a:pt x="5509107" y="5706221"/>
                  <a:pt x="4789327" y="6771635"/>
                </a:cubicBezTo>
                <a:lnTo>
                  <a:pt x="4721537" y="6866964"/>
                </a:lnTo>
                <a:lnTo>
                  <a:pt x="3547238" y="6866964"/>
                </a:lnTo>
                <a:lnTo>
                  <a:pt x="1174299" y="6866964"/>
                </a:lnTo>
                <a:lnTo>
                  <a:pt x="0" y="6866964"/>
                </a:lnTo>
                <a:close/>
              </a:path>
            </a:pathLst>
          </a:cu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noProof="0" dirty="0">
              <a:solidFill>
                <a:schemeClr val="lt1"/>
              </a:solidFill>
              <a:latin typeface="Arial" panose="020B0604020202020204" pitchFamily="34" charset="0"/>
              <a:cs typeface="Arial" panose="020B0604020202020204" pitchFamily="34" charset="0"/>
            </a:endParaRPr>
          </a:p>
        </p:txBody>
      </p:sp>
      <p:sp>
        <p:nvSpPr>
          <p:cNvPr id="632" name="Titel 1">
            <a:extLst>
              <a:ext uri="{FF2B5EF4-FFF2-40B4-BE49-F238E27FC236}">
                <a16:creationId xmlns:a16="http://schemas.microsoft.com/office/drawing/2014/main" id="{D4CD8423-CE25-4486-B727-75B9DC6C1653}"/>
              </a:ext>
            </a:extLst>
          </p:cNvPr>
          <p:cNvSpPr txBox="1">
            <a:spLocks/>
          </p:cNvSpPr>
          <p:nvPr userDrawn="1"/>
        </p:nvSpPr>
        <p:spPr>
          <a:xfrm>
            <a:off x="1221298" y="1214470"/>
            <a:ext cx="5624670" cy="657952"/>
          </a:xfrm>
          <a:prstGeom prst="rect">
            <a:avLst/>
          </a:prstGeom>
        </p:spPr>
        <p:txBody>
          <a:bodyPr vert="horz" wrap="square" lIns="0" tIns="0" rIns="0" bIns="0" rtlCol="0" anchor="t">
            <a:noAutofit/>
          </a:bodyPr>
          <a:lstStyle>
            <a:lvl1pPr algn="l" defTabSz="914400" rtl="0" eaLnBrk="1" latinLnBrk="0" hangingPunct="1">
              <a:lnSpc>
                <a:spcPct val="80000"/>
              </a:lnSpc>
              <a:spcBef>
                <a:spcPct val="0"/>
              </a:spcBef>
              <a:buNone/>
              <a:defRPr sz="3000" kern="1200" cap="all" baseline="0">
                <a:solidFill>
                  <a:schemeClr val="accent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3000" b="0" i="0" u="none" strike="noStrike" kern="1200" cap="all" spc="0" normalizeH="0" baseline="0" noProof="0" dirty="0">
                <a:ln>
                  <a:noFill/>
                </a:ln>
                <a:solidFill>
                  <a:srgbClr val="FFFFFF"/>
                </a:solidFill>
                <a:effectLst/>
                <a:uLnTx/>
                <a:uFillTx/>
                <a:latin typeface="Arial" panose="020B0604020202020204" pitchFamily="34" charset="0"/>
                <a:ea typeface="Segoe UI Black" panose="020B0A02040204020203" pitchFamily="34" charset="0"/>
                <a:cs typeface="Arial" panose="020B0604020202020204" pitchFamily="34" charset="0"/>
              </a:rPr>
              <a:t>Video</a:t>
            </a:r>
            <a:br>
              <a:rPr kumimoji="0" lang="en-GB" sz="3000" b="0" i="0" u="none" strike="noStrike" kern="1200" cap="all" spc="0" normalizeH="0" baseline="0" noProof="0" dirty="0">
                <a:ln>
                  <a:noFill/>
                </a:ln>
                <a:solidFill>
                  <a:srgbClr val="FFFFFF"/>
                </a:solidFill>
                <a:effectLst/>
                <a:uLnTx/>
                <a:uFillTx/>
                <a:latin typeface="Arial" panose="020B0604020202020204" pitchFamily="34" charset="0"/>
                <a:ea typeface="Segoe UI Black" panose="020B0A02040204020203" pitchFamily="34" charset="0"/>
                <a:cs typeface="Arial" panose="020B0604020202020204" pitchFamily="34" charset="0"/>
              </a:rPr>
            </a:br>
            <a:r>
              <a:rPr kumimoji="0" lang="en-GB" sz="3000" b="0" i="0" u="none" strike="noStrike" kern="1200" cap="all" spc="0" normalizeH="0" baseline="0" noProof="0" dirty="0">
                <a:ln>
                  <a:noFill/>
                </a:ln>
                <a:solidFill>
                  <a:srgbClr val="FFFFFF"/>
                </a:solidFill>
                <a:effectLst/>
                <a:uLnTx/>
                <a:uFillTx/>
                <a:latin typeface="Arial" panose="020B0604020202020204" pitchFamily="34" charset="0"/>
                <a:ea typeface="Segoe UI Black" panose="020B0A02040204020203" pitchFamily="34" charset="0"/>
                <a:cs typeface="Arial" panose="020B0604020202020204" pitchFamily="34" charset="0"/>
              </a:rPr>
              <a:t>Instructions</a:t>
            </a:r>
          </a:p>
        </p:txBody>
      </p:sp>
      <p:grpSp>
        <p:nvGrpSpPr>
          <p:cNvPr id="633" name="P">
            <a:extLst>
              <a:ext uri="{FF2B5EF4-FFF2-40B4-BE49-F238E27FC236}">
                <a16:creationId xmlns:a16="http://schemas.microsoft.com/office/drawing/2014/main" id="{11A8826A-2199-4656-B538-A6A242F6B3E0}"/>
              </a:ext>
            </a:extLst>
          </p:cNvPr>
          <p:cNvGrpSpPr/>
          <p:nvPr userDrawn="1"/>
        </p:nvGrpSpPr>
        <p:grpSpPr>
          <a:xfrm>
            <a:off x="970649" y="720000"/>
            <a:ext cx="360000" cy="360000"/>
            <a:chOff x="2399038" y="2408969"/>
            <a:chExt cx="2162441" cy="2140423"/>
          </a:xfrm>
          <a:solidFill>
            <a:srgbClr val="1FF524"/>
          </a:solidFill>
        </p:grpSpPr>
        <p:sp>
          <p:nvSpPr>
            <p:cNvPr id="634" name="Rechthoekige driehoek 633">
              <a:extLst>
                <a:ext uri="{FF2B5EF4-FFF2-40B4-BE49-F238E27FC236}">
                  <a16:creationId xmlns:a16="http://schemas.microsoft.com/office/drawing/2014/main" id="{21F376FD-EE25-4C84-A7D5-8BDDC9CA2793}"/>
                </a:ext>
              </a:extLst>
            </p:cNvPr>
            <p:cNvSpPr/>
            <p:nvPr userDrawn="1"/>
          </p:nvSpPr>
          <p:spPr>
            <a:xfrm rot="5400000">
              <a:off x="2399038" y="3107765"/>
              <a:ext cx="1441627" cy="1441627"/>
            </a:xfrm>
            <a:prstGeom prst="rtTriangl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35" name="Rechthoek 634">
              <a:extLst>
                <a:ext uri="{FF2B5EF4-FFF2-40B4-BE49-F238E27FC236}">
                  <a16:creationId xmlns:a16="http://schemas.microsoft.com/office/drawing/2014/main" id="{EF19989B-661F-4E85-941B-A3376877AE85}"/>
                </a:ext>
              </a:extLst>
            </p:cNvPr>
            <p:cNvSpPr/>
            <p:nvPr userDrawn="1"/>
          </p:nvSpPr>
          <p:spPr>
            <a:xfrm>
              <a:off x="2399038" y="2408969"/>
              <a:ext cx="1441627" cy="1441627"/>
            </a:xfrm>
            <a:prstGeom prst="rect">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36" name="Ovaal 635">
              <a:extLst>
                <a:ext uri="{FF2B5EF4-FFF2-40B4-BE49-F238E27FC236}">
                  <a16:creationId xmlns:a16="http://schemas.microsoft.com/office/drawing/2014/main" id="{4384074F-4768-403C-ADBC-7DBE74BCE80C}"/>
                </a:ext>
              </a:extLst>
            </p:cNvPr>
            <p:cNvSpPr/>
            <p:nvPr userDrawn="1"/>
          </p:nvSpPr>
          <p:spPr>
            <a:xfrm>
              <a:off x="3119852" y="2408969"/>
              <a:ext cx="1441627" cy="1441627"/>
            </a:xfrm>
            <a:prstGeom prst="ellips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5" name="Groep 4">
            <a:extLst>
              <a:ext uri="{FF2B5EF4-FFF2-40B4-BE49-F238E27FC236}">
                <a16:creationId xmlns:a16="http://schemas.microsoft.com/office/drawing/2014/main" id="{9C6149D9-997D-4314-A6EC-03840C4797E9}"/>
              </a:ext>
            </a:extLst>
          </p:cNvPr>
          <p:cNvGrpSpPr/>
          <p:nvPr userDrawn="1"/>
        </p:nvGrpSpPr>
        <p:grpSpPr>
          <a:xfrm>
            <a:off x="1300305" y="2234539"/>
            <a:ext cx="2203948" cy="1470759"/>
            <a:chOff x="780279" y="2978657"/>
            <a:chExt cx="2203948" cy="1470759"/>
          </a:xfrm>
        </p:grpSpPr>
        <p:sp>
          <p:nvSpPr>
            <p:cNvPr id="742" name="Ovaal 741">
              <a:extLst>
                <a:ext uri="{FF2B5EF4-FFF2-40B4-BE49-F238E27FC236}">
                  <a16:creationId xmlns:a16="http://schemas.microsoft.com/office/drawing/2014/main" id="{8E329F93-40A5-485F-8021-52001181DD33}"/>
                </a:ext>
              </a:extLst>
            </p:cNvPr>
            <p:cNvSpPr/>
            <p:nvPr userDrawn="1"/>
          </p:nvSpPr>
          <p:spPr>
            <a:xfrm>
              <a:off x="1406479" y="2978657"/>
              <a:ext cx="981962" cy="981962"/>
            </a:xfrm>
            <a:prstGeom prst="ellipse">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noProof="0" dirty="0">
                <a:solidFill>
                  <a:srgbClr val="FFFFFF"/>
                </a:solidFill>
                <a:latin typeface="Arial" panose="020B0604020202020204" pitchFamily="34" charset="0"/>
                <a:cs typeface="Arial" panose="020B0604020202020204" pitchFamily="34" charset="0"/>
              </a:endParaRPr>
            </a:p>
          </p:txBody>
        </p:sp>
        <p:grpSp>
          <p:nvGrpSpPr>
            <p:cNvPr id="705" name="Groep 704">
              <a:extLst>
                <a:ext uri="{FF2B5EF4-FFF2-40B4-BE49-F238E27FC236}">
                  <a16:creationId xmlns:a16="http://schemas.microsoft.com/office/drawing/2014/main" id="{018778BD-7DD7-4910-9C67-09774513E9FE}"/>
                </a:ext>
              </a:extLst>
            </p:cNvPr>
            <p:cNvGrpSpPr/>
            <p:nvPr/>
          </p:nvGrpSpPr>
          <p:grpSpPr>
            <a:xfrm>
              <a:off x="1661474" y="3233652"/>
              <a:ext cx="471972" cy="471972"/>
              <a:chOff x="10421082" y="2181032"/>
              <a:chExt cx="571312" cy="571312"/>
            </a:xfrm>
          </p:grpSpPr>
          <p:sp>
            <p:nvSpPr>
              <p:cNvPr id="711" name="Rechthoek: afgeronde hoeken 710">
                <a:extLst>
                  <a:ext uri="{FF2B5EF4-FFF2-40B4-BE49-F238E27FC236}">
                    <a16:creationId xmlns:a16="http://schemas.microsoft.com/office/drawing/2014/main" id="{AF738125-1EDA-40AE-A8B9-EC5B2E4AC42D}"/>
                  </a:ext>
                </a:extLst>
              </p:cNvPr>
              <p:cNvSpPr/>
              <p:nvPr/>
            </p:nvSpPr>
            <p:spPr>
              <a:xfrm>
                <a:off x="10421082" y="2181032"/>
                <a:ext cx="571312" cy="571312"/>
              </a:xfrm>
              <a:prstGeom prst="roundRect">
                <a:avLst>
                  <a:gd name="adj" fmla="val 11982"/>
                </a:avLst>
              </a:prstGeom>
              <a:solidFill>
                <a:srgbClr val="FFFFFF"/>
              </a:solidFill>
              <a:ln w="19050">
                <a:solidFill>
                  <a:srgbClr val="9D9FA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FFFF"/>
                  </a:solidFill>
                  <a:latin typeface="Arial" panose="020B0604020202020204" pitchFamily="34" charset="0"/>
                  <a:cs typeface="Arial" panose="020B0604020202020204" pitchFamily="34" charset="0"/>
                </a:endParaRPr>
              </a:p>
            </p:txBody>
          </p:sp>
          <p:grpSp>
            <p:nvGrpSpPr>
              <p:cNvPr id="712" name="Groep 711">
                <a:extLst>
                  <a:ext uri="{FF2B5EF4-FFF2-40B4-BE49-F238E27FC236}">
                    <a16:creationId xmlns:a16="http://schemas.microsoft.com/office/drawing/2014/main" id="{4613BBC8-F6F7-493E-8CBE-A46F5AC09EB5}"/>
                  </a:ext>
                </a:extLst>
              </p:cNvPr>
              <p:cNvGrpSpPr/>
              <p:nvPr/>
            </p:nvGrpSpPr>
            <p:grpSpPr>
              <a:xfrm>
                <a:off x="10528019" y="2301747"/>
                <a:ext cx="357438" cy="329883"/>
                <a:chOff x="9358062" y="821056"/>
                <a:chExt cx="357438" cy="329883"/>
              </a:xfrm>
              <a:solidFill>
                <a:srgbClr val="211F26"/>
              </a:solidFill>
            </p:grpSpPr>
            <p:sp>
              <p:nvSpPr>
                <p:cNvPr id="713" name="Rechthoek 712">
                  <a:extLst>
                    <a:ext uri="{FF2B5EF4-FFF2-40B4-BE49-F238E27FC236}">
                      <a16:creationId xmlns:a16="http://schemas.microsoft.com/office/drawing/2014/main" id="{FBADBFD8-8089-438A-9E94-D7110F5A4854}"/>
                    </a:ext>
                  </a:extLst>
                </p:cNvPr>
                <p:cNvSpPr/>
                <p:nvPr/>
              </p:nvSpPr>
              <p:spPr>
                <a:xfrm>
                  <a:off x="9358062" y="821056"/>
                  <a:ext cx="357438" cy="45719"/>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FFFF"/>
                    </a:solidFill>
                    <a:latin typeface="Arial" panose="020B0604020202020204" pitchFamily="34" charset="0"/>
                    <a:cs typeface="Arial" panose="020B0604020202020204" pitchFamily="34" charset="0"/>
                  </a:endParaRPr>
                </a:p>
              </p:txBody>
            </p:sp>
            <p:sp>
              <p:nvSpPr>
                <p:cNvPr id="714" name="Rechthoek 713">
                  <a:extLst>
                    <a:ext uri="{FF2B5EF4-FFF2-40B4-BE49-F238E27FC236}">
                      <a16:creationId xmlns:a16="http://schemas.microsoft.com/office/drawing/2014/main" id="{762F7426-044B-41A5-84C6-428FECA55C01}"/>
                    </a:ext>
                  </a:extLst>
                </p:cNvPr>
                <p:cNvSpPr/>
                <p:nvPr/>
              </p:nvSpPr>
              <p:spPr>
                <a:xfrm>
                  <a:off x="9453407" y="896460"/>
                  <a:ext cx="166748"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FFFF"/>
                    </a:solidFill>
                    <a:latin typeface="Arial" panose="020B0604020202020204" pitchFamily="34" charset="0"/>
                    <a:cs typeface="Arial" panose="020B0604020202020204" pitchFamily="34" charset="0"/>
                  </a:endParaRPr>
                </a:p>
              </p:txBody>
            </p:sp>
            <p:sp>
              <p:nvSpPr>
                <p:cNvPr id="715" name="Rechthoek 714">
                  <a:extLst>
                    <a:ext uri="{FF2B5EF4-FFF2-40B4-BE49-F238E27FC236}">
                      <a16:creationId xmlns:a16="http://schemas.microsoft.com/office/drawing/2014/main" id="{F0F403DC-A4F9-4F39-BC4B-69CE135019A7}"/>
                    </a:ext>
                  </a:extLst>
                </p:cNvPr>
                <p:cNvSpPr/>
                <p:nvPr/>
              </p:nvSpPr>
              <p:spPr>
                <a:xfrm>
                  <a:off x="9474141" y="1113154"/>
                  <a:ext cx="125280"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FFFF"/>
                    </a:solidFill>
                    <a:latin typeface="Arial" panose="020B0604020202020204" pitchFamily="34" charset="0"/>
                    <a:cs typeface="Arial" panose="020B0604020202020204" pitchFamily="34" charset="0"/>
                  </a:endParaRPr>
                </a:p>
              </p:txBody>
            </p:sp>
            <p:sp>
              <p:nvSpPr>
                <p:cNvPr id="716" name="Rechthoek 715">
                  <a:extLst>
                    <a:ext uri="{FF2B5EF4-FFF2-40B4-BE49-F238E27FC236}">
                      <a16:creationId xmlns:a16="http://schemas.microsoft.com/office/drawing/2014/main" id="{BC0F0DFA-B055-4E9C-BD20-CB95631D2AEA}"/>
                    </a:ext>
                  </a:extLst>
                </p:cNvPr>
                <p:cNvSpPr/>
                <p:nvPr/>
              </p:nvSpPr>
              <p:spPr>
                <a:xfrm rot="16200000">
                  <a:off x="9489719" y="1048860"/>
                  <a:ext cx="94125"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FFFF"/>
                    </a:solidFill>
                    <a:latin typeface="Arial" panose="020B0604020202020204" pitchFamily="34" charset="0"/>
                    <a:cs typeface="Arial" panose="020B0604020202020204" pitchFamily="34" charset="0"/>
                  </a:endParaRPr>
                </a:p>
              </p:txBody>
            </p:sp>
            <p:sp>
              <p:nvSpPr>
                <p:cNvPr id="717" name="Rechthoek 716">
                  <a:extLst>
                    <a:ext uri="{FF2B5EF4-FFF2-40B4-BE49-F238E27FC236}">
                      <a16:creationId xmlns:a16="http://schemas.microsoft.com/office/drawing/2014/main" id="{3E3EC99D-3A43-4424-AA09-7FF1547DAE5D}"/>
                    </a:ext>
                  </a:extLst>
                </p:cNvPr>
                <p:cNvSpPr/>
                <p:nvPr/>
              </p:nvSpPr>
              <p:spPr>
                <a:xfrm>
                  <a:off x="9389079" y="1009965"/>
                  <a:ext cx="295404"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FFFF"/>
                    </a:solidFill>
                    <a:latin typeface="Arial" panose="020B0604020202020204" pitchFamily="34" charset="0"/>
                    <a:cs typeface="Arial" panose="020B0604020202020204" pitchFamily="34" charset="0"/>
                  </a:endParaRPr>
                </a:p>
              </p:txBody>
            </p:sp>
            <p:sp>
              <p:nvSpPr>
                <p:cNvPr id="718" name="Rechthoek 717">
                  <a:extLst>
                    <a:ext uri="{FF2B5EF4-FFF2-40B4-BE49-F238E27FC236}">
                      <a16:creationId xmlns:a16="http://schemas.microsoft.com/office/drawing/2014/main" id="{17EBF3AF-9FE9-4729-A1B3-AEC6395C1539}"/>
                    </a:ext>
                  </a:extLst>
                </p:cNvPr>
                <p:cNvSpPr/>
                <p:nvPr/>
              </p:nvSpPr>
              <p:spPr>
                <a:xfrm rot="16200000">
                  <a:off x="9297001" y="917887"/>
                  <a:ext cx="221941"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FFFF"/>
                    </a:solidFill>
                    <a:latin typeface="Arial" panose="020B0604020202020204" pitchFamily="34" charset="0"/>
                    <a:cs typeface="Arial" panose="020B0604020202020204" pitchFamily="34" charset="0"/>
                  </a:endParaRPr>
                </a:p>
              </p:txBody>
            </p:sp>
            <p:sp>
              <p:nvSpPr>
                <p:cNvPr id="719" name="Rechthoek 718">
                  <a:extLst>
                    <a:ext uri="{FF2B5EF4-FFF2-40B4-BE49-F238E27FC236}">
                      <a16:creationId xmlns:a16="http://schemas.microsoft.com/office/drawing/2014/main" id="{2BA24BD0-E57C-4182-A2A7-A9AA0A4B9960}"/>
                    </a:ext>
                  </a:extLst>
                </p:cNvPr>
                <p:cNvSpPr/>
                <p:nvPr/>
              </p:nvSpPr>
              <p:spPr>
                <a:xfrm rot="16200000">
                  <a:off x="9554620" y="917887"/>
                  <a:ext cx="221941"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FFFF"/>
                    </a:solidFill>
                    <a:latin typeface="Arial" panose="020B0604020202020204" pitchFamily="34" charset="0"/>
                    <a:cs typeface="Arial" panose="020B0604020202020204" pitchFamily="34" charset="0"/>
                  </a:endParaRPr>
                </a:p>
              </p:txBody>
            </p:sp>
          </p:grpSp>
        </p:grpSp>
        <p:sp>
          <p:nvSpPr>
            <p:cNvPr id="740" name="H2">
              <a:hlinkClick r:id="" action="ppaction://noaction"/>
              <a:extLst>
                <a:ext uri="{FF2B5EF4-FFF2-40B4-BE49-F238E27FC236}">
                  <a16:creationId xmlns:a16="http://schemas.microsoft.com/office/drawing/2014/main" id="{1CBC3C9F-BADA-45A4-830B-C1428D2176AC}"/>
                </a:ext>
              </a:extLst>
            </p:cNvPr>
            <p:cNvSpPr txBox="1"/>
            <p:nvPr userDrawn="1"/>
          </p:nvSpPr>
          <p:spPr>
            <a:xfrm>
              <a:off x="780279" y="4035306"/>
              <a:ext cx="2203948" cy="414110"/>
            </a:xfrm>
            <a:prstGeom prst="rect">
              <a:avLst/>
            </a:prstGeom>
            <a:noFill/>
          </p:spPr>
          <p:txBody>
            <a:bodyPr wrap="square" lIns="0" tIns="0" rIns="0" bIns="0" rtlCol="0" anchor="t">
              <a:noAutofit/>
            </a:bodyPr>
            <a:lstStyle/>
            <a:p>
              <a:pPr algn="ctr" defTabSz="1217512">
                <a:spcBef>
                  <a:spcPts val="600"/>
                </a:spcBef>
                <a:spcAft>
                  <a:spcPts val="600"/>
                </a:spcAft>
              </a:pPr>
              <a:r>
                <a:rPr lang="en-GB" sz="1200" kern="1200" noProof="0" dirty="0">
                  <a:solidFill>
                    <a:srgbClr val="FFFFFF"/>
                  </a:solidFill>
                  <a:latin typeface="Arial" panose="020B0604020202020204" pitchFamily="34" charset="0"/>
                  <a:cs typeface="Arial" panose="020B0604020202020204" pitchFamily="34" charset="0"/>
                </a:rPr>
                <a:t>Open this slide in</a:t>
              </a:r>
              <a:br>
                <a:rPr lang="en-GB" sz="1200" kern="1200" noProof="0" dirty="0">
                  <a:solidFill>
                    <a:srgbClr val="FFFFFF"/>
                  </a:solidFill>
                  <a:latin typeface="Arial" panose="020B0604020202020204" pitchFamily="34" charset="0"/>
                  <a:cs typeface="Arial" panose="020B0604020202020204" pitchFamily="34" charset="0"/>
                </a:rPr>
              </a:br>
              <a:r>
                <a:rPr lang="en-GB" sz="1200" kern="1200" noProof="0" dirty="0">
                  <a:solidFill>
                    <a:srgbClr val="FFFFFF"/>
                  </a:solidFill>
                  <a:latin typeface="Arial" panose="020B0604020202020204" pitchFamily="34" charset="0"/>
                  <a:cs typeface="Arial" panose="020B0604020202020204" pitchFamily="34" charset="0"/>
                </a:rPr>
                <a:t>Slide Show (Shift+F5)</a:t>
              </a:r>
            </a:p>
            <a:p>
              <a:pPr algn="ctr" defTabSz="1217512">
                <a:spcBef>
                  <a:spcPts val="600"/>
                </a:spcBef>
                <a:spcAft>
                  <a:spcPts val="600"/>
                </a:spcAft>
              </a:pPr>
              <a:endParaRPr lang="en-GB" sz="1200" kern="1200" noProof="0" dirty="0">
                <a:solidFill>
                  <a:srgbClr val="FFFFFF"/>
                </a:solidFill>
                <a:latin typeface="Arial" panose="020B0604020202020204" pitchFamily="34" charset="0"/>
                <a:cs typeface="Arial" panose="020B0604020202020204" pitchFamily="34" charset="0"/>
              </a:endParaRPr>
            </a:p>
          </p:txBody>
        </p:sp>
      </p:grpSp>
      <p:grpSp>
        <p:nvGrpSpPr>
          <p:cNvPr id="6" name="Groep 5">
            <a:extLst>
              <a:ext uri="{FF2B5EF4-FFF2-40B4-BE49-F238E27FC236}">
                <a16:creationId xmlns:a16="http://schemas.microsoft.com/office/drawing/2014/main" id="{9D2AC736-04D8-44CB-8FB9-D9FFC2342A17}"/>
              </a:ext>
            </a:extLst>
          </p:cNvPr>
          <p:cNvGrpSpPr/>
          <p:nvPr userDrawn="1"/>
        </p:nvGrpSpPr>
        <p:grpSpPr>
          <a:xfrm>
            <a:off x="1300305" y="4523853"/>
            <a:ext cx="2203948" cy="1500295"/>
            <a:chOff x="780279" y="4901205"/>
            <a:chExt cx="2203948" cy="1500295"/>
          </a:xfrm>
        </p:grpSpPr>
        <p:sp>
          <p:nvSpPr>
            <p:cNvPr id="743" name="Ovaal 742">
              <a:extLst>
                <a:ext uri="{FF2B5EF4-FFF2-40B4-BE49-F238E27FC236}">
                  <a16:creationId xmlns:a16="http://schemas.microsoft.com/office/drawing/2014/main" id="{9EC0D500-AF1F-45A8-B358-01D4CC3288D2}"/>
                </a:ext>
              </a:extLst>
            </p:cNvPr>
            <p:cNvSpPr/>
            <p:nvPr userDrawn="1"/>
          </p:nvSpPr>
          <p:spPr>
            <a:xfrm>
              <a:off x="1406479" y="4901205"/>
              <a:ext cx="981962" cy="981962"/>
            </a:xfrm>
            <a:prstGeom prst="ellipse">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noProof="0" dirty="0">
                <a:solidFill>
                  <a:srgbClr val="FFFFFF"/>
                </a:solidFill>
                <a:latin typeface="Arial" panose="020B0604020202020204" pitchFamily="34" charset="0"/>
                <a:cs typeface="Arial" panose="020B0604020202020204" pitchFamily="34" charset="0"/>
              </a:endParaRPr>
            </a:p>
          </p:txBody>
        </p:sp>
        <p:grpSp>
          <p:nvGrpSpPr>
            <p:cNvPr id="706" name="Groep 705">
              <a:extLst>
                <a:ext uri="{FF2B5EF4-FFF2-40B4-BE49-F238E27FC236}">
                  <a16:creationId xmlns:a16="http://schemas.microsoft.com/office/drawing/2014/main" id="{B0734689-0ABD-4B4D-B9AB-002F798F6DA4}"/>
                </a:ext>
              </a:extLst>
            </p:cNvPr>
            <p:cNvGrpSpPr/>
            <p:nvPr/>
          </p:nvGrpSpPr>
          <p:grpSpPr>
            <a:xfrm flipH="1">
              <a:off x="1661474" y="5156200"/>
              <a:ext cx="471972" cy="471972"/>
              <a:chOff x="4745736" y="3105431"/>
              <a:chExt cx="576000" cy="576000"/>
            </a:xfrm>
          </p:grpSpPr>
          <p:sp>
            <p:nvSpPr>
              <p:cNvPr id="707" name="Rechthoek: met één afgeronde hoek 706">
                <a:extLst>
                  <a:ext uri="{FF2B5EF4-FFF2-40B4-BE49-F238E27FC236}">
                    <a16:creationId xmlns:a16="http://schemas.microsoft.com/office/drawing/2014/main" id="{91126927-05EF-4C73-B5AF-F1F87228A574}"/>
                  </a:ext>
                </a:extLst>
              </p:cNvPr>
              <p:cNvSpPr/>
              <p:nvPr/>
            </p:nvSpPr>
            <p:spPr>
              <a:xfrm>
                <a:off x="4745736" y="3105431"/>
                <a:ext cx="576000" cy="576000"/>
              </a:xfrm>
              <a:prstGeom prst="round1Rect">
                <a:avLst>
                  <a:gd name="adj" fmla="val 50000"/>
                </a:avLst>
              </a:prstGeom>
              <a:solidFill>
                <a:srgbClr val="FFFFFF"/>
              </a:solidFill>
              <a:ln w="25400">
                <a:solidFill>
                  <a:srgbClr val="9D9FA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endParaRPr lang="en-GB" sz="3000" noProof="0" dirty="0">
                  <a:solidFill>
                    <a:srgbClr val="FFFFFF"/>
                  </a:solidFill>
                  <a:latin typeface="Arial" panose="020B0604020202020204" pitchFamily="34" charset="0"/>
                  <a:cs typeface="Arial" panose="020B0604020202020204" pitchFamily="34" charset="0"/>
                </a:endParaRPr>
              </a:p>
            </p:txBody>
          </p:sp>
          <p:sp>
            <p:nvSpPr>
              <p:cNvPr id="708" name="Rechthoek: met één afgeronde hoek 707">
                <a:extLst>
                  <a:ext uri="{FF2B5EF4-FFF2-40B4-BE49-F238E27FC236}">
                    <a16:creationId xmlns:a16="http://schemas.microsoft.com/office/drawing/2014/main" id="{4EFE0851-7913-4E2B-A06C-29B79A89448D}"/>
                  </a:ext>
                </a:extLst>
              </p:cNvPr>
              <p:cNvSpPr/>
              <p:nvPr/>
            </p:nvSpPr>
            <p:spPr>
              <a:xfrm>
                <a:off x="4855207" y="3173558"/>
                <a:ext cx="389259" cy="499485"/>
              </a:xfrm>
              <a:prstGeom prst="round1Rect">
                <a:avLst>
                  <a:gd name="adj" fmla="val 50000"/>
                </a:avLst>
              </a:prstGeom>
              <a:noFill/>
              <a:ln w="9525">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endParaRPr lang="en-GB" sz="3000" noProof="0" dirty="0">
                  <a:solidFill>
                    <a:srgbClr val="FFFFFF"/>
                  </a:solidFill>
                  <a:latin typeface="Arial" panose="020B0604020202020204" pitchFamily="34" charset="0"/>
                  <a:cs typeface="Arial" panose="020B0604020202020204" pitchFamily="34" charset="0"/>
                </a:endParaRPr>
              </a:p>
            </p:txBody>
          </p:sp>
          <p:sp>
            <p:nvSpPr>
              <p:cNvPr id="709" name="Rechthoek 708">
                <a:extLst>
                  <a:ext uri="{FF2B5EF4-FFF2-40B4-BE49-F238E27FC236}">
                    <a16:creationId xmlns:a16="http://schemas.microsoft.com/office/drawing/2014/main" id="{E360C085-3FC9-4926-A2CA-BE55908974A9}"/>
                  </a:ext>
                </a:extLst>
              </p:cNvPr>
              <p:cNvSpPr/>
              <p:nvPr/>
            </p:nvSpPr>
            <p:spPr>
              <a:xfrm>
                <a:off x="4757648" y="3173557"/>
                <a:ext cx="97558" cy="507873"/>
              </a:xfrm>
              <a:prstGeom prst="rect">
                <a:avLst/>
              </a:prstGeom>
              <a:noFill/>
              <a:ln w="9525">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endParaRPr lang="en-GB" sz="3000" noProof="0" dirty="0">
                  <a:solidFill>
                    <a:srgbClr val="FFFFFF"/>
                  </a:solidFill>
                  <a:latin typeface="Arial" panose="020B0604020202020204" pitchFamily="34" charset="0"/>
                  <a:cs typeface="Arial" panose="020B0604020202020204" pitchFamily="34" charset="0"/>
                </a:endParaRPr>
              </a:p>
            </p:txBody>
          </p:sp>
          <p:sp>
            <p:nvSpPr>
              <p:cNvPr id="710" name="Rechthoek: afgeronde bovenhoeken 709">
                <a:extLst>
                  <a:ext uri="{FF2B5EF4-FFF2-40B4-BE49-F238E27FC236}">
                    <a16:creationId xmlns:a16="http://schemas.microsoft.com/office/drawing/2014/main" id="{08979C7B-FBFC-42BB-A38D-88150CA598D3}"/>
                  </a:ext>
                </a:extLst>
              </p:cNvPr>
              <p:cNvSpPr/>
              <p:nvPr/>
            </p:nvSpPr>
            <p:spPr>
              <a:xfrm>
                <a:off x="4805275" y="3386547"/>
                <a:ext cx="97558" cy="286495"/>
              </a:xfrm>
              <a:prstGeom prst="round2SameRect">
                <a:avLst>
                  <a:gd name="adj1" fmla="val 50000"/>
                  <a:gd name="adj2" fmla="val 0"/>
                </a:avLst>
              </a:prstGeom>
              <a:solidFill>
                <a:schemeClr val="bg1"/>
              </a:solidFill>
              <a:ln w="9525">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endParaRPr lang="en-GB" sz="3000" noProof="0" dirty="0">
                  <a:solidFill>
                    <a:srgbClr val="FFFFFF"/>
                  </a:solidFill>
                  <a:latin typeface="Arial" panose="020B0604020202020204" pitchFamily="34" charset="0"/>
                  <a:cs typeface="Arial" panose="020B0604020202020204" pitchFamily="34" charset="0"/>
                </a:endParaRPr>
              </a:p>
            </p:txBody>
          </p:sp>
        </p:grpSp>
        <p:sp>
          <p:nvSpPr>
            <p:cNvPr id="741" name="H2">
              <a:hlinkClick r:id="" action="ppaction://noaction"/>
              <a:extLst>
                <a:ext uri="{FF2B5EF4-FFF2-40B4-BE49-F238E27FC236}">
                  <a16:creationId xmlns:a16="http://schemas.microsoft.com/office/drawing/2014/main" id="{C4071533-6540-43F8-8C4B-D55F649FF680}"/>
                </a:ext>
              </a:extLst>
            </p:cNvPr>
            <p:cNvSpPr txBox="1"/>
            <p:nvPr userDrawn="1"/>
          </p:nvSpPr>
          <p:spPr>
            <a:xfrm>
              <a:off x="780279" y="5934519"/>
              <a:ext cx="2203948" cy="466981"/>
            </a:xfrm>
            <a:prstGeom prst="rect">
              <a:avLst/>
            </a:prstGeom>
            <a:noFill/>
          </p:spPr>
          <p:txBody>
            <a:bodyPr wrap="square" lIns="0" tIns="0" rIns="0" bIns="0" rtlCol="0" anchor="t">
              <a:noAutofit/>
            </a:bodyPr>
            <a:lstStyle/>
            <a:p>
              <a:pPr algn="ctr" defTabSz="1217512">
                <a:spcBef>
                  <a:spcPts val="600"/>
                </a:spcBef>
                <a:spcAft>
                  <a:spcPts val="600"/>
                </a:spcAft>
              </a:pPr>
              <a:r>
                <a:rPr lang="en-GB" sz="1200" kern="1200" noProof="0" dirty="0">
                  <a:solidFill>
                    <a:srgbClr val="FFFFFF"/>
                  </a:solidFill>
                  <a:latin typeface="Arial" panose="020B0604020202020204" pitchFamily="34" charset="0"/>
                  <a:cs typeface="Arial" panose="020B0604020202020204" pitchFamily="34" charset="0"/>
                </a:rPr>
                <a:t>Click on one of </a:t>
              </a:r>
              <a:br>
                <a:rPr lang="en-GB" sz="1200" kern="1200" noProof="0" dirty="0">
                  <a:solidFill>
                    <a:srgbClr val="FFFFFF"/>
                  </a:solidFill>
                  <a:latin typeface="Arial" panose="020B0604020202020204" pitchFamily="34" charset="0"/>
                  <a:cs typeface="Arial" panose="020B0604020202020204" pitchFamily="34" charset="0"/>
                </a:rPr>
              </a:br>
              <a:r>
                <a:rPr lang="en-GB" sz="1200" kern="1200" noProof="0" dirty="0">
                  <a:solidFill>
                    <a:srgbClr val="FFFFFF"/>
                  </a:solidFill>
                  <a:latin typeface="Arial" panose="020B0604020202020204" pitchFamily="34" charset="0"/>
                  <a:cs typeface="Arial" panose="020B0604020202020204" pitchFamily="34" charset="0"/>
                </a:rPr>
                <a:t>the buttons on the right </a:t>
              </a:r>
              <a:br>
                <a:rPr lang="en-GB" sz="1200" kern="1200" noProof="0" dirty="0">
                  <a:solidFill>
                    <a:srgbClr val="FFFFFF"/>
                  </a:solidFill>
                  <a:latin typeface="Arial" panose="020B0604020202020204" pitchFamily="34" charset="0"/>
                  <a:cs typeface="Arial" panose="020B0604020202020204" pitchFamily="34" charset="0"/>
                </a:rPr>
              </a:br>
              <a:r>
                <a:rPr lang="en-GB" sz="1200" kern="1200" noProof="0" dirty="0">
                  <a:solidFill>
                    <a:srgbClr val="FFFFFF"/>
                  </a:solidFill>
                  <a:latin typeface="Arial" panose="020B0604020202020204" pitchFamily="34" charset="0"/>
                  <a:cs typeface="Arial" panose="020B0604020202020204" pitchFamily="34" charset="0"/>
                </a:rPr>
                <a:t>using your mouse</a:t>
              </a:r>
              <a:endParaRPr lang="en-GB" sz="1000" kern="1200" noProof="0" dirty="0">
                <a:solidFill>
                  <a:srgbClr val="FFFFFF"/>
                </a:solidFill>
                <a:latin typeface="Arial" panose="020B0604020202020204" pitchFamily="34" charset="0"/>
                <a:cs typeface="Arial" panose="020B0604020202020204" pitchFamily="34" charset="0"/>
              </a:endParaRPr>
            </a:p>
          </p:txBody>
        </p:sp>
      </p:grpSp>
      <p:sp>
        <p:nvSpPr>
          <p:cNvPr id="2" name="Rechthoek 1">
            <a:extLst>
              <a:ext uri="{FF2B5EF4-FFF2-40B4-BE49-F238E27FC236}">
                <a16:creationId xmlns:a16="http://schemas.microsoft.com/office/drawing/2014/main" id="{6E92D6BB-5439-476C-B352-4B776D95B936}"/>
              </a:ext>
            </a:extLst>
          </p:cNvPr>
          <p:cNvSpPr/>
          <p:nvPr userDrawn="1"/>
        </p:nvSpPr>
        <p:spPr>
          <a:xfrm>
            <a:off x="4311248" y="2029462"/>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6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20" name="Rechthoek 719">
            <a:extLst>
              <a:ext uri="{FF2B5EF4-FFF2-40B4-BE49-F238E27FC236}">
                <a16:creationId xmlns:a16="http://schemas.microsoft.com/office/drawing/2014/main" id="{BAFEBEFA-DFA6-428D-BC95-FE7F1EF515D6}"/>
              </a:ext>
            </a:extLst>
          </p:cNvPr>
          <p:cNvSpPr/>
          <p:nvPr userDrawn="1"/>
        </p:nvSpPr>
        <p:spPr>
          <a:xfrm>
            <a:off x="6811785" y="2029462"/>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6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21" name="Rechthoek 720">
            <a:extLst>
              <a:ext uri="{FF2B5EF4-FFF2-40B4-BE49-F238E27FC236}">
                <a16:creationId xmlns:a16="http://schemas.microsoft.com/office/drawing/2014/main" id="{2BD63E8F-81BA-4E96-8DC4-BF0CE43DC64D}"/>
              </a:ext>
            </a:extLst>
          </p:cNvPr>
          <p:cNvSpPr/>
          <p:nvPr userDrawn="1"/>
        </p:nvSpPr>
        <p:spPr>
          <a:xfrm>
            <a:off x="9312322" y="2029462"/>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6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22" name="Rechthoek 721">
            <a:extLst>
              <a:ext uri="{FF2B5EF4-FFF2-40B4-BE49-F238E27FC236}">
                <a16:creationId xmlns:a16="http://schemas.microsoft.com/office/drawing/2014/main" id="{EB68EACB-FA43-49D9-955E-DB3102023D2E}"/>
              </a:ext>
            </a:extLst>
          </p:cNvPr>
          <p:cNvSpPr/>
          <p:nvPr userDrawn="1"/>
        </p:nvSpPr>
        <p:spPr>
          <a:xfrm>
            <a:off x="4311248" y="4273564"/>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6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23" name="Rechthoek 722">
            <a:extLst>
              <a:ext uri="{FF2B5EF4-FFF2-40B4-BE49-F238E27FC236}">
                <a16:creationId xmlns:a16="http://schemas.microsoft.com/office/drawing/2014/main" id="{28C7271F-DBBC-408D-8512-8F51472B543B}"/>
              </a:ext>
            </a:extLst>
          </p:cNvPr>
          <p:cNvSpPr/>
          <p:nvPr userDrawn="1"/>
        </p:nvSpPr>
        <p:spPr>
          <a:xfrm>
            <a:off x="6811785" y="4273564"/>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6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24" name="Rechthoek 723">
            <a:extLst>
              <a:ext uri="{FF2B5EF4-FFF2-40B4-BE49-F238E27FC236}">
                <a16:creationId xmlns:a16="http://schemas.microsoft.com/office/drawing/2014/main" id="{FAA4D325-051E-41A2-92B8-C5D4117B6FEF}"/>
              </a:ext>
            </a:extLst>
          </p:cNvPr>
          <p:cNvSpPr/>
          <p:nvPr userDrawn="1"/>
        </p:nvSpPr>
        <p:spPr>
          <a:xfrm>
            <a:off x="9312322" y="4273564"/>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6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40" name="Ovaal 639">
            <a:extLst>
              <a:ext uri="{FF2B5EF4-FFF2-40B4-BE49-F238E27FC236}">
                <a16:creationId xmlns:a16="http://schemas.microsoft.com/office/drawing/2014/main" id="{A5DFE96D-0887-4192-8310-2420FF61A237}"/>
              </a:ext>
            </a:extLst>
          </p:cNvPr>
          <p:cNvSpPr/>
          <p:nvPr/>
        </p:nvSpPr>
        <p:spPr>
          <a:xfrm>
            <a:off x="10009474" y="2206770"/>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dirty="0">
              <a:solidFill>
                <a:srgbClr val="211F26"/>
              </a:solidFill>
              <a:latin typeface="Arial" panose="020B0604020202020204" pitchFamily="34" charset="0"/>
              <a:cs typeface="Arial" panose="020B0604020202020204" pitchFamily="34" charset="0"/>
            </a:endParaRPr>
          </a:p>
        </p:txBody>
      </p:sp>
      <p:sp>
        <p:nvSpPr>
          <p:cNvPr id="646" name="H2">
            <a:hlinkClick r:id="rId2"/>
            <a:extLst>
              <a:ext uri="{FF2B5EF4-FFF2-40B4-BE49-F238E27FC236}">
                <a16:creationId xmlns:a16="http://schemas.microsoft.com/office/drawing/2014/main" id="{2E92A497-4A7B-422F-9556-B1B6B2D51122}"/>
              </a:ext>
            </a:extLst>
          </p:cNvPr>
          <p:cNvSpPr txBox="1"/>
          <p:nvPr/>
        </p:nvSpPr>
        <p:spPr>
          <a:xfrm>
            <a:off x="9570189" y="3263418"/>
            <a:ext cx="1860532" cy="366802"/>
          </a:xfrm>
          <a:prstGeom prst="rect">
            <a:avLst/>
          </a:prstGeom>
          <a:noFill/>
        </p:spPr>
        <p:txBody>
          <a:bodyPr wrap="square" lIns="0" tIns="0" rIns="0" bIns="0" rtlCol="0" anchor="t">
            <a:noAutofit/>
          </a:bodyPr>
          <a:lstStyle/>
          <a:p>
            <a:pPr algn="ctr" defTabSz="1217512">
              <a:spcAft>
                <a:spcPts val="600"/>
              </a:spcAft>
            </a:pP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Working with</a:t>
            </a:r>
            <a:b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b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charts</a:t>
            </a:r>
            <a:endParaRPr lang="en-GB" sz="1000" kern="1200" noProof="0" dirty="0">
              <a:solidFill>
                <a:srgbClr val="211F26"/>
              </a:solidFill>
              <a:latin typeface="Arial" panose="020B0604020202020204" pitchFamily="34" charset="0"/>
              <a:ea typeface="Segoe UI Black" panose="020B0A02040204020203" pitchFamily="34" charset="0"/>
              <a:cs typeface="Arial" panose="020B0604020202020204" pitchFamily="34" charset="0"/>
            </a:endParaRPr>
          </a:p>
        </p:txBody>
      </p:sp>
      <p:grpSp>
        <p:nvGrpSpPr>
          <p:cNvPr id="647" name="Grafiek icoon">
            <a:extLst>
              <a:ext uri="{FF2B5EF4-FFF2-40B4-BE49-F238E27FC236}">
                <a16:creationId xmlns:a16="http://schemas.microsoft.com/office/drawing/2014/main" id="{0529DC1F-9BD8-4D79-87CC-274D7E3572C8}"/>
              </a:ext>
            </a:extLst>
          </p:cNvPr>
          <p:cNvGrpSpPr/>
          <p:nvPr/>
        </p:nvGrpSpPr>
        <p:grpSpPr>
          <a:xfrm>
            <a:off x="10331074" y="2513710"/>
            <a:ext cx="338763" cy="368083"/>
            <a:chOff x="12468049" y="1754144"/>
            <a:chExt cx="339072" cy="369091"/>
          </a:xfrm>
          <a:solidFill>
            <a:schemeClr val="bg1"/>
          </a:solidFill>
        </p:grpSpPr>
        <p:sp>
          <p:nvSpPr>
            <p:cNvPr id="692" name="Rechthoek 691">
              <a:extLst>
                <a:ext uri="{FF2B5EF4-FFF2-40B4-BE49-F238E27FC236}">
                  <a16:creationId xmlns:a16="http://schemas.microsoft.com/office/drawing/2014/main" id="{B65CCFD7-E701-491E-83C9-06FF7A017A70}"/>
                </a:ext>
              </a:extLst>
            </p:cNvPr>
            <p:cNvSpPr/>
            <p:nvPr/>
          </p:nvSpPr>
          <p:spPr>
            <a:xfrm>
              <a:off x="12468049" y="1869625"/>
              <a:ext cx="92751" cy="2536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sp>
          <p:nvSpPr>
            <p:cNvPr id="693" name="Rechthoek 692">
              <a:extLst>
                <a:ext uri="{FF2B5EF4-FFF2-40B4-BE49-F238E27FC236}">
                  <a16:creationId xmlns:a16="http://schemas.microsoft.com/office/drawing/2014/main" id="{F6393829-C1D2-4EFD-B5C2-7900902CC729}"/>
                </a:ext>
              </a:extLst>
            </p:cNvPr>
            <p:cNvSpPr/>
            <p:nvPr/>
          </p:nvSpPr>
          <p:spPr>
            <a:xfrm>
              <a:off x="12590223" y="1754144"/>
              <a:ext cx="92751" cy="369091"/>
            </a:xfrm>
            <a:prstGeom prst="rect">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sp>
          <p:nvSpPr>
            <p:cNvPr id="694" name="Rechthoek 693">
              <a:extLst>
                <a:ext uri="{FF2B5EF4-FFF2-40B4-BE49-F238E27FC236}">
                  <a16:creationId xmlns:a16="http://schemas.microsoft.com/office/drawing/2014/main" id="{F9DE322C-6580-4583-A4AC-648C1795E378}"/>
                </a:ext>
              </a:extLst>
            </p:cNvPr>
            <p:cNvSpPr/>
            <p:nvPr/>
          </p:nvSpPr>
          <p:spPr>
            <a:xfrm>
              <a:off x="12714370" y="1836322"/>
              <a:ext cx="92751" cy="286913"/>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grpSp>
      <p:sp>
        <p:nvSpPr>
          <p:cNvPr id="641" name="Ovaal 640">
            <a:extLst>
              <a:ext uri="{FF2B5EF4-FFF2-40B4-BE49-F238E27FC236}">
                <a16:creationId xmlns:a16="http://schemas.microsoft.com/office/drawing/2014/main" id="{1C1B094D-E739-489E-98EB-DD4B57A89A32}"/>
              </a:ext>
            </a:extLst>
          </p:cNvPr>
          <p:cNvSpPr/>
          <p:nvPr/>
        </p:nvSpPr>
        <p:spPr>
          <a:xfrm>
            <a:off x="5008400" y="4456311"/>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dirty="0">
              <a:solidFill>
                <a:srgbClr val="211F26"/>
              </a:solidFill>
              <a:latin typeface="Arial" panose="020B0604020202020204" pitchFamily="34" charset="0"/>
              <a:cs typeface="Arial" panose="020B0604020202020204" pitchFamily="34" charset="0"/>
            </a:endParaRPr>
          </a:p>
        </p:txBody>
      </p:sp>
      <p:sp>
        <p:nvSpPr>
          <p:cNvPr id="648" name="H2">
            <a:hlinkClick r:id="rId3"/>
            <a:extLst>
              <a:ext uri="{FF2B5EF4-FFF2-40B4-BE49-F238E27FC236}">
                <a16:creationId xmlns:a16="http://schemas.microsoft.com/office/drawing/2014/main" id="{7789A2F3-845B-44A2-94A4-53DFB7D6C411}"/>
              </a:ext>
            </a:extLst>
          </p:cNvPr>
          <p:cNvSpPr txBox="1"/>
          <p:nvPr/>
        </p:nvSpPr>
        <p:spPr>
          <a:xfrm>
            <a:off x="4569115" y="5557167"/>
            <a:ext cx="1860532" cy="366802"/>
          </a:xfrm>
          <a:prstGeom prst="rect">
            <a:avLst/>
          </a:prstGeom>
          <a:noFill/>
        </p:spPr>
        <p:txBody>
          <a:bodyPr wrap="square" lIns="0" tIns="0" rIns="0" bIns="0" rtlCol="0" anchor="t">
            <a:noAutofit/>
          </a:bodyPr>
          <a:lstStyle/>
          <a:p>
            <a:pPr algn="ctr" defTabSz="1217512">
              <a:spcAft>
                <a:spcPts val="600"/>
              </a:spcAft>
            </a:pP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Working with</a:t>
            </a:r>
            <a:b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b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Tables</a:t>
            </a:r>
            <a:endParaRPr lang="en-GB" sz="1000" kern="1200" noProof="0" dirty="0">
              <a:solidFill>
                <a:srgbClr val="211F26"/>
              </a:solidFill>
              <a:latin typeface="Arial" panose="020B0604020202020204" pitchFamily="34" charset="0"/>
              <a:ea typeface="Segoe UI Black" panose="020B0A02040204020203" pitchFamily="34" charset="0"/>
              <a:cs typeface="Arial" panose="020B0604020202020204" pitchFamily="34" charset="0"/>
            </a:endParaRPr>
          </a:p>
        </p:txBody>
      </p:sp>
      <p:grpSp>
        <p:nvGrpSpPr>
          <p:cNvPr id="651" name="Tabel icoon">
            <a:extLst>
              <a:ext uri="{FF2B5EF4-FFF2-40B4-BE49-F238E27FC236}">
                <a16:creationId xmlns:a16="http://schemas.microsoft.com/office/drawing/2014/main" id="{C4952ED6-2338-4F75-A1D7-40998203AFBC}"/>
              </a:ext>
            </a:extLst>
          </p:cNvPr>
          <p:cNvGrpSpPr/>
          <p:nvPr/>
        </p:nvGrpSpPr>
        <p:grpSpPr>
          <a:xfrm>
            <a:off x="5287983" y="4756696"/>
            <a:ext cx="422796" cy="381193"/>
            <a:chOff x="6072040" y="3376043"/>
            <a:chExt cx="1227920" cy="1109109"/>
          </a:xfrm>
        </p:grpSpPr>
        <p:sp>
          <p:nvSpPr>
            <p:cNvPr id="683" name="Rechthoek 682">
              <a:extLst>
                <a:ext uri="{FF2B5EF4-FFF2-40B4-BE49-F238E27FC236}">
                  <a16:creationId xmlns:a16="http://schemas.microsoft.com/office/drawing/2014/main" id="{784D994A-7FE4-4343-B5AD-E548CB72C85E}"/>
                </a:ext>
              </a:extLst>
            </p:cNvPr>
            <p:cNvSpPr/>
            <p:nvPr userDrawn="1"/>
          </p:nvSpPr>
          <p:spPr>
            <a:xfrm>
              <a:off x="6072040" y="3376043"/>
              <a:ext cx="1227920" cy="1109109"/>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sp>
          <p:nvSpPr>
            <p:cNvPr id="684" name="Rechthoek 683">
              <a:extLst>
                <a:ext uri="{FF2B5EF4-FFF2-40B4-BE49-F238E27FC236}">
                  <a16:creationId xmlns:a16="http://schemas.microsoft.com/office/drawing/2014/main" id="{59E3E408-B8E1-4CA1-9B72-69BD19BC60A3}"/>
                </a:ext>
              </a:extLst>
            </p:cNvPr>
            <p:cNvSpPr/>
            <p:nvPr/>
          </p:nvSpPr>
          <p:spPr>
            <a:xfrm>
              <a:off x="6084861" y="4069628"/>
              <a:ext cx="405674" cy="203327"/>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cxnSp>
          <p:nvCxnSpPr>
            <p:cNvPr id="686" name="Rechte verbindingslijn 685">
              <a:extLst>
                <a:ext uri="{FF2B5EF4-FFF2-40B4-BE49-F238E27FC236}">
                  <a16:creationId xmlns:a16="http://schemas.microsoft.com/office/drawing/2014/main" id="{53597256-30AB-46EF-BF68-21EB1E0126D4}"/>
                </a:ext>
              </a:extLst>
            </p:cNvPr>
            <p:cNvCxnSpPr/>
            <p:nvPr userDrawn="1"/>
          </p:nvCxnSpPr>
          <p:spPr>
            <a:xfrm>
              <a:off x="6493304" y="3605313"/>
              <a:ext cx="0" cy="872219"/>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cxnSp>
          <p:nvCxnSpPr>
            <p:cNvPr id="687" name="Rechte verbindingslijn 686">
              <a:extLst>
                <a:ext uri="{FF2B5EF4-FFF2-40B4-BE49-F238E27FC236}">
                  <a16:creationId xmlns:a16="http://schemas.microsoft.com/office/drawing/2014/main" id="{3A47FA7A-9069-42A7-8716-A2493BDC8CDA}"/>
                </a:ext>
              </a:extLst>
            </p:cNvPr>
            <p:cNvCxnSpPr/>
            <p:nvPr userDrawn="1"/>
          </p:nvCxnSpPr>
          <p:spPr>
            <a:xfrm>
              <a:off x="6883025" y="3605313"/>
              <a:ext cx="0" cy="872219"/>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cxnSp>
          <p:nvCxnSpPr>
            <p:cNvPr id="688" name="Rechte verbindingslijn 687">
              <a:extLst>
                <a:ext uri="{FF2B5EF4-FFF2-40B4-BE49-F238E27FC236}">
                  <a16:creationId xmlns:a16="http://schemas.microsoft.com/office/drawing/2014/main" id="{85AEB08D-7857-45D6-8A4A-994A8E76355E}"/>
                </a:ext>
              </a:extLst>
            </p:cNvPr>
            <p:cNvCxnSpPr/>
            <p:nvPr userDrawn="1"/>
          </p:nvCxnSpPr>
          <p:spPr>
            <a:xfrm flipH="1">
              <a:off x="6090561" y="3827108"/>
              <a:ext cx="1209399" cy="0"/>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cxnSp>
          <p:nvCxnSpPr>
            <p:cNvPr id="689" name="Rechte verbindingslijn 688">
              <a:extLst>
                <a:ext uri="{FF2B5EF4-FFF2-40B4-BE49-F238E27FC236}">
                  <a16:creationId xmlns:a16="http://schemas.microsoft.com/office/drawing/2014/main" id="{5A309B4C-7D92-460B-B78C-2DEAAD860873}"/>
                </a:ext>
              </a:extLst>
            </p:cNvPr>
            <p:cNvCxnSpPr/>
            <p:nvPr userDrawn="1"/>
          </p:nvCxnSpPr>
          <p:spPr>
            <a:xfrm flipH="1">
              <a:off x="6090561" y="4055708"/>
              <a:ext cx="1209399" cy="0"/>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cxnSp>
          <p:nvCxnSpPr>
            <p:cNvPr id="690" name="Rechte verbindingslijn 689">
              <a:extLst>
                <a:ext uri="{FF2B5EF4-FFF2-40B4-BE49-F238E27FC236}">
                  <a16:creationId xmlns:a16="http://schemas.microsoft.com/office/drawing/2014/main" id="{7AFDDB2C-9A04-427E-8DE3-6C2420EBB1FF}"/>
                </a:ext>
              </a:extLst>
            </p:cNvPr>
            <p:cNvCxnSpPr/>
            <p:nvPr userDrawn="1"/>
          </p:nvCxnSpPr>
          <p:spPr>
            <a:xfrm flipH="1">
              <a:off x="6090561" y="4276688"/>
              <a:ext cx="1209399" cy="0"/>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sp>
          <p:nvSpPr>
            <p:cNvPr id="691" name="Rechthoek 690">
              <a:extLst>
                <a:ext uri="{FF2B5EF4-FFF2-40B4-BE49-F238E27FC236}">
                  <a16:creationId xmlns:a16="http://schemas.microsoft.com/office/drawing/2014/main" id="{8C8ED380-24E5-4940-97CA-86DF99C645C7}"/>
                </a:ext>
              </a:extLst>
            </p:cNvPr>
            <p:cNvSpPr/>
            <p:nvPr userDrawn="1"/>
          </p:nvSpPr>
          <p:spPr>
            <a:xfrm>
              <a:off x="6072040" y="3376043"/>
              <a:ext cx="1227920" cy="1109109"/>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sp>
          <p:nvSpPr>
            <p:cNvPr id="685" name="Rechthoek 684">
              <a:extLst>
                <a:ext uri="{FF2B5EF4-FFF2-40B4-BE49-F238E27FC236}">
                  <a16:creationId xmlns:a16="http://schemas.microsoft.com/office/drawing/2014/main" id="{6DC63422-9D6B-4FF5-9680-9D8B3E8E98C3}"/>
                </a:ext>
              </a:extLst>
            </p:cNvPr>
            <p:cNvSpPr/>
            <p:nvPr userDrawn="1"/>
          </p:nvSpPr>
          <p:spPr>
            <a:xfrm>
              <a:off x="6090829" y="3393962"/>
              <a:ext cx="1209131" cy="218971"/>
            </a:xfrm>
            <a:prstGeom prst="rect">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grpSp>
      <p:sp>
        <p:nvSpPr>
          <p:cNvPr id="642" name="Ovaal 641">
            <a:extLst>
              <a:ext uri="{FF2B5EF4-FFF2-40B4-BE49-F238E27FC236}">
                <a16:creationId xmlns:a16="http://schemas.microsoft.com/office/drawing/2014/main" id="{7D4F66EB-B721-4117-93F4-B359224A6B22}"/>
              </a:ext>
            </a:extLst>
          </p:cNvPr>
          <p:cNvSpPr/>
          <p:nvPr/>
        </p:nvSpPr>
        <p:spPr>
          <a:xfrm>
            <a:off x="7508937" y="4456311"/>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dirty="0">
              <a:solidFill>
                <a:srgbClr val="211F26"/>
              </a:solidFill>
              <a:latin typeface="Arial" panose="020B0604020202020204" pitchFamily="34" charset="0"/>
              <a:cs typeface="Arial" panose="020B0604020202020204" pitchFamily="34" charset="0"/>
            </a:endParaRPr>
          </a:p>
        </p:txBody>
      </p:sp>
      <p:sp>
        <p:nvSpPr>
          <p:cNvPr id="649" name="H2">
            <a:hlinkClick r:id="rId4"/>
            <a:extLst>
              <a:ext uri="{FF2B5EF4-FFF2-40B4-BE49-F238E27FC236}">
                <a16:creationId xmlns:a16="http://schemas.microsoft.com/office/drawing/2014/main" id="{682F9A29-DD65-499E-8348-562463EF65FD}"/>
              </a:ext>
            </a:extLst>
          </p:cNvPr>
          <p:cNvSpPr txBox="1"/>
          <p:nvPr/>
        </p:nvSpPr>
        <p:spPr>
          <a:xfrm>
            <a:off x="7069652" y="5513508"/>
            <a:ext cx="1860532" cy="366802"/>
          </a:xfrm>
          <a:prstGeom prst="rect">
            <a:avLst/>
          </a:prstGeom>
          <a:noFill/>
        </p:spPr>
        <p:txBody>
          <a:bodyPr wrap="square" lIns="0" tIns="0" rIns="0" bIns="0" rtlCol="0" anchor="t">
            <a:noAutofit/>
          </a:bodyPr>
          <a:lstStyle/>
          <a:p>
            <a:pPr algn="ctr" defTabSz="1217512">
              <a:spcAft>
                <a:spcPts val="600"/>
              </a:spcAft>
            </a:pP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Working with</a:t>
            </a:r>
            <a:b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b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videos</a:t>
            </a:r>
            <a:endParaRPr lang="en-GB" sz="1000" kern="1200" noProof="0" dirty="0">
              <a:solidFill>
                <a:srgbClr val="211F26"/>
              </a:solidFill>
              <a:latin typeface="Arial" panose="020B0604020202020204" pitchFamily="34" charset="0"/>
              <a:ea typeface="Segoe UI Black" panose="020B0A02040204020203" pitchFamily="34" charset="0"/>
              <a:cs typeface="Arial" panose="020B0604020202020204" pitchFamily="34" charset="0"/>
            </a:endParaRPr>
          </a:p>
        </p:txBody>
      </p:sp>
      <p:grpSp>
        <p:nvGrpSpPr>
          <p:cNvPr id="652" name="Video icoon">
            <a:extLst>
              <a:ext uri="{FF2B5EF4-FFF2-40B4-BE49-F238E27FC236}">
                <a16:creationId xmlns:a16="http://schemas.microsoft.com/office/drawing/2014/main" id="{1F3EC03A-AE51-4737-B245-5AF041E094AE}"/>
              </a:ext>
            </a:extLst>
          </p:cNvPr>
          <p:cNvGrpSpPr/>
          <p:nvPr/>
        </p:nvGrpSpPr>
        <p:grpSpPr>
          <a:xfrm>
            <a:off x="7810489" y="4757017"/>
            <a:ext cx="378859" cy="380551"/>
            <a:chOff x="8066315" y="1676399"/>
            <a:chExt cx="1371604" cy="1380253"/>
          </a:xfrm>
        </p:grpSpPr>
        <p:sp>
          <p:nvSpPr>
            <p:cNvPr id="679" name="Rechthoek 678">
              <a:extLst>
                <a:ext uri="{FF2B5EF4-FFF2-40B4-BE49-F238E27FC236}">
                  <a16:creationId xmlns:a16="http://schemas.microsoft.com/office/drawing/2014/main" id="{D80957AA-C32F-47DC-AA09-EC3F1A89E6D8}"/>
                </a:ext>
              </a:extLst>
            </p:cNvPr>
            <p:cNvSpPr/>
            <p:nvPr userDrawn="1"/>
          </p:nvSpPr>
          <p:spPr>
            <a:xfrm>
              <a:off x="8066315" y="1687285"/>
              <a:ext cx="1360714" cy="1360714"/>
            </a:xfrm>
            <a:prstGeom prst="rect">
              <a:avLst/>
            </a:prstGeom>
            <a:solidFill>
              <a:srgbClr val="FFFFFF"/>
            </a:solidFill>
            <a:ln w="12700">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sp>
          <p:nvSpPr>
            <p:cNvPr id="680" name="Vrije vorm 112">
              <a:extLst>
                <a:ext uri="{FF2B5EF4-FFF2-40B4-BE49-F238E27FC236}">
                  <a16:creationId xmlns:a16="http://schemas.microsoft.com/office/drawing/2014/main" id="{41685255-68E9-4E62-BBAC-DF1ED5CF1D90}"/>
                </a:ext>
              </a:extLst>
            </p:cNvPr>
            <p:cNvSpPr/>
            <p:nvPr userDrawn="1"/>
          </p:nvSpPr>
          <p:spPr>
            <a:xfrm>
              <a:off x="8077205"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sp>
          <p:nvSpPr>
            <p:cNvPr id="681" name="Vrije vorm 113">
              <a:extLst>
                <a:ext uri="{FF2B5EF4-FFF2-40B4-BE49-F238E27FC236}">
                  <a16:creationId xmlns:a16="http://schemas.microsoft.com/office/drawing/2014/main" id="{D0E7D4A8-A2D0-4C60-B832-704DEAC6C3B0}"/>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sp>
          <p:nvSpPr>
            <p:cNvPr id="682" name="Gelijkbenige driehoek 681">
              <a:extLst>
                <a:ext uri="{FF2B5EF4-FFF2-40B4-BE49-F238E27FC236}">
                  <a16:creationId xmlns:a16="http://schemas.microsoft.com/office/drawing/2014/main" id="{B71D8983-78FE-45DC-A592-7561DB255F13}"/>
                </a:ext>
              </a:extLst>
            </p:cNvPr>
            <p:cNvSpPr/>
            <p:nvPr/>
          </p:nvSpPr>
          <p:spPr>
            <a:xfrm rot="5400000">
              <a:off x="8584029" y="2156940"/>
              <a:ext cx="422946" cy="421401"/>
            </a:xfrm>
            <a:prstGeom prst="triangle">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rgbClr val="211F26"/>
                </a:solidFill>
                <a:latin typeface="Arial" panose="020B0604020202020204" pitchFamily="34" charset="0"/>
                <a:cs typeface="Arial" panose="020B0604020202020204" pitchFamily="34" charset="0"/>
              </a:endParaRPr>
            </a:p>
          </p:txBody>
        </p:sp>
      </p:grpSp>
      <p:sp>
        <p:nvSpPr>
          <p:cNvPr id="639" name="Ovaal 638">
            <a:extLst>
              <a:ext uri="{FF2B5EF4-FFF2-40B4-BE49-F238E27FC236}">
                <a16:creationId xmlns:a16="http://schemas.microsoft.com/office/drawing/2014/main" id="{08557350-CBCD-43CD-B676-2BC9CB4B3F24}"/>
              </a:ext>
            </a:extLst>
          </p:cNvPr>
          <p:cNvSpPr/>
          <p:nvPr/>
        </p:nvSpPr>
        <p:spPr>
          <a:xfrm>
            <a:off x="7508937" y="2234539"/>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dirty="0">
              <a:solidFill>
                <a:srgbClr val="211F26"/>
              </a:solidFill>
              <a:latin typeface="Arial" panose="020B0604020202020204" pitchFamily="34" charset="0"/>
              <a:cs typeface="Arial" panose="020B0604020202020204" pitchFamily="34" charset="0"/>
            </a:endParaRPr>
          </a:p>
        </p:txBody>
      </p:sp>
      <p:sp>
        <p:nvSpPr>
          <p:cNvPr id="645" name="H2">
            <a:hlinkClick r:id="rId5"/>
            <a:extLst>
              <a:ext uri="{FF2B5EF4-FFF2-40B4-BE49-F238E27FC236}">
                <a16:creationId xmlns:a16="http://schemas.microsoft.com/office/drawing/2014/main" id="{5C62B586-C238-4FF0-A03A-A38056C7C1B5}"/>
              </a:ext>
            </a:extLst>
          </p:cNvPr>
          <p:cNvSpPr txBox="1"/>
          <p:nvPr/>
        </p:nvSpPr>
        <p:spPr>
          <a:xfrm>
            <a:off x="7069652" y="3291187"/>
            <a:ext cx="1860532" cy="366802"/>
          </a:xfrm>
          <a:prstGeom prst="rect">
            <a:avLst/>
          </a:prstGeom>
          <a:noFill/>
        </p:spPr>
        <p:txBody>
          <a:bodyPr wrap="square" lIns="0" tIns="0" rIns="0" bIns="0" rtlCol="0" anchor="t">
            <a:noAutofit/>
          </a:bodyPr>
          <a:lstStyle/>
          <a:p>
            <a:pPr algn="ctr" defTabSz="1217512">
              <a:spcAft>
                <a:spcPts val="600"/>
              </a:spcAft>
            </a:pP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Working with</a:t>
            </a:r>
            <a:b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b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images</a:t>
            </a:r>
          </a:p>
        </p:txBody>
      </p:sp>
      <p:grpSp>
        <p:nvGrpSpPr>
          <p:cNvPr id="653" name="Groep 652">
            <a:extLst>
              <a:ext uri="{FF2B5EF4-FFF2-40B4-BE49-F238E27FC236}">
                <a16:creationId xmlns:a16="http://schemas.microsoft.com/office/drawing/2014/main" id="{4199E879-6DE0-496A-BF2C-97E2D23FC502}"/>
              </a:ext>
            </a:extLst>
          </p:cNvPr>
          <p:cNvGrpSpPr/>
          <p:nvPr userDrawn="1"/>
        </p:nvGrpSpPr>
        <p:grpSpPr>
          <a:xfrm>
            <a:off x="7825657" y="2537388"/>
            <a:ext cx="348523" cy="376264"/>
            <a:chOff x="14466489" y="1001522"/>
            <a:chExt cx="290627" cy="314333"/>
          </a:xfrm>
        </p:grpSpPr>
        <p:sp>
          <p:nvSpPr>
            <p:cNvPr id="673" name="Rechthoek 672">
              <a:extLst>
                <a:ext uri="{FF2B5EF4-FFF2-40B4-BE49-F238E27FC236}">
                  <a16:creationId xmlns:a16="http://schemas.microsoft.com/office/drawing/2014/main" id="{83BBA8E1-F2DE-4904-A556-34B2C4B1F709}"/>
                </a:ext>
              </a:extLst>
            </p:cNvPr>
            <p:cNvSpPr/>
            <p:nvPr userDrawn="1"/>
          </p:nvSpPr>
          <p:spPr>
            <a:xfrm>
              <a:off x="14466489" y="1001522"/>
              <a:ext cx="257935" cy="254168"/>
            </a:xfrm>
            <a:prstGeom prst="rect">
              <a:avLst/>
            </a:prstGeom>
            <a:solidFill>
              <a:srgbClr val="FFFFFF"/>
            </a:solidFill>
            <a:ln w="12700">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Arial" panose="020B0604020202020204" pitchFamily="34" charset="0"/>
                <a:cs typeface="Arial" panose="020B0604020202020204" pitchFamily="34" charset="0"/>
              </a:endParaRPr>
            </a:p>
          </p:txBody>
        </p:sp>
        <p:sp>
          <p:nvSpPr>
            <p:cNvPr id="674" name="Ovaal 673">
              <a:extLst>
                <a:ext uri="{FF2B5EF4-FFF2-40B4-BE49-F238E27FC236}">
                  <a16:creationId xmlns:a16="http://schemas.microsoft.com/office/drawing/2014/main" id="{96216FD7-C3A5-4B34-BA67-AAF89D399AA5}"/>
                </a:ext>
              </a:extLst>
            </p:cNvPr>
            <p:cNvSpPr/>
            <p:nvPr userDrawn="1"/>
          </p:nvSpPr>
          <p:spPr>
            <a:xfrm>
              <a:off x="14623626" y="1033630"/>
              <a:ext cx="71169" cy="71169"/>
            </a:xfrm>
            <a:prstGeom prst="ellipse">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Arial" panose="020B0604020202020204" pitchFamily="34" charset="0"/>
                <a:cs typeface="Arial" panose="020B0604020202020204" pitchFamily="34" charset="0"/>
              </a:endParaRPr>
            </a:p>
          </p:txBody>
        </p:sp>
        <p:sp>
          <p:nvSpPr>
            <p:cNvPr id="675" name="Vrije vorm: vorm 674">
              <a:extLst>
                <a:ext uri="{FF2B5EF4-FFF2-40B4-BE49-F238E27FC236}">
                  <a16:creationId xmlns:a16="http://schemas.microsoft.com/office/drawing/2014/main" id="{39EC1AE9-36FE-42E0-B92A-6F6314EDD630}"/>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Arial" panose="020B0604020202020204" pitchFamily="34" charset="0"/>
                <a:cs typeface="Arial" panose="020B0604020202020204" pitchFamily="34" charset="0"/>
              </a:endParaRPr>
            </a:p>
          </p:txBody>
        </p:sp>
        <p:sp>
          <p:nvSpPr>
            <p:cNvPr id="676" name="Rechthoek: afgeronde hoeken 675">
              <a:extLst>
                <a:ext uri="{FF2B5EF4-FFF2-40B4-BE49-F238E27FC236}">
                  <a16:creationId xmlns:a16="http://schemas.microsoft.com/office/drawing/2014/main" id="{8ABCE77C-11A2-45F0-9AAB-C3026A01288E}"/>
                </a:ext>
              </a:extLst>
            </p:cNvPr>
            <p:cNvSpPr/>
            <p:nvPr userDrawn="1"/>
          </p:nvSpPr>
          <p:spPr>
            <a:xfrm>
              <a:off x="14601150" y="1145314"/>
              <a:ext cx="155966" cy="116816"/>
            </a:xfrm>
            <a:prstGeom prst="roundRect">
              <a:avLst/>
            </a:prstGeom>
            <a:solidFill>
              <a:srgbClr val="FFFFFF"/>
            </a:solidFill>
            <a:ln w="19050">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Arial" panose="020B0604020202020204" pitchFamily="34" charset="0"/>
                <a:cs typeface="Arial" panose="020B0604020202020204" pitchFamily="34" charset="0"/>
              </a:endParaRPr>
            </a:p>
          </p:txBody>
        </p:sp>
        <p:cxnSp>
          <p:nvCxnSpPr>
            <p:cNvPr id="677" name="Rechte verbindingslijn 676">
              <a:extLst>
                <a:ext uri="{FF2B5EF4-FFF2-40B4-BE49-F238E27FC236}">
                  <a16:creationId xmlns:a16="http://schemas.microsoft.com/office/drawing/2014/main" id="{52471ADA-F581-4ABB-B5E5-208C81192F84}"/>
                </a:ext>
              </a:extLst>
            </p:cNvPr>
            <p:cNvCxnSpPr>
              <a:cxnSpLocks/>
            </p:cNvCxnSpPr>
            <p:nvPr userDrawn="1"/>
          </p:nvCxnSpPr>
          <p:spPr>
            <a:xfrm>
              <a:off x="14637490" y="1308665"/>
              <a:ext cx="83286" cy="0"/>
            </a:xfrm>
            <a:prstGeom prst="line">
              <a:avLst/>
            </a:prstGeom>
            <a:solidFill>
              <a:schemeClr val="bg1"/>
            </a:solidFill>
            <a:ln w="19050">
              <a:solidFill>
                <a:srgbClr val="9D9FA1"/>
              </a:solidFill>
            </a:ln>
          </p:spPr>
          <p:style>
            <a:lnRef idx="2">
              <a:schemeClr val="accent1">
                <a:shade val="50000"/>
              </a:schemeClr>
            </a:lnRef>
            <a:fillRef idx="1">
              <a:schemeClr val="accent1"/>
            </a:fillRef>
            <a:effectRef idx="0">
              <a:schemeClr val="accent1"/>
            </a:effectRef>
            <a:fontRef idx="minor">
              <a:schemeClr val="lt1"/>
            </a:fontRef>
          </p:style>
        </p:cxnSp>
        <p:cxnSp>
          <p:nvCxnSpPr>
            <p:cNvPr id="678" name="Rechte verbindingslijn 677">
              <a:extLst>
                <a:ext uri="{FF2B5EF4-FFF2-40B4-BE49-F238E27FC236}">
                  <a16:creationId xmlns:a16="http://schemas.microsoft.com/office/drawing/2014/main" id="{49B27AC0-61F2-4031-81AE-4BD7B3F1675D}"/>
                </a:ext>
              </a:extLst>
            </p:cNvPr>
            <p:cNvCxnSpPr>
              <a:cxnSpLocks/>
              <a:stCxn id="676" idx="2"/>
            </p:cNvCxnSpPr>
            <p:nvPr userDrawn="1"/>
          </p:nvCxnSpPr>
          <p:spPr>
            <a:xfrm flipH="1">
              <a:off x="14678717" y="1262130"/>
              <a:ext cx="416" cy="43573"/>
            </a:xfrm>
            <a:prstGeom prst="line">
              <a:avLst/>
            </a:prstGeom>
            <a:solidFill>
              <a:schemeClr val="bg1"/>
            </a:solidFill>
            <a:ln w="19050">
              <a:solidFill>
                <a:srgbClr val="9D9FA1"/>
              </a:solidFill>
            </a:ln>
          </p:spPr>
          <p:style>
            <a:lnRef idx="2">
              <a:schemeClr val="accent1">
                <a:shade val="50000"/>
              </a:schemeClr>
            </a:lnRef>
            <a:fillRef idx="1">
              <a:schemeClr val="accent1"/>
            </a:fillRef>
            <a:effectRef idx="0">
              <a:schemeClr val="accent1"/>
            </a:effectRef>
            <a:fontRef idx="minor">
              <a:schemeClr val="lt1"/>
            </a:fontRef>
          </p:style>
        </p:cxnSp>
      </p:grpSp>
      <p:sp>
        <p:nvSpPr>
          <p:cNvPr id="643" name="Ovaal 642">
            <a:extLst>
              <a:ext uri="{FF2B5EF4-FFF2-40B4-BE49-F238E27FC236}">
                <a16:creationId xmlns:a16="http://schemas.microsoft.com/office/drawing/2014/main" id="{3CB50DF0-D612-46AB-BDB8-181736F7F95C}"/>
              </a:ext>
            </a:extLst>
          </p:cNvPr>
          <p:cNvSpPr/>
          <p:nvPr/>
        </p:nvSpPr>
        <p:spPr>
          <a:xfrm>
            <a:off x="10009474" y="4456311"/>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dirty="0">
              <a:solidFill>
                <a:srgbClr val="211F26"/>
              </a:solidFill>
              <a:latin typeface="Arial" panose="020B0604020202020204" pitchFamily="34" charset="0"/>
              <a:cs typeface="Arial" panose="020B0604020202020204" pitchFamily="34" charset="0"/>
            </a:endParaRPr>
          </a:p>
        </p:txBody>
      </p:sp>
      <p:sp>
        <p:nvSpPr>
          <p:cNvPr id="650" name="H2">
            <a:hlinkClick r:id="rId6"/>
            <a:extLst>
              <a:ext uri="{FF2B5EF4-FFF2-40B4-BE49-F238E27FC236}">
                <a16:creationId xmlns:a16="http://schemas.microsoft.com/office/drawing/2014/main" id="{A8F5AAD5-BE66-4DC3-882B-B027A5896F43}"/>
              </a:ext>
            </a:extLst>
          </p:cNvPr>
          <p:cNvSpPr txBox="1"/>
          <p:nvPr/>
        </p:nvSpPr>
        <p:spPr>
          <a:xfrm>
            <a:off x="9477163" y="5513508"/>
            <a:ext cx="2046585" cy="366802"/>
          </a:xfrm>
          <a:prstGeom prst="rect">
            <a:avLst/>
          </a:prstGeom>
          <a:noFill/>
        </p:spPr>
        <p:txBody>
          <a:bodyPr wrap="square" lIns="0" tIns="0" rIns="0" bIns="0" rtlCol="0" anchor="t">
            <a:noAutofit/>
          </a:bodyPr>
          <a:lstStyle/>
          <a:p>
            <a:pPr algn="ctr" defTabSz="1217512">
              <a:spcAft>
                <a:spcPts val="600"/>
              </a:spcAft>
            </a:pP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Want to know more? ASK US!</a:t>
            </a:r>
          </a:p>
        </p:txBody>
      </p:sp>
      <p:grpSp>
        <p:nvGrpSpPr>
          <p:cNvPr id="654" name="Graphic 120" descr="Internet">
            <a:extLst>
              <a:ext uri="{FF2B5EF4-FFF2-40B4-BE49-F238E27FC236}">
                <a16:creationId xmlns:a16="http://schemas.microsoft.com/office/drawing/2014/main" id="{4C652D19-F910-4C94-B49A-A2C9CB64CA76}"/>
              </a:ext>
            </a:extLst>
          </p:cNvPr>
          <p:cNvGrpSpPr/>
          <p:nvPr userDrawn="1"/>
        </p:nvGrpSpPr>
        <p:grpSpPr>
          <a:xfrm>
            <a:off x="10189386" y="4636222"/>
            <a:ext cx="622139" cy="622139"/>
            <a:chOff x="7516254" y="4461112"/>
            <a:chExt cx="658968" cy="658968"/>
          </a:xfrm>
          <a:solidFill>
            <a:schemeClr val="bg1"/>
          </a:solidFill>
        </p:grpSpPr>
        <p:sp>
          <p:nvSpPr>
            <p:cNvPr id="670" name="Vrije vorm: vorm 669">
              <a:extLst>
                <a:ext uri="{FF2B5EF4-FFF2-40B4-BE49-F238E27FC236}">
                  <a16:creationId xmlns:a16="http://schemas.microsoft.com/office/drawing/2014/main" id="{289AEFEA-D789-41FD-AD60-91FAD197A054}"/>
                </a:ext>
              </a:extLst>
            </p:cNvPr>
            <p:cNvSpPr/>
            <p:nvPr/>
          </p:nvSpPr>
          <p:spPr>
            <a:xfrm>
              <a:off x="7612354" y="4598397"/>
              <a:ext cx="466769" cy="315756"/>
            </a:xfrm>
            <a:custGeom>
              <a:avLst/>
              <a:gdLst>
                <a:gd name="connsiteX0" fmla="*/ 425584 w 466769"/>
                <a:gd name="connsiteY0" fmla="*/ 274570 h 315755"/>
                <a:gd name="connsiteX1" fmla="*/ 41186 w 466769"/>
                <a:gd name="connsiteY1" fmla="*/ 274570 h 315755"/>
                <a:gd name="connsiteX2" fmla="*/ 41186 w 466769"/>
                <a:gd name="connsiteY2" fmla="*/ 41186 h 315755"/>
                <a:gd name="connsiteX3" fmla="*/ 425584 w 466769"/>
                <a:gd name="connsiteY3" fmla="*/ 41186 h 315755"/>
                <a:gd name="connsiteX4" fmla="*/ 466769 w 466769"/>
                <a:gd name="connsiteY4" fmla="*/ 27457 h 315755"/>
                <a:gd name="connsiteX5" fmla="*/ 439312 w 466769"/>
                <a:gd name="connsiteY5" fmla="*/ 0 h 315755"/>
                <a:gd name="connsiteX6" fmla="*/ 27457 w 466769"/>
                <a:gd name="connsiteY6" fmla="*/ 0 h 315755"/>
                <a:gd name="connsiteX7" fmla="*/ 0 w 466769"/>
                <a:gd name="connsiteY7" fmla="*/ 27457 h 315755"/>
                <a:gd name="connsiteX8" fmla="*/ 0 w 466769"/>
                <a:gd name="connsiteY8" fmla="*/ 315756 h 315755"/>
                <a:gd name="connsiteX9" fmla="*/ 466769 w 466769"/>
                <a:gd name="connsiteY9" fmla="*/ 315756 h 31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769" h="315755">
                  <a:moveTo>
                    <a:pt x="425584" y="274570"/>
                  </a:moveTo>
                  <a:lnTo>
                    <a:pt x="41186" y="274570"/>
                  </a:lnTo>
                  <a:lnTo>
                    <a:pt x="41186" y="41186"/>
                  </a:lnTo>
                  <a:lnTo>
                    <a:pt x="425584" y="41186"/>
                  </a:lnTo>
                  <a:close/>
                  <a:moveTo>
                    <a:pt x="466769" y="27457"/>
                  </a:moveTo>
                  <a:cubicBezTo>
                    <a:pt x="466769" y="12293"/>
                    <a:pt x="454476" y="0"/>
                    <a:pt x="439312" y="0"/>
                  </a:cubicBezTo>
                  <a:lnTo>
                    <a:pt x="27457" y="0"/>
                  </a:lnTo>
                  <a:cubicBezTo>
                    <a:pt x="12293" y="0"/>
                    <a:pt x="0" y="12293"/>
                    <a:pt x="0" y="27457"/>
                  </a:cubicBezTo>
                  <a:lnTo>
                    <a:pt x="0" y="315756"/>
                  </a:lnTo>
                  <a:lnTo>
                    <a:pt x="466769" y="315756"/>
                  </a:lnTo>
                  <a:close/>
                </a:path>
              </a:pathLst>
            </a:custGeom>
            <a:solidFill>
              <a:srgbClr val="ECECEC"/>
            </a:solidFill>
            <a:ln w="6846" cap="flat">
              <a:noFill/>
              <a:prstDash val="solid"/>
              <a:miter/>
            </a:ln>
          </p:spPr>
          <p:txBody>
            <a:bodyPr rtlCol="0" anchor="ctr"/>
            <a:lstStyle/>
            <a:p>
              <a:endParaRPr lang="en-GB" noProof="0" dirty="0">
                <a:solidFill>
                  <a:srgbClr val="211F26"/>
                </a:solidFill>
                <a:latin typeface="Arial" panose="020B0604020202020204" pitchFamily="34" charset="0"/>
                <a:cs typeface="Arial" panose="020B0604020202020204" pitchFamily="34" charset="0"/>
              </a:endParaRPr>
            </a:p>
          </p:txBody>
        </p:sp>
        <p:sp>
          <p:nvSpPr>
            <p:cNvPr id="671" name="Vrije vorm: vorm 670">
              <a:extLst>
                <a:ext uri="{FF2B5EF4-FFF2-40B4-BE49-F238E27FC236}">
                  <a16:creationId xmlns:a16="http://schemas.microsoft.com/office/drawing/2014/main" id="{1E619650-9DFF-4A2F-8E24-397838EE2A0F}"/>
                </a:ext>
              </a:extLst>
            </p:cNvPr>
            <p:cNvSpPr/>
            <p:nvPr/>
          </p:nvSpPr>
          <p:spPr>
            <a:xfrm>
              <a:off x="7529983" y="4941610"/>
              <a:ext cx="631511" cy="41186"/>
            </a:xfrm>
            <a:custGeom>
              <a:avLst/>
              <a:gdLst>
                <a:gd name="connsiteX0" fmla="*/ 356941 w 631511"/>
                <a:gd name="connsiteY0" fmla="*/ 0 h 41185"/>
                <a:gd name="connsiteX1" fmla="*/ 356941 w 631511"/>
                <a:gd name="connsiteY1" fmla="*/ 6864 h 41185"/>
                <a:gd name="connsiteX2" fmla="*/ 350929 w 631511"/>
                <a:gd name="connsiteY2" fmla="*/ 13729 h 41185"/>
                <a:gd name="connsiteX3" fmla="*/ 350077 w 631511"/>
                <a:gd name="connsiteY3" fmla="*/ 13729 h 41185"/>
                <a:gd name="connsiteX4" fmla="*/ 281434 w 631511"/>
                <a:gd name="connsiteY4" fmla="*/ 13729 h 41185"/>
                <a:gd name="connsiteX5" fmla="*/ 274570 w 631511"/>
                <a:gd name="connsiteY5" fmla="*/ 7716 h 41185"/>
                <a:gd name="connsiteX6" fmla="*/ 274570 w 631511"/>
                <a:gd name="connsiteY6" fmla="*/ 6864 h 41185"/>
                <a:gd name="connsiteX7" fmla="*/ 274570 w 631511"/>
                <a:gd name="connsiteY7" fmla="*/ 0 h 41185"/>
                <a:gd name="connsiteX8" fmla="*/ 0 w 631511"/>
                <a:gd name="connsiteY8" fmla="*/ 0 h 41185"/>
                <a:gd name="connsiteX9" fmla="*/ 0 w 631511"/>
                <a:gd name="connsiteY9" fmla="*/ 13729 h 41185"/>
                <a:gd name="connsiteX10" fmla="*/ 27457 w 631511"/>
                <a:gd name="connsiteY10" fmla="*/ 41186 h 41185"/>
                <a:gd name="connsiteX11" fmla="*/ 604054 w 631511"/>
                <a:gd name="connsiteY11" fmla="*/ 41186 h 41185"/>
                <a:gd name="connsiteX12" fmla="*/ 631511 w 631511"/>
                <a:gd name="connsiteY12" fmla="*/ 13729 h 41185"/>
                <a:gd name="connsiteX13" fmla="*/ 631511 w 631511"/>
                <a:gd name="connsiteY13" fmla="*/ 0 h 4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1511" h="41185">
                  <a:moveTo>
                    <a:pt x="356941" y="0"/>
                  </a:moveTo>
                  <a:lnTo>
                    <a:pt x="356941" y="6864"/>
                  </a:lnTo>
                  <a:cubicBezTo>
                    <a:pt x="357176" y="10420"/>
                    <a:pt x="354484" y="13493"/>
                    <a:pt x="350929" y="13729"/>
                  </a:cubicBezTo>
                  <a:cubicBezTo>
                    <a:pt x="350645" y="13747"/>
                    <a:pt x="350360" y="13747"/>
                    <a:pt x="350077" y="13729"/>
                  </a:cubicBezTo>
                  <a:lnTo>
                    <a:pt x="281434" y="13729"/>
                  </a:lnTo>
                  <a:cubicBezTo>
                    <a:pt x="277879" y="13964"/>
                    <a:pt x="274805" y="11272"/>
                    <a:pt x="274570" y="7716"/>
                  </a:cubicBezTo>
                  <a:cubicBezTo>
                    <a:pt x="274551" y="7433"/>
                    <a:pt x="274551" y="7148"/>
                    <a:pt x="274570" y="6864"/>
                  </a:cubicBezTo>
                  <a:lnTo>
                    <a:pt x="274570" y="0"/>
                  </a:lnTo>
                  <a:lnTo>
                    <a:pt x="0" y="0"/>
                  </a:lnTo>
                  <a:lnTo>
                    <a:pt x="0" y="13729"/>
                  </a:lnTo>
                  <a:cubicBezTo>
                    <a:pt x="0" y="28892"/>
                    <a:pt x="12293" y="41186"/>
                    <a:pt x="27457" y="41186"/>
                  </a:cubicBezTo>
                  <a:lnTo>
                    <a:pt x="604054" y="41186"/>
                  </a:lnTo>
                  <a:cubicBezTo>
                    <a:pt x="619218" y="41186"/>
                    <a:pt x="631511" y="28892"/>
                    <a:pt x="631511" y="13729"/>
                  </a:cubicBezTo>
                  <a:lnTo>
                    <a:pt x="631511" y="0"/>
                  </a:lnTo>
                  <a:close/>
                </a:path>
              </a:pathLst>
            </a:custGeom>
            <a:solidFill>
              <a:srgbClr val="ECECEC"/>
            </a:solidFill>
            <a:ln w="6846" cap="flat">
              <a:noFill/>
              <a:prstDash val="solid"/>
              <a:miter/>
            </a:ln>
          </p:spPr>
          <p:txBody>
            <a:bodyPr rtlCol="0" anchor="ctr"/>
            <a:lstStyle/>
            <a:p>
              <a:endParaRPr lang="en-GB" noProof="0" dirty="0">
                <a:solidFill>
                  <a:srgbClr val="211F26"/>
                </a:solidFill>
                <a:latin typeface="Arial" panose="020B0604020202020204" pitchFamily="34" charset="0"/>
                <a:cs typeface="Arial" panose="020B0604020202020204" pitchFamily="34" charset="0"/>
              </a:endParaRPr>
            </a:p>
          </p:txBody>
        </p:sp>
        <p:sp>
          <p:nvSpPr>
            <p:cNvPr id="672" name="Vrije vorm: vorm 671">
              <a:extLst>
                <a:ext uri="{FF2B5EF4-FFF2-40B4-BE49-F238E27FC236}">
                  <a16:creationId xmlns:a16="http://schemas.microsoft.com/office/drawing/2014/main" id="{5C000584-83FF-4CA2-B5CB-F4A383950316}"/>
                </a:ext>
              </a:extLst>
            </p:cNvPr>
            <p:cNvSpPr/>
            <p:nvPr/>
          </p:nvSpPr>
          <p:spPr>
            <a:xfrm>
              <a:off x="7749639" y="4660175"/>
              <a:ext cx="192199" cy="192199"/>
            </a:xfrm>
            <a:custGeom>
              <a:avLst/>
              <a:gdLst>
                <a:gd name="connsiteX0" fmla="*/ 96100 w 192199"/>
                <a:gd name="connsiteY0" fmla="*/ 0 h 192199"/>
                <a:gd name="connsiteX1" fmla="*/ 0 w 192199"/>
                <a:gd name="connsiteY1" fmla="*/ 96100 h 192199"/>
                <a:gd name="connsiteX2" fmla="*/ 96100 w 192199"/>
                <a:gd name="connsiteY2" fmla="*/ 192199 h 192199"/>
                <a:gd name="connsiteX3" fmla="*/ 192199 w 192199"/>
                <a:gd name="connsiteY3" fmla="*/ 96100 h 192199"/>
                <a:gd name="connsiteX4" fmla="*/ 96100 w 192199"/>
                <a:gd name="connsiteY4" fmla="*/ 0 h 192199"/>
                <a:gd name="connsiteX5" fmla="*/ 102964 w 192199"/>
                <a:gd name="connsiteY5" fmla="*/ 102964 h 192199"/>
                <a:gd name="connsiteX6" fmla="*/ 134471 w 192199"/>
                <a:gd name="connsiteY6" fmla="*/ 102964 h 192199"/>
                <a:gd name="connsiteX7" fmla="*/ 102964 w 192199"/>
                <a:gd name="connsiteY7" fmla="*/ 165497 h 192199"/>
                <a:gd name="connsiteX8" fmla="*/ 102964 w 192199"/>
                <a:gd name="connsiteY8" fmla="*/ 89235 h 192199"/>
                <a:gd name="connsiteX9" fmla="*/ 102964 w 192199"/>
                <a:gd name="connsiteY9" fmla="*/ 26633 h 192199"/>
                <a:gd name="connsiteX10" fmla="*/ 134471 w 192199"/>
                <a:gd name="connsiteY10" fmla="*/ 89235 h 192199"/>
                <a:gd name="connsiteX11" fmla="*/ 89235 w 192199"/>
                <a:gd name="connsiteY11" fmla="*/ 89235 h 192199"/>
                <a:gd name="connsiteX12" fmla="*/ 58758 w 192199"/>
                <a:gd name="connsiteY12" fmla="*/ 89235 h 192199"/>
                <a:gd name="connsiteX13" fmla="*/ 89235 w 192199"/>
                <a:gd name="connsiteY13" fmla="*/ 27457 h 192199"/>
                <a:gd name="connsiteX14" fmla="*/ 89235 w 192199"/>
                <a:gd name="connsiteY14" fmla="*/ 102964 h 192199"/>
                <a:gd name="connsiteX15" fmla="*/ 89235 w 192199"/>
                <a:gd name="connsiteY15" fmla="*/ 164742 h 192199"/>
                <a:gd name="connsiteX16" fmla="*/ 58758 w 192199"/>
                <a:gd name="connsiteY16" fmla="*/ 102964 h 192199"/>
                <a:gd name="connsiteX17" fmla="*/ 44961 w 192199"/>
                <a:gd name="connsiteY17" fmla="*/ 89235 h 192199"/>
                <a:gd name="connsiteX18" fmla="*/ 15582 w 192199"/>
                <a:gd name="connsiteY18" fmla="*/ 89235 h 192199"/>
                <a:gd name="connsiteX19" fmla="*/ 80586 w 192199"/>
                <a:gd name="connsiteY19" fmla="*/ 16817 h 192199"/>
                <a:gd name="connsiteX20" fmla="*/ 44961 w 192199"/>
                <a:gd name="connsiteY20" fmla="*/ 89235 h 192199"/>
                <a:gd name="connsiteX21" fmla="*/ 44961 w 192199"/>
                <a:gd name="connsiteY21" fmla="*/ 102964 h 192199"/>
                <a:gd name="connsiteX22" fmla="*/ 80724 w 192199"/>
                <a:gd name="connsiteY22" fmla="*/ 175450 h 192199"/>
                <a:gd name="connsiteX23" fmla="*/ 15582 w 192199"/>
                <a:gd name="connsiteY23" fmla="*/ 102964 h 192199"/>
                <a:gd name="connsiteX24" fmla="*/ 148268 w 192199"/>
                <a:gd name="connsiteY24" fmla="*/ 102964 h 192199"/>
                <a:gd name="connsiteX25" fmla="*/ 176617 w 192199"/>
                <a:gd name="connsiteY25" fmla="*/ 102964 h 192199"/>
                <a:gd name="connsiteX26" fmla="*/ 112711 w 192199"/>
                <a:gd name="connsiteY26" fmla="*/ 175176 h 192199"/>
                <a:gd name="connsiteX27" fmla="*/ 148268 w 192199"/>
                <a:gd name="connsiteY27" fmla="*/ 102964 h 192199"/>
                <a:gd name="connsiteX28" fmla="*/ 148268 w 192199"/>
                <a:gd name="connsiteY28" fmla="*/ 89235 h 192199"/>
                <a:gd name="connsiteX29" fmla="*/ 112917 w 192199"/>
                <a:gd name="connsiteY29" fmla="*/ 17092 h 192199"/>
                <a:gd name="connsiteX30" fmla="*/ 176617 w 192199"/>
                <a:gd name="connsiteY30" fmla="*/ 89235 h 19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2199" h="192199">
                  <a:moveTo>
                    <a:pt x="96100" y="0"/>
                  </a:moveTo>
                  <a:cubicBezTo>
                    <a:pt x="43025" y="0"/>
                    <a:pt x="0" y="43025"/>
                    <a:pt x="0" y="96100"/>
                  </a:cubicBezTo>
                  <a:cubicBezTo>
                    <a:pt x="0" y="149174"/>
                    <a:pt x="43025" y="192199"/>
                    <a:pt x="96100" y="192199"/>
                  </a:cubicBezTo>
                  <a:cubicBezTo>
                    <a:pt x="149174" y="192199"/>
                    <a:pt x="192199" y="149174"/>
                    <a:pt x="192199" y="96100"/>
                  </a:cubicBezTo>
                  <a:cubicBezTo>
                    <a:pt x="192199" y="43025"/>
                    <a:pt x="149174" y="0"/>
                    <a:pt x="96100" y="0"/>
                  </a:cubicBezTo>
                  <a:close/>
                  <a:moveTo>
                    <a:pt x="102964" y="102964"/>
                  </a:moveTo>
                  <a:lnTo>
                    <a:pt x="134471" y="102964"/>
                  </a:lnTo>
                  <a:cubicBezTo>
                    <a:pt x="130883" y="126628"/>
                    <a:pt x="119846" y="148532"/>
                    <a:pt x="102964" y="165497"/>
                  </a:cubicBezTo>
                  <a:close/>
                  <a:moveTo>
                    <a:pt x="102964" y="89235"/>
                  </a:moveTo>
                  <a:lnTo>
                    <a:pt x="102964" y="26633"/>
                  </a:lnTo>
                  <a:cubicBezTo>
                    <a:pt x="119864" y="43614"/>
                    <a:pt x="130901" y="65545"/>
                    <a:pt x="134471" y="89235"/>
                  </a:cubicBezTo>
                  <a:close/>
                  <a:moveTo>
                    <a:pt x="89235" y="89235"/>
                  </a:moveTo>
                  <a:lnTo>
                    <a:pt x="58758" y="89235"/>
                  </a:lnTo>
                  <a:cubicBezTo>
                    <a:pt x="62172" y="65951"/>
                    <a:pt x="72836" y="44335"/>
                    <a:pt x="89235" y="27457"/>
                  </a:cubicBezTo>
                  <a:close/>
                  <a:moveTo>
                    <a:pt x="89235" y="102964"/>
                  </a:moveTo>
                  <a:lnTo>
                    <a:pt x="89235" y="164742"/>
                  </a:lnTo>
                  <a:cubicBezTo>
                    <a:pt x="72867" y="147842"/>
                    <a:pt x="62207" y="126237"/>
                    <a:pt x="58758" y="102964"/>
                  </a:cubicBezTo>
                  <a:close/>
                  <a:moveTo>
                    <a:pt x="44961" y="89235"/>
                  </a:moveTo>
                  <a:lnTo>
                    <a:pt x="15582" y="89235"/>
                  </a:lnTo>
                  <a:cubicBezTo>
                    <a:pt x="18629" y="53280"/>
                    <a:pt x="45168" y="23715"/>
                    <a:pt x="80586" y="16817"/>
                  </a:cubicBezTo>
                  <a:cubicBezTo>
                    <a:pt x="61018" y="36344"/>
                    <a:pt x="48487" y="61816"/>
                    <a:pt x="44961" y="89235"/>
                  </a:cubicBezTo>
                  <a:close/>
                  <a:moveTo>
                    <a:pt x="44961" y="102964"/>
                  </a:moveTo>
                  <a:cubicBezTo>
                    <a:pt x="48490" y="130430"/>
                    <a:pt x="61074" y="155937"/>
                    <a:pt x="80724" y="175450"/>
                  </a:cubicBezTo>
                  <a:cubicBezTo>
                    <a:pt x="45253" y="168557"/>
                    <a:pt x="18660" y="138967"/>
                    <a:pt x="15582" y="102964"/>
                  </a:cubicBezTo>
                  <a:close/>
                  <a:moveTo>
                    <a:pt x="148268" y="102964"/>
                  </a:moveTo>
                  <a:lnTo>
                    <a:pt x="176617" y="102964"/>
                  </a:lnTo>
                  <a:cubicBezTo>
                    <a:pt x="173611" y="138511"/>
                    <a:pt x="147629" y="167870"/>
                    <a:pt x="112711" y="175176"/>
                  </a:cubicBezTo>
                  <a:cubicBezTo>
                    <a:pt x="132269" y="155733"/>
                    <a:pt x="144782" y="130321"/>
                    <a:pt x="148268" y="102964"/>
                  </a:cubicBezTo>
                  <a:close/>
                  <a:moveTo>
                    <a:pt x="148268" y="89235"/>
                  </a:moveTo>
                  <a:cubicBezTo>
                    <a:pt x="144754" y="61950"/>
                    <a:pt x="132326" y="36589"/>
                    <a:pt x="112917" y="17092"/>
                  </a:cubicBezTo>
                  <a:cubicBezTo>
                    <a:pt x="147732" y="24470"/>
                    <a:pt x="173607" y="53775"/>
                    <a:pt x="176617" y="89235"/>
                  </a:cubicBezTo>
                  <a:close/>
                </a:path>
              </a:pathLst>
            </a:custGeom>
            <a:solidFill>
              <a:srgbClr val="1FF524"/>
            </a:solidFill>
            <a:ln w="6846" cap="flat">
              <a:noFill/>
              <a:prstDash val="solid"/>
              <a:miter/>
            </a:ln>
          </p:spPr>
          <p:txBody>
            <a:bodyPr rtlCol="0" anchor="ctr"/>
            <a:lstStyle/>
            <a:p>
              <a:endParaRPr lang="en-GB" noProof="0" dirty="0">
                <a:solidFill>
                  <a:srgbClr val="211F26"/>
                </a:solidFill>
                <a:latin typeface="Arial" panose="020B0604020202020204" pitchFamily="34" charset="0"/>
                <a:cs typeface="Arial" panose="020B0604020202020204" pitchFamily="34" charset="0"/>
              </a:endParaRPr>
            </a:p>
          </p:txBody>
        </p:sp>
      </p:grpSp>
      <p:sp>
        <p:nvSpPr>
          <p:cNvPr id="638" name="Ovaal 637">
            <a:extLst>
              <a:ext uri="{FF2B5EF4-FFF2-40B4-BE49-F238E27FC236}">
                <a16:creationId xmlns:a16="http://schemas.microsoft.com/office/drawing/2014/main" id="{E0B1B0C7-418A-4684-BC28-4DF93822A574}"/>
              </a:ext>
            </a:extLst>
          </p:cNvPr>
          <p:cNvSpPr/>
          <p:nvPr/>
        </p:nvSpPr>
        <p:spPr>
          <a:xfrm>
            <a:off x="5008400" y="2234539"/>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dirty="0">
              <a:solidFill>
                <a:srgbClr val="211F26"/>
              </a:solidFill>
              <a:latin typeface="Arial" panose="020B0604020202020204" pitchFamily="34" charset="0"/>
              <a:cs typeface="Arial" panose="020B0604020202020204" pitchFamily="34" charset="0"/>
            </a:endParaRPr>
          </a:p>
        </p:txBody>
      </p:sp>
      <p:sp>
        <p:nvSpPr>
          <p:cNvPr id="644" name="H2">
            <a:hlinkClick r:id="rId7"/>
            <a:extLst>
              <a:ext uri="{FF2B5EF4-FFF2-40B4-BE49-F238E27FC236}">
                <a16:creationId xmlns:a16="http://schemas.microsoft.com/office/drawing/2014/main" id="{C423FE00-7829-4830-A16C-748DC5BDCDC5}"/>
              </a:ext>
            </a:extLst>
          </p:cNvPr>
          <p:cNvSpPr txBox="1"/>
          <p:nvPr/>
        </p:nvSpPr>
        <p:spPr>
          <a:xfrm>
            <a:off x="4569115" y="3291187"/>
            <a:ext cx="1860532" cy="366802"/>
          </a:xfrm>
          <a:prstGeom prst="rect">
            <a:avLst/>
          </a:prstGeom>
          <a:noFill/>
        </p:spPr>
        <p:txBody>
          <a:bodyPr wrap="square" lIns="0" tIns="0" rIns="0" bIns="0" rtlCol="0" anchor="t">
            <a:noAutofit/>
          </a:bodyPr>
          <a:lstStyle/>
          <a:p>
            <a:pPr algn="ctr" defTabSz="1217512">
              <a:spcAft>
                <a:spcPts val="600"/>
              </a:spcAft>
            </a:pP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Working with</a:t>
            </a:r>
            <a:b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br>
            <a:r>
              <a:rPr lang="en-GB" sz="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text levels</a:t>
            </a:r>
            <a:endParaRPr lang="en-GB" sz="1000" noProof="0" dirty="0">
              <a:solidFill>
                <a:srgbClr val="211F26"/>
              </a:solidFill>
              <a:latin typeface="Arial" panose="020B0604020202020204" pitchFamily="34" charset="0"/>
              <a:ea typeface="Segoe UI Black" panose="020B0A02040204020203" pitchFamily="34" charset="0"/>
              <a:cs typeface="Arial" panose="020B0604020202020204" pitchFamily="34" charset="0"/>
            </a:endParaRPr>
          </a:p>
        </p:txBody>
      </p:sp>
      <p:grpSp>
        <p:nvGrpSpPr>
          <p:cNvPr id="655" name="Groep 654">
            <a:extLst>
              <a:ext uri="{FF2B5EF4-FFF2-40B4-BE49-F238E27FC236}">
                <a16:creationId xmlns:a16="http://schemas.microsoft.com/office/drawing/2014/main" id="{7D94ECDD-6F53-477E-9F8A-D5142EF29DBE}"/>
              </a:ext>
            </a:extLst>
          </p:cNvPr>
          <p:cNvGrpSpPr/>
          <p:nvPr/>
        </p:nvGrpSpPr>
        <p:grpSpPr>
          <a:xfrm>
            <a:off x="5193960" y="2618763"/>
            <a:ext cx="610842" cy="213514"/>
            <a:chOff x="2745475" y="2728138"/>
            <a:chExt cx="647002" cy="226154"/>
          </a:xfrm>
        </p:grpSpPr>
        <p:grpSp>
          <p:nvGrpSpPr>
            <p:cNvPr id="656" name="Groep 655">
              <a:extLst>
                <a:ext uri="{FF2B5EF4-FFF2-40B4-BE49-F238E27FC236}">
                  <a16:creationId xmlns:a16="http://schemas.microsoft.com/office/drawing/2014/main" id="{846171A8-56CA-4E56-B754-2E416A057504}"/>
                </a:ext>
              </a:extLst>
            </p:cNvPr>
            <p:cNvGrpSpPr/>
            <p:nvPr userDrawn="1"/>
          </p:nvGrpSpPr>
          <p:grpSpPr>
            <a:xfrm>
              <a:off x="3104699" y="2728138"/>
              <a:ext cx="287778" cy="226154"/>
              <a:chOff x="-3310843" y="700986"/>
              <a:chExt cx="182598" cy="143759"/>
            </a:xfrm>
            <a:solidFill>
              <a:schemeClr val="bg1"/>
            </a:solidFill>
          </p:grpSpPr>
          <p:cxnSp>
            <p:nvCxnSpPr>
              <p:cNvPr id="665" name="Rechte verbindingslijn 664">
                <a:extLst>
                  <a:ext uri="{FF2B5EF4-FFF2-40B4-BE49-F238E27FC236}">
                    <a16:creationId xmlns:a16="http://schemas.microsoft.com/office/drawing/2014/main" id="{D3A99DC2-73D7-41C1-AA5F-B1CA576DF738}"/>
                  </a:ext>
                </a:extLst>
              </p:cNvPr>
              <p:cNvCxnSpPr/>
              <p:nvPr userDrawn="1"/>
            </p:nvCxnSpPr>
            <p:spPr>
              <a:xfrm>
                <a:off x="-3310843" y="700986"/>
                <a:ext cx="182598" cy="0"/>
              </a:xfrm>
              <a:prstGeom prst="line">
                <a:avLst/>
              </a:prstGeom>
              <a:grpFill/>
              <a:ln w="19050" cap="flat" cmpd="sng" algn="ctr">
                <a:solidFill>
                  <a:srgbClr val="9D9FA1"/>
                </a:solidFill>
                <a:prstDash val="solid"/>
              </a:ln>
              <a:effectLst/>
            </p:spPr>
          </p:cxnSp>
          <p:cxnSp>
            <p:nvCxnSpPr>
              <p:cNvPr id="666" name="Rechte verbindingslijn 665">
                <a:extLst>
                  <a:ext uri="{FF2B5EF4-FFF2-40B4-BE49-F238E27FC236}">
                    <a16:creationId xmlns:a16="http://schemas.microsoft.com/office/drawing/2014/main" id="{DC5E306C-5BD9-4354-83A8-A457B72C6611}"/>
                  </a:ext>
                </a:extLst>
              </p:cNvPr>
              <p:cNvCxnSpPr/>
              <p:nvPr userDrawn="1"/>
            </p:nvCxnSpPr>
            <p:spPr>
              <a:xfrm>
                <a:off x="-3310843" y="844745"/>
                <a:ext cx="182598" cy="0"/>
              </a:xfrm>
              <a:prstGeom prst="line">
                <a:avLst/>
              </a:prstGeom>
              <a:grpFill/>
              <a:ln w="19050" cap="flat" cmpd="sng" algn="ctr">
                <a:solidFill>
                  <a:srgbClr val="9D9FA1"/>
                </a:solidFill>
                <a:prstDash val="solid"/>
              </a:ln>
              <a:effectLst/>
            </p:spPr>
          </p:cxnSp>
          <p:cxnSp>
            <p:nvCxnSpPr>
              <p:cNvPr id="667" name="Rechte verbindingslijn 666">
                <a:extLst>
                  <a:ext uri="{FF2B5EF4-FFF2-40B4-BE49-F238E27FC236}">
                    <a16:creationId xmlns:a16="http://schemas.microsoft.com/office/drawing/2014/main" id="{7EC362FF-5295-4B0B-8A34-325A717C8AFA}"/>
                  </a:ext>
                </a:extLst>
              </p:cNvPr>
              <p:cNvCxnSpPr/>
              <p:nvPr userDrawn="1"/>
            </p:nvCxnSpPr>
            <p:spPr>
              <a:xfrm>
                <a:off x="-3213196" y="808806"/>
                <a:ext cx="82203" cy="0"/>
              </a:xfrm>
              <a:prstGeom prst="line">
                <a:avLst/>
              </a:prstGeom>
              <a:grpFill/>
              <a:ln w="19050" cap="flat" cmpd="sng" algn="ctr">
                <a:solidFill>
                  <a:srgbClr val="9D9FA1"/>
                </a:solidFill>
                <a:prstDash val="solid"/>
              </a:ln>
              <a:effectLst/>
            </p:spPr>
          </p:cxnSp>
          <p:cxnSp>
            <p:nvCxnSpPr>
              <p:cNvPr id="668" name="Rechte verbindingslijn 667">
                <a:extLst>
                  <a:ext uri="{FF2B5EF4-FFF2-40B4-BE49-F238E27FC236}">
                    <a16:creationId xmlns:a16="http://schemas.microsoft.com/office/drawing/2014/main" id="{5EC8729C-F785-49E4-83EF-1E156790D774}"/>
                  </a:ext>
                </a:extLst>
              </p:cNvPr>
              <p:cNvCxnSpPr/>
              <p:nvPr userDrawn="1"/>
            </p:nvCxnSpPr>
            <p:spPr>
              <a:xfrm>
                <a:off x="-3213196" y="772866"/>
                <a:ext cx="82203" cy="0"/>
              </a:xfrm>
              <a:prstGeom prst="line">
                <a:avLst/>
              </a:prstGeom>
              <a:grpFill/>
              <a:ln w="19050" cap="flat" cmpd="sng" algn="ctr">
                <a:solidFill>
                  <a:srgbClr val="9D9FA1"/>
                </a:solidFill>
                <a:prstDash val="solid"/>
              </a:ln>
              <a:effectLst/>
            </p:spPr>
          </p:cxnSp>
          <p:cxnSp>
            <p:nvCxnSpPr>
              <p:cNvPr id="669" name="Rechte verbindingslijn 668">
                <a:extLst>
                  <a:ext uri="{FF2B5EF4-FFF2-40B4-BE49-F238E27FC236}">
                    <a16:creationId xmlns:a16="http://schemas.microsoft.com/office/drawing/2014/main" id="{A059D88C-5850-46C6-BEEC-D20212F3D514}"/>
                  </a:ext>
                </a:extLst>
              </p:cNvPr>
              <p:cNvCxnSpPr/>
              <p:nvPr userDrawn="1"/>
            </p:nvCxnSpPr>
            <p:spPr>
              <a:xfrm>
                <a:off x="-3213196" y="736926"/>
                <a:ext cx="82203" cy="0"/>
              </a:xfrm>
              <a:prstGeom prst="line">
                <a:avLst/>
              </a:prstGeom>
              <a:grpFill/>
              <a:ln w="19050" cap="flat" cmpd="sng" algn="ctr">
                <a:solidFill>
                  <a:srgbClr val="9D9FA1"/>
                </a:solidFill>
                <a:prstDash val="solid"/>
              </a:ln>
              <a:effectLst/>
            </p:spPr>
          </p:cxnSp>
        </p:grpSp>
        <p:sp>
          <p:nvSpPr>
            <p:cNvPr id="657" name="Pijl: rechts 656">
              <a:extLst>
                <a:ext uri="{FF2B5EF4-FFF2-40B4-BE49-F238E27FC236}">
                  <a16:creationId xmlns:a16="http://schemas.microsoft.com/office/drawing/2014/main" id="{57B21709-41A9-4BF2-AA2E-571F097A3AAE}"/>
                </a:ext>
              </a:extLst>
            </p:cNvPr>
            <p:cNvSpPr/>
            <p:nvPr userDrawn="1"/>
          </p:nvSpPr>
          <p:spPr>
            <a:xfrm>
              <a:off x="3104699" y="2782156"/>
              <a:ext cx="120562" cy="115831"/>
            </a:xfrm>
            <a:prstGeom prst="rightArrow">
              <a:avLst>
                <a:gd name="adj1" fmla="val 25329"/>
                <a:gd name="adj2" fmla="val 63628"/>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Arial" panose="020B0604020202020204" pitchFamily="34" charset="0"/>
                <a:cs typeface="Arial" panose="020B0604020202020204" pitchFamily="34" charset="0"/>
              </a:endParaRPr>
            </a:p>
          </p:txBody>
        </p:sp>
        <p:grpSp>
          <p:nvGrpSpPr>
            <p:cNvPr id="658" name="Groep 657">
              <a:extLst>
                <a:ext uri="{FF2B5EF4-FFF2-40B4-BE49-F238E27FC236}">
                  <a16:creationId xmlns:a16="http://schemas.microsoft.com/office/drawing/2014/main" id="{75AC5A72-C020-4260-86D1-8D53E88E3839}"/>
                </a:ext>
              </a:extLst>
            </p:cNvPr>
            <p:cNvGrpSpPr/>
            <p:nvPr userDrawn="1"/>
          </p:nvGrpSpPr>
          <p:grpSpPr>
            <a:xfrm>
              <a:off x="2745475" y="2728138"/>
              <a:ext cx="287778" cy="226154"/>
              <a:chOff x="-3634116" y="700986"/>
              <a:chExt cx="182598" cy="143759"/>
            </a:xfrm>
            <a:solidFill>
              <a:schemeClr val="bg1"/>
            </a:solidFill>
          </p:grpSpPr>
          <p:cxnSp>
            <p:nvCxnSpPr>
              <p:cNvPr id="660" name="Rechte verbindingslijn 659">
                <a:extLst>
                  <a:ext uri="{FF2B5EF4-FFF2-40B4-BE49-F238E27FC236}">
                    <a16:creationId xmlns:a16="http://schemas.microsoft.com/office/drawing/2014/main" id="{22609FB4-0C86-4E44-AEFF-ACFEDDE81196}"/>
                  </a:ext>
                </a:extLst>
              </p:cNvPr>
              <p:cNvCxnSpPr/>
              <p:nvPr userDrawn="1"/>
            </p:nvCxnSpPr>
            <p:spPr>
              <a:xfrm>
                <a:off x="-3634116" y="700986"/>
                <a:ext cx="182598" cy="0"/>
              </a:xfrm>
              <a:prstGeom prst="line">
                <a:avLst/>
              </a:prstGeom>
              <a:grpFill/>
              <a:ln w="19050" cap="flat" cmpd="sng" algn="ctr">
                <a:solidFill>
                  <a:srgbClr val="9D9FA1"/>
                </a:solidFill>
                <a:prstDash val="solid"/>
              </a:ln>
              <a:effectLst/>
            </p:spPr>
          </p:cxnSp>
          <p:cxnSp>
            <p:nvCxnSpPr>
              <p:cNvPr id="661" name="Rechte verbindingslijn 660">
                <a:extLst>
                  <a:ext uri="{FF2B5EF4-FFF2-40B4-BE49-F238E27FC236}">
                    <a16:creationId xmlns:a16="http://schemas.microsoft.com/office/drawing/2014/main" id="{B65A2A7A-7B8B-4A62-82EE-290A91420FAC}"/>
                  </a:ext>
                </a:extLst>
              </p:cNvPr>
              <p:cNvCxnSpPr/>
              <p:nvPr userDrawn="1"/>
            </p:nvCxnSpPr>
            <p:spPr>
              <a:xfrm>
                <a:off x="-3634116" y="844745"/>
                <a:ext cx="182598" cy="0"/>
              </a:xfrm>
              <a:prstGeom prst="line">
                <a:avLst/>
              </a:prstGeom>
              <a:grpFill/>
              <a:ln w="19050" cap="flat" cmpd="sng" algn="ctr">
                <a:solidFill>
                  <a:srgbClr val="9D9FA1"/>
                </a:solidFill>
                <a:prstDash val="solid"/>
              </a:ln>
              <a:effectLst/>
            </p:spPr>
          </p:cxnSp>
          <p:cxnSp>
            <p:nvCxnSpPr>
              <p:cNvPr id="662" name="Rechte verbindingslijn 661">
                <a:extLst>
                  <a:ext uri="{FF2B5EF4-FFF2-40B4-BE49-F238E27FC236}">
                    <a16:creationId xmlns:a16="http://schemas.microsoft.com/office/drawing/2014/main" id="{3D8A83E6-99AB-4A61-B9FD-9490964F7F38}"/>
                  </a:ext>
                </a:extLst>
              </p:cNvPr>
              <p:cNvCxnSpPr/>
              <p:nvPr userDrawn="1"/>
            </p:nvCxnSpPr>
            <p:spPr>
              <a:xfrm>
                <a:off x="-3536469" y="808806"/>
                <a:ext cx="82203" cy="0"/>
              </a:xfrm>
              <a:prstGeom prst="line">
                <a:avLst/>
              </a:prstGeom>
              <a:grpFill/>
              <a:ln w="19050" cap="flat" cmpd="sng" algn="ctr">
                <a:solidFill>
                  <a:srgbClr val="9D9FA1"/>
                </a:solidFill>
                <a:prstDash val="solid"/>
              </a:ln>
              <a:effectLst/>
            </p:spPr>
          </p:cxnSp>
          <p:cxnSp>
            <p:nvCxnSpPr>
              <p:cNvPr id="663" name="Rechte verbindingslijn 662">
                <a:extLst>
                  <a:ext uri="{FF2B5EF4-FFF2-40B4-BE49-F238E27FC236}">
                    <a16:creationId xmlns:a16="http://schemas.microsoft.com/office/drawing/2014/main" id="{F28CB691-8F1F-4A65-87DE-DF0CD16C20FC}"/>
                  </a:ext>
                </a:extLst>
              </p:cNvPr>
              <p:cNvCxnSpPr/>
              <p:nvPr userDrawn="1"/>
            </p:nvCxnSpPr>
            <p:spPr>
              <a:xfrm>
                <a:off x="-3536469" y="772866"/>
                <a:ext cx="82203" cy="0"/>
              </a:xfrm>
              <a:prstGeom prst="line">
                <a:avLst/>
              </a:prstGeom>
              <a:grpFill/>
              <a:ln w="19050" cap="flat" cmpd="sng" algn="ctr">
                <a:solidFill>
                  <a:srgbClr val="9D9FA1"/>
                </a:solidFill>
                <a:prstDash val="solid"/>
              </a:ln>
              <a:effectLst/>
            </p:spPr>
          </p:cxnSp>
          <p:cxnSp>
            <p:nvCxnSpPr>
              <p:cNvPr id="664" name="Rechte verbindingslijn 663">
                <a:extLst>
                  <a:ext uri="{FF2B5EF4-FFF2-40B4-BE49-F238E27FC236}">
                    <a16:creationId xmlns:a16="http://schemas.microsoft.com/office/drawing/2014/main" id="{C2C5E113-76CD-4458-A3B9-7B0AE1675EA4}"/>
                  </a:ext>
                </a:extLst>
              </p:cNvPr>
              <p:cNvCxnSpPr/>
              <p:nvPr userDrawn="1"/>
            </p:nvCxnSpPr>
            <p:spPr>
              <a:xfrm>
                <a:off x="-3536469" y="736926"/>
                <a:ext cx="82203" cy="0"/>
              </a:xfrm>
              <a:prstGeom prst="line">
                <a:avLst/>
              </a:prstGeom>
              <a:grpFill/>
              <a:ln w="19050" cap="flat" cmpd="sng" algn="ctr">
                <a:solidFill>
                  <a:srgbClr val="9D9FA1"/>
                </a:solidFill>
                <a:prstDash val="solid"/>
              </a:ln>
              <a:effectLst/>
            </p:spPr>
          </p:cxnSp>
        </p:grpSp>
        <p:sp>
          <p:nvSpPr>
            <p:cNvPr id="659" name="Pijl: rechts 658">
              <a:extLst>
                <a:ext uri="{FF2B5EF4-FFF2-40B4-BE49-F238E27FC236}">
                  <a16:creationId xmlns:a16="http://schemas.microsoft.com/office/drawing/2014/main" id="{B16CF49D-B031-44B6-86C7-6DB9C981385E}"/>
                </a:ext>
              </a:extLst>
            </p:cNvPr>
            <p:cNvSpPr/>
            <p:nvPr/>
          </p:nvSpPr>
          <p:spPr>
            <a:xfrm flipH="1">
              <a:off x="2745475" y="2782156"/>
              <a:ext cx="120562" cy="115831"/>
            </a:xfrm>
            <a:prstGeom prst="rightArrow">
              <a:avLst>
                <a:gd name="adj1" fmla="val 25329"/>
                <a:gd name="adj2" fmla="val 6362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Arial" panose="020B0604020202020204" pitchFamily="34" charset="0"/>
                <a:cs typeface="Arial" panose="020B0604020202020204" pitchFamily="34" charset="0"/>
              </a:endParaRPr>
            </a:p>
          </p:txBody>
        </p:sp>
      </p:grpSp>
      <p:sp>
        <p:nvSpPr>
          <p:cNvPr id="9" name="Rechthoek 8">
            <a:extLst>
              <a:ext uri="{FF2B5EF4-FFF2-40B4-BE49-F238E27FC236}">
                <a16:creationId xmlns:a16="http://schemas.microsoft.com/office/drawing/2014/main" id="{9DF5F7C7-D481-493E-9CCC-18CD69E3C141}"/>
              </a:ext>
            </a:extLst>
          </p:cNvPr>
          <p:cNvSpPr/>
          <p:nvPr userDrawn="1"/>
        </p:nvSpPr>
        <p:spPr>
          <a:xfrm>
            <a:off x="5113217" y="3801850"/>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en-GB" sz="700" cap="all" baseline="0"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watch VIDEO</a:t>
            </a:r>
          </a:p>
        </p:txBody>
      </p:sp>
      <p:sp>
        <p:nvSpPr>
          <p:cNvPr id="107" name="Rechthoek 106">
            <a:extLst>
              <a:ext uri="{FF2B5EF4-FFF2-40B4-BE49-F238E27FC236}">
                <a16:creationId xmlns:a16="http://schemas.microsoft.com/office/drawing/2014/main" id="{6781B612-754D-41CD-9617-283B544BFD9B}"/>
              </a:ext>
            </a:extLst>
          </p:cNvPr>
          <p:cNvSpPr/>
          <p:nvPr userDrawn="1"/>
        </p:nvSpPr>
        <p:spPr>
          <a:xfrm>
            <a:off x="5113217" y="6024148"/>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en-GB" sz="700" cap="all" baseline="0"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watch VIDEO</a:t>
            </a:r>
          </a:p>
        </p:txBody>
      </p:sp>
      <p:sp>
        <p:nvSpPr>
          <p:cNvPr id="108" name="Rechthoek 107">
            <a:extLst>
              <a:ext uri="{FF2B5EF4-FFF2-40B4-BE49-F238E27FC236}">
                <a16:creationId xmlns:a16="http://schemas.microsoft.com/office/drawing/2014/main" id="{799C3DE2-7F7C-4FFE-A946-568A1DC8F53B}"/>
              </a:ext>
            </a:extLst>
          </p:cNvPr>
          <p:cNvSpPr/>
          <p:nvPr userDrawn="1"/>
        </p:nvSpPr>
        <p:spPr>
          <a:xfrm>
            <a:off x="7613754" y="3801850"/>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en-GB" sz="700" cap="all" baseline="0"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watch VIDEO</a:t>
            </a:r>
          </a:p>
        </p:txBody>
      </p:sp>
      <p:sp>
        <p:nvSpPr>
          <p:cNvPr id="109" name="Rechthoek 108">
            <a:extLst>
              <a:ext uri="{FF2B5EF4-FFF2-40B4-BE49-F238E27FC236}">
                <a16:creationId xmlns:a16="http://schemas.microsoft.com/office/drawing/2014/main" id="{A528ECDD-6D6D-40EF-978F-8DF442DED333}"/>
              </a:ext>
            </a:extLst>
          </p:cNvPr>
          <p:cNvSpPr/>
          <p:nvPr userDrawn="1"/>
        </p:nvSpPr>
        <p:spPr>
          <a:xfrm>
            <a:off x="7613754" y="6024148"/>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en-GB" sz="700" cap="all" baseline="0"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watch VIDEO</a:t>
            </a:r>
          </a:p>
        </p:txBody>
      </p:sp>
      <p:sp>
        <p:nvSpPr>
          <p:cNvPr id="110" name="Rechthoek 109">
            <a:extLst>
              <a:ext uri="{FF2B5EF4-FFF2-40B4-BE49-F238E27FC236}">
                <a16:creationId xmlns:a16="http://schemas.microsoft.com/office/drawing/2014/main" id="{1584A8F6-DC95-467F-AD71-8093C864A6E3}"/>
              </a:ext>
            </a:extLst>
          </p:cNvPr>
          <p:cNvSpPr/>
          <p:nvPr userDrawn="1"/>
        </p:nvSpPr>
        <p:spPr>
          <a:xfrm>
            <a:off x="10114291" y="3801850"/>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en-GB" sz="700" cap="all" baseline="0"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watch VIDEO</a:t>
            </a:r>
          </a:p>
        </p:txBody>
      </p:sp>
      <p:sp>
        <p:nvSpPr>
          <p:cNvPr id="111" name="Rechthoek 110">
            <a:extLst>
              <a:ext uri="{FF2B5EF4-FFF2-40B4-BE49-F238E27FC236}">
                <a16:creationId xmlns:a16="http://schemas.microsoft.com/office/drawing/2014/main" id="{44709A97-51A6-441E-BE58-8E0A842EB57A}"/>
              </a:ext>
            </a:extLst>
          </p:cNvPr>
          <p:cNvSpPr/>
          <p:nvPr userDrawn="1"/>
        </p:nvSpPr>
        <p:spPr>
          <a:xfrm>
            <a:off x="9849544" y="6028125"/>
            <a:ext cx="1301822"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en-GB" sz="700" cap="all" baseline="0"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Go to the community</a:t>
            </a:r>
          </a:p>
        </p:txBody>
      </p:sp>
      <p:grpSp>
        <p:nvGrpSpPr>
          <p:cNvPr id="11" name="HYPERLINKS KNOPPEN">
            <a:extLst>
              <a:ext uri="{FF2B5EF4-FFF2-40B4-BE49-F238E27FC236}">
                <a16:creationId xmlns:a16="http://schemas.microsoft.com/office/drawing/2014/main" id="{399B31C3-B023-4B1A-8F83-DBC9A4B9EA82}"/>
              </a:ext>
            </a:extLst>
          </p:cNvPr>
          <p:cNvGrpSpPr/>
          <p:nvPr userDrawn="1"/>
        </p:nvGrpSpPr>
        <p:grpSpPr>
          <a:xfrm>
            <a:off x="4306222" y="2023215"/>
            <a:ext cx="7383894" cy="4379388"/>
            <a:chOff x="4306222" y="1991316"/>
            <a:chExt cx="7383894" cy="4379388"/>
          </a:xfrm>
        </p:grpSpPr>
        <p:sp>
          <p:nvSpPr>
            <p:cNvPr id="10" name="HYPERLINK1">
              <a:hlinkClick r:id="rId8"/>
              <a:extLst>
                <a:ext uri="{FF2B5EF4-FFF2-40B4-BE49-F238E27FC236}">
                  <a16:creationId xmlns:a16="http://schemas.microsoft.com/office/drawing/2014/main" id="{13BA5069-6257-4F1C-AE91-BFBF73FA6D80}"/>
                </a:ext>
              </a:extLst>
            </p:cNvPr>
            <p:cNvSpPr/>
            <p:nvPr userDrawn="1"/>
          </p:nvSpPr>
          <p:spPr>
            <a:xfrm>
              <a:off x="4306222" y="1991316"/>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Arial" panose="020B0604020202020204" pitchFamily="34" charset="0"/>
                <a:cs typeface="Arial" panose="020B0604020202020204" pitchFamily="34" charset="0"/>
              </a:endParaRPr>
            </a:p>
          </p:txBody>
        </p:sp>
        <p:sp>
          <p:nvSpPr>
            <p:cNvPr id="113" name="HYPERLINK2">
              <a:hlinkClick r:id="rId9"/>
              <a:extLst>
                <a:ext uri="{FF2B5EF4-FFF2-40B4-BE49-F238E27FC236}">
                  <a16:creationId xmlns:a16="http://schemas.microsoft.com/office/drawing/2014/main" id="{9392AD01-2DE4-4416-946A-1887EFEAB9FC}"/>
                </a:ext>
              </a:extLst>
            </p:cNvPr>
            <p:cNvSpPr/>
            <p:nvPr userDrawn="1"/>
          </p:nvSpPr>
          <p:spPr>
            <a:xfrm>
              <a:off x="6807522" y="1991316"/>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Arial" panose="020B0604020202020204" pitchFamily="34" charset="0"/>
                <a:cs typeface="Arial" panose="020B0604020202020204" pitchFamily="34" charset="0"/>
              </a:endParaRPr>
            </a:p>
          </p:txBody>
        </p:sp>
        <p:sp>
          <p:nvSpPr>
            <p:cNvPr id="114" name="HYPERLINK3">
              <a:hlinkClick r:id="rId10"/>
              <a:extLst>
                <a:ext uri="{FF2B5EF4-FFF2-40B4-BE49-F238E27FC236}">
                  <a16:creationId xmlns:a16="http://schemas.microsoft.com/office/drawing/2014/main" id="{56421FCE-7656-4936-85CD-AC87B63904E4}"/>
                </a:ext>
              </a:extLst>
            </p:cNvPr>
            <p:cNvSpPr/>
            <p:nvPr userDrawn="1"/>
          </p:nvSpPr>
          <p:spPr>
            <a:xfrm>
              <a:off x="9308823" y="1991316"/>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Arial" panose="020B0604020202020204" pitchFamily="34" charset="0"/>
                <a:cs typeface="Arial" panose="020B0604020202020204" pitchFamily="34" charset="0"/>
              </a:endParaRPr>
            </a:p>
          </p:txBody>
        </p:sp>
        <p:sp>
          <p:nvSpPr>
            <p:cNvPr id="115" name="HYPERLINK4">
              <a:hlinkClick r:id="rId11"/>
              <a:extLst>
                <a:ext uri="{FF2B5EF4-FFF2-40B4-BE49-F238E27FC236}">
                  <a16:creationId xmlns:a16="http://schemas.microsoft.com/office/drawing/2014/main" id="{11C0386D-74F9-4E1A-BAE8-76C92B5FC470}"/>
                </a:ext>
              </a:extLst>
            </p:cNvPr>
            <p:cNvSpPr/>
            <p:nvPr userDrawn="1"/>
          </p:nvSpPr>
          <p:spPr>
            <a:xfrm>
              <a:off x="4306222" y="4240457"/>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Arial" panose="020B0604020202020204" pitchFamily="34" charset="0"/>
                <a:cs typeface="Arial" panose="020B0604020202020204" pitchFamily="34" charset="0"/>
              </a:endParaRPr>
            </a:p>
          </p:txBody>
        </p:sp>
        <p:sp>
          <p:nvSpPr>
            <p:cNvPr id="116" name="HYPERLINK5">
              <a:hlinkClick r:id="rId12"/>
              <a:extLst>
                <a:ext uri="{FF2B5EF4-FFF2-40B4-BE49-F238E27FC236}">
                  <a16:creationId xmlns:a16="http://schemas.microsoft.com/office/drawing/2014/main" id="{6F34050F-C998-4C26-8D62-EFD80B8B0E09}"/>
                </a:ext>
              </a:extLst>
            </p:cNvPr>
            <p:cNvSpPr/>
            <p:nvPr userDrawn="1"/>
          </p:nvSpPr>
          <p:spPr>
            <a:xfrm>
              <a:off x="6807522" y="4240457"/>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Arial" panose="020B0604020202020204" pitchFamily="34" charset="0"/>
                <a:cs typeface="Arial" panose="020B0604020202020204" pitchFamily="34" charset="0"/>
              </a:endParaRPr>
            </a:p>
          </p:txBody>
        </p:sp>
        <p:sp>
          <p:nvSpPr>
            <p:cNvPr id="117" name="HYPERLINK6">
              <a:hlinkClick r:id="rId13"/>
              <a:extLst>
                <a:ext uri="{FF2B5EF4-FFF2-40B4-BE49-F238E27FC236}">
                  <a16:creationId xmlns:a16="http://schemas.microsoft.com/office/drawing/2014/main" id="{B6DEB31D-C103-4B88-AD1A-D2FB05D1D955}"/>
                </a:ext>
              </a:extLst>
            </p:cNvPr>
            <p:cNvSpPr/>
            <p:nvPr userDrawn="1"/>
          </p:nvSpPr>
          <p:spPr>
            <a:xfrm>
              <a:off x="9308823" y="4240457"/>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467491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NEW SLIDE">
    <p:spTree>
      <p:nvGrpSpPr>
        <p:cNvPr id="1" name=""/>
        <p:cNvGrpSpPr/>
        <p:nvPr/>
      </p:nvGrpSpPr>
      <p:grpSpPr>
        <a:xfrm>
          <a:off x="0" y="0"/>
          <a:ext cx="0" cy="0"/>
          <a:chOff x="0" y="0"/>
          <a:chExt cx="0" cy="0"/>
        </a:xfrm>
      </p:grpSpPr>
      <p:sp>
        <p:nvSpPr>
          <p:cNvPr id="35" name="Rechthoek 34">
            <a:extLst>
              <a:ext uri="{FF2B5EF4-FFF2-40B4-BE49-F238E27FC236}">
                <a16:creationId xmlns:a16="http://schemas.microsoft.com/office/drawing/2014/main" id="{39BC7DDF-18B5-40BE-9474-CDBAF7B655F5}"/>
              </a:ext>
            </a:extLst>
          </p:cNvPr>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Arial" panose="020B0604020202020204" pitchFamily="34" charset="0"/>
              <a:cs typeface="Arial" panose="020B0604020202020204" pitchFamily="34" charset="0"/>
            </a:endParaRPr>
          </a:p>
        </p:txBody>
      </p:sp>
      <p:sp>
        <p:nvSpPr>
          <p:cNvPr id="38" name="DARKGREY">
            <a:extLst>
              <a:ext uri="{FF2B5EF4-FFF2-40B4-BE49-F238E27FC236}">
                <a16:creationId xmlns:a16="http://schemas.microsoft.com/office/drawing/2014/main" id="{CEAAA006-41EB-43E1-ABF7-AE91B9D6F412}"/>
              </a:ext>
            </a:extLst>
          </p:cNvPr>
          <p:cNvSpPr/>
          <p:nvPr userDrawn="1"/>
        </p:nvSpPr>
        <p:spPr>
          <a:xfrm>
            <a:off x="-38217" y="0"/>
            <a:ext cx="5929395" cy="6866964"/>
          </a:xfrm>
          <a:custGeom>
            <a:avLst/>
            <a:gdLst>
              <a:gd name="connsiteX0" fmla="*/ 0 w 5929395"/>
              <a:gd name="connsiteY0" fmla="*/ 0 h 6866964"/>
              <a:gd name="connsiteX1" fmla="*/ 1174299 w 5929395"/>
              <a:gd name="connsiteY1" fmla="*/ 0 h 6866964"/>
              <a:gd name="connsiteX2" fmla="*/ 4022448 w 5929395"/>
              <a:gd name="connsiteY2" fmla="*/ 0 h 6866964"/>
              <a:gd name="connsiteX3" fmla="*/ 5196747 w 5929395"/>
              <a:gd name="connsiteY3" fmla="*/ 0 h 6866964"/>
              <a:gd name="connsiteX4" fmla="*/ 5271120 w 5929395"/>
              <a:gd name="connsiteY4" fmla="*/ 145212 h 6866964"/>
              <a:gd name="connsiteX5" fmla="*/ 5929395 w 5929395"/>
              <a:gd name="connsiteY5" fmla="*/ 3039309 h 6866964"/>
              <a:gd name="connsiteX6" fmla="*/ 4789327 w 5929395"/>
              <a:gd name="connsiteY6" fmla="*/ 6771635 h 6866964"/>
              <a:gd name="connsiteX7" fmla="*/ 4721537 w 5929395"/>
              <a:gd name="connsiteY7" fmla="*/ 6866964 h 6866964"/>
              <a:gd name="connsiteX8" fmla="*/ 3547238 w 5929395"/>
              <a:gd name="connsiteY8" fmla="*/ 6866964 h 6866964"/>
              <a:gd name="connsiteX9" fmla="*/ 1174299 w 5929395"/>
              <a:gd name="connsiteY9" fmla="*/ 6866964 h 6866964"/>
              <a:gd name="connsiteX10" fmla="*/ 0 w 5929395"/>
              <a:gd name="connsiteY10" fmla="*/ 6866964 h 686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9395" h="6866964">
                <a:moveTo>
                  <a:pt x="0" y="0"/>
                </a:moveTo>
                <a:lnTo>
                  <a:pt x="1174299" y="0"/>
                </a:lnTo>
                <a:lnTo>
                  <a:pt x="4022448" y="0"/>
                </a:lnTo>
                <a:lnTo>
                  <a:pt x="5196747" y="0"/>
                </a:lnTo>
                <a:lnTo>
                  <a:pt x="5271120" y="145212"/>
                </a:lnTo>
                <a:cubicBezTo>
                  <a:pt x="5692983" y="1020720"/>
                  <a:pt x="5929395" y="2002406"/>
                  <a:pt x="5929395" y="3039309"/>
                </a:cubicBezTo>
                <a:cubicBezTo>
                  <a:pt x="5929395" y="4421847"/>
                  <a:pt x="5509107" y="5706221"/>
                  <a:pt x="4789327" y="6771635"/>
                </a:cubicBezTo>
                <a:lnTo>
                  <a:pt x="4721537" y="6866964"/>
                </a:lnTo>
                <a:lnTo>
                  <a:pt x="3547238" y="6866964"/>
                </a:lnTo>
                <a:lnTo>
                  <a:pt x="1174299" y="6866964"/>
                </a:lnTo>
                <a:lnTo>
                  <a:pt x="0" y="6866964"/>
                </a:lnTo>
                <a:close/>
              </a:path>
            </a:pathLst>
          </a:cu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noProof="0" dirty="0">
              <a:solidFill>
                <a:schemeClr val="lt1"/>
              </a:solidFill>
              <a:latin typeface="Arial" panose="020B0604020202020204" pitchFamily="34" charset="0"/>
              <a:cs typeface="Arial" panose="020B0604020202020204" pitchFamily="34" charset="0"/>
            </a:endParaRPr>
          </a:p>
        </p:txBody>
      </p:sp>
      <p:sp>
        <p:nvSpPr>
          <p:cNvPr id="132" name="Rechthoek 131">
            <a:extLst>
              <a:ext uri="{FF2B5EF4-FFF2-40B4-BE49-F238E27FC236}">
                <a16:creationId xmlns:a16="http://schemas.microsoft.com/office/drawing/2014/main" id="{51B2BB6D-DA5E-43A7-AACF-6E540666ECEE}"/>
              </a:ext>
            </a:extLst>
          </p:cNvPr>
          <p:cNvSpPr/>
          <p:nvPr userDrawn="1"/>
        </p:nvSpPr>
        <p:spPr>
          <a:xfrm>
            <a:off x="4749760" y="2340040"/>
            <a:ext cx="3410366" cy="4026277"/>
          </a:xfrm>
          <a:prstGeom prst="rect">
            <a:avLst/>
          </a:prstGeom>
          <a:solidFill>
            <a:srgbClr val="FFFFFF"/>
          </a:solidFill>
          <a:ln>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Arial" panose="020B0604020202020204" pitchFamily="34" charset="0"/>
              <a:cs typeface="Arial" panose="020B0604020202020204" pitchFamily="34" charset="0"/>
            </a:endParaRPr>
          </a:p>
        </p:txBody>
      </p:sp>
      <p:pic>
        <p:nvPicPr>
          <p:cNvPr id="141" name="Afbeelding 140">
            <a:extLst>
              <a:ext uri="{FF2B5EF4-FFF2-40B4-BE49-F238E27FC236}">
                <a16:creationId xmlns:a16="http://schemas.microsoft.com/office/drawing/2014/main" id="{4C6DEE38-B935-4B98-98D1-50F4F1EC4A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6" t="-589"/>
          <a:stretch/>
        </p:blipFill>
        <p:spPr>
          <a:xfrm>
            <a:off x="5014609" y="2558312"/>
            <a:ext cx="2917279" cy="1535037"/>
          </a:xfrm>
          <a:prstGeom prst="rect">
            <a:avLst/>
          </a:prstGeom>
          <a:ln>
            <a:solidFill>
              <a:srgbClr val="DADADA"/>
            </a:solidFill>
          </a:ln>
        </p:spPr>
      </p:pic>
      <p:sp>
        <p:nvSpPr>
          <p:cNvPr id="131" name="Rechthoek 130">
            <a:extLst>
              <a:ext uri="{FF2B5EF4-FFF2-40B4-BE49-F238E27FC236}">
                <a16:creationId xmlns:a16="http://schemas.microsoft.com/office/drawing/2014/main" id="{7295378A-B0D4-4BF9-B81F-594F547E3B8D}"/>
              </a:ext>
            </a:extLst>
          </p:cNvPr>
          <p:cNvSpPr/>
          <p:nvPr userDrawn="1"/>
        </p:nvSpPr>
        <p:spPr>
          <a:xfrm>
            <a:off x="1221298" y="2340040"/>
            <a:ext cx="3410366" cy="4026277"/>
          </a:xfrm>
          <a:prstGeom prst="rect">
            <a:avLst/>
          </a:prstGeom>
          <a:solidFill>
            <a:srgbClr val="FFFFFF"/>
          </a:solidFill>
          <a:ln>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Arial" panose="020B0604020202020204" pitchFamily="34" charset="0"/>
              <a:cs typeface="Arial" panose="020B0604020202020204" pitchFamily="34" charset="0"/>
            </a:endParaRPr>
          </a:p>
        </p:txBody>
      </p:sp>
      <p:sp>
        <p:nvSpPr>
          <p:cNvPr id="133" name="Rechthoek 132">
            <a:extLst>
              <a:ext uri="{FF2B5EF4-FFF2-40B4-BE49-F238E27FC236}">
                <a16:creationId xmlns:a16="http://schemas.microsoft.com/office/drawing/2014/main" id="{C40B186D-BBA6-4BA4-B83B-EC1994F82947}"/>
              </a:ext>
            </a:extLst>
          </p:cNvPr>
          <p:cNvSpPr/>
          <p:nvPr userDrawn="1"/>
        </p:nvSpPr>
        <p:spPr>
          <a:xfrm>
            <a:off x="8278223" y="2340040"/>
            <a:ext cx="3410366" cy="4026277"/>
          </a:xfrm>
          <a:prstGeom prst="rect">
            <a:avLst/>
          </a:prstGeom>
          <a:solidFill>
            <a:srgbClr val="FFFFFF"/>
          </a:solidFill>
          <a:ln>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5A635E71-20CF-401E-A883-CD6B24E6F3EE}"/>
              </a:ext>
            </a:extLst>
          </p:cNvPr>
          <p:cNvSpPr/>
          <p:nvPr userDrawn="1"/>
        </p:nvSpPr>
        <p:spPr>
          <a:xfrm>
            <a:off x="8278806" y="5051293"/>
            <a:ext cx="3409200" cy="1315024"/>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6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36" name="Rechthoek 135">
            <a:extLst>
              <a:ext uri="{FF2B5EF4-FFF2-40B4-BE49-F238E27FC236}">
                <a16:creationId xmlns:a16="http://schemas.microsoft.com/office/drawing/2014/main" id="{AA64731A-6045-44D0-A1E1-8F6A5129079B}"/>
              </a:ext>
            </a:extLst>
          </p:cNvPr>
          <p:cNvSpPr/>
          <p:nvPr userDrawn="1"/>
        </p:nvSpPr>
        <p:spPr>
          <a:xfrm>
            <a:off x="1221881" y="5051293"/>
            <a:ext cx="3409200" cy="1315024"/>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6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37" name="Rechthoek 136">
            <a:extLst>
              <a:ext uri="{FF2B5EF4-FFF2-40B4-BE49-F238E27FC236}">
                <a16:creationId xmlns:a16="http://schemas.microsoft.com/office/drawing/2014/main" id="{1D96E0B2-A786-4DDF-9504-716A789E83A2}"/>
              </a:ext>
            </a:extLst>
          </p:cNvPr>
          <p:cNvSpPr/>
          <p:nvPr userDrawn="1"/>
        </p:nvSpPr>
        <p:spPr>
          <a:xfrm>
            <a:off x="4750343" y="5051293"/>
            <a:ext cx="3409200" cy="1315024"/>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en-GB" sz="1600" b="0" i="0" u="none" strike="noStrike" kern="0" cap="all"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32" name="Titel 1">
            <a:extLst>
              <a:ext uri="{FF2B5EF4-FFF2-40B4-BE49-F238E27FC236}">
                <a16:creationId xmlns:a16="http://schemas.microsoft.com/office/drawing/2014/main" id="{D4CD8423-CE25-4486-B727-75B9DC6C1653}"/>
              </a:ext>
            </a:extLst>
          </p:cNvPr>
          <p:cNvSpPr txBox="1">
            <a:spLocks/>
          </p:cNvSpPr>
          <p:nvPr userDrawn="1"/>
        </p:nvSpPr>
        <p:spPr>
          <a:xfrm>
            <a:off x="1221298" y="1214470"/>
            <a:ext cx="5624670" cy="657952"/>
          </a:xfrm>
          <a:prstGeom prst="rect">
            <a:avLst/>
          </a:prstGeom>
        </p:spPr>
        <p:txBody>
          <a:bodyPr vert="horz" wrap="square" lIns="0" tIns="0" rIns="0" bIns="0" rtlCol="0" anchor="t">
            <a:noAutofit/>
          </a:bodyPr>
          <a:lstStyle>
            <a:lvl1pPr algn="l" defTabSz="914400" rtl="0" eaLnBrk="1" latinLnBrk="0" hangingPunct="1">
              <a:lnSpc>
                <a:spcPct val="80000"/>
              </a:lnSpc>
              <a:spcBef>
                <a:spcPct val="0"/>
              </a:spcBef>
              <a:buNone/>
              <a:defRPr sz="3000" kern="1200" cap="all" baseline="0">
                <a:solidFill>
                  <a:schemeClr val="accent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3000" b="0" i="0" u="none" strike="noStrike" kern="1200" cap="all" spc="0" normalizeH="0" baseline="0" noProof="0" dirty="0">
                <a:ln>
                  <a:noFill/>
                </a:ln>
                <a:solidFill>
                  <a:srgbClr val="FFFFFF"/>
                </a:solidFill>
                <a:effectLst/>
                <a:uLnTx/>
                <a:uFillTx/>
                <a:latin typeface="Arial" panose="020B0604020202020204" pitchFamily="34" charset="0"/>
                <a:ea typeface="Segoe UI Black" panose="020B0A02040204020203" pitchFamily="34" charset="0"/>
                <a:cs typeface="Arial" panose="020B0604020202020204" pitchFamily="34" charset="0"/>
              </a:rPr>
              <a:t>Add a</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3000" b="0" i="0" u="none" strike="noStrike" kern="1200" cap="all" spc="0" normalizeH="0" baseline="0" noProof="0" dirty="0">
                <a:ln>
                  <a:noFill/>
                </a:ln>
                <a:solidFill>
                  <a:srgbClr val="FFFFFF"/>
                </a:solidFill>
                <a:effectLst/>
                <a:uLnTx/>
                <a:uFillTx/>
                <a:latin typeface="Arial" panose="020B0604020202020204" pitchFamily="34" charset="0"/>
                <a:ea typeface="Segoe UI Black" panose="020B0A02040204020203" pitchFamily="34" charset="0"/>
                <a:cs typeface="Arial" panose="020B0604020202020204" pitchFamily="34" charset="0"/>
              </a:rPr>
              <a:t>New Slide</a:t>
            </a:r>
          </a:p>
        </p:txBody>
      </p:sp>
      <p:grpSp>
        <p:nvGrpSpPr>
          <p:cNvPr id="633" name="P">
            <a:extLst>
              <a:ext uri="{FF2B5EF4-FFF2-40B4-BE49-F238E27FC236}">
                <a16:creationId xmlns:a16="http://schemas.microsoft.com/office/drawing/2014/main" id="{11A8826A-2199-4656-B538-A6A242F6B3E0}"/>
              </a:ext>
            </a:extLst>
          </p:cNvPr>
          <p:cNvGrpSpPr/>
          <p:nvPr userDrawn="1"/>
        </p:nvGrpSpPr>
        <p:grpSpPr>
          <a:xfrm>
            <a:off x="970649" y="720000"/>
            <a:ext cx="360000" cy="360000"/>
            <a:chOff x="2399038" y="2408969"/>
            <a:chExt cx="2162441" cy="2140423"/>
          </a:xfrm>
          <a:solidFill>
            <a:srgbClr val="1FF524"/>
          </a:solidFill>
        </p:grpSpPr>
        <p:sp>
          <p:nvSpPr>
            <p:cNvPr id="634" name="Rechthoekige driehoek 633">
              <a:extLst>
                <a:ext uri="{FF2B5EF4-FFF2-40B4-BE49-F238E27FC236}">
                  <a16:creationId xmlns:a16="http://schemas.microsoft.com/office/drawing/2014/main" id="{21F376FD-EE25-4C84-A7D5-8BDDC9CA2793}"/>
                </a:ext>
              </a:extLst>
            </p:cNvPr>
            <p:cNvSpPr/>
            <p:nvPr userDrawn="1"/>
          </p:nvSpPr>
          <p:spPr>
            <a:xfrm rot="5400000">
              <a:off x="2399038" y="3107765"/>
              <a:ext cx="1441627" cy="1441627"/>
            </a:xfrm>
            <a:prstGeom prst="rtTriangl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35" name="Rechthoek 634">
              <a:extLst>
                <a:ext uri="{FF2B5EF4-FFF2-40B4-BE49-F238E27FC236}">
                  <a16:creationId xmlns:a16="http://schemas.microsoft.com/office/drawing/2014/main" id="{EF19989B-661F-4E85-941B-A3376877AE85}"/>
                </a:ext>
              </a:extLst>
            </p:cNvPr>
            <p:cNvSpPr/>
            <p:nvPr userDrawn="1"/>
          </p:nvSpPr>
          <p:spPr>
            <a:xfrm>
              <a:off x="2399038" y="2408969"/>
              <a:ext cx="1441627" cy="1441627"/>
            </a:xfrm>
            <a:prstGeom prst="rect">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36" name="Ovaal 635">
              <a:extLst>
                <a:ext uri="{FF2B5EF4-FFF2-40B4-BE49-F238E27FC236}">
                  <a16:creationId xmlns:a16="http://schemas.microsoft.com/office/drawing/2014/main" id="{4384074F-4768-403C-ADBC-7DBE74BCE80C}"/>
                </a:ext>
              </a:extLst>
            </p:cNvPr>
            <p:cNvSpPr/>
            <p:nvPr userDrawn="1"/>
          </p:nvSpPr>
          <p:spPr>
            <a:xfrm>
              <a:off x="3119852" y="2408969"/>
              <a:ext cx="1441627" cy="1441627"/>
            </a:xfrm>
            <a:prstGeom prst="ellips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29" name="Tekstvak 128">
            <a:extLst>
              <a:ext uri="{FF2B5EF4-FFF2-40B4-BE49-F238E27FC236}">
                <a16:creationId xmlns:a16="http://schemas.microsoft.com/office/drawing/2014/main" id="{03E157D1-72E8-4F8E-A920-E2CD460BBB18}"/>
              </a:ext>
            </a:extLst>
          </p:cNvPr>
          <p:cNvSpPr txBox="1"/>
          <p:nvPr userDrawn="1"/>
        </p:nvSpPr>
        <p:spPr>
          <a:xfrm>
            <a:off x="1558687" y="5260391"/>
            <a:ext cx="2944813" cy="941356"/>
          </a:xfrm>
          <a:prstGeom prst="rect">
            <a:avLst/>
          </a:prstGeom>
        </p:spPr>
        <p:txBody>
          <a:bodyPr wrap="square" lIns="0" tIns="0" rIns="0" bIns="0" rtlCol="0">
            <a:noAutofit/>
          </a:bodyPr>
          <a:lstStyle/>
          <a:p>
            <a:pPr marL="0" algn="l" defTabSz="914400" rtl="0" eaLnBrk="1" latinLnBrk="0" hangingPunct="1">
              <a:lnSpc>
                <a:spcPct val="90000"/>
              </a:lnSpc>
            </a:pP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Go to the tab </a:t>
            </a:r>
            <a:r>
              <a:rPr lang="en-GB" sz="1200" kern="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‘Insert’</a:t>
            </a: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 and</a:t>
            </a:r>
            <a:b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b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click on the button </a:t>
            </a:r>
            <a:r>
              <a:rPr lang="en-GB" sz="1200" kern="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‘new slide’</a:t>
            </a:r>
            <a:br>
              <a:rPr lang="en-GB" sz="1200" kern="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b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to add a new template layout</a:t>
            </a:r>
            <a:b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b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to the presentation.</a:t>
            </a:r>
          </a:p>
        </p:txBody>
      </p:sp>
      <p:sp>
        <p:nvSpPr>
          <p:cNvPr id="130" name="Tekstvak 129">
            <a:extLst>
              <a:ext uri="{FF2B5EF4-FFF2-40B4-BE49-F238E27FC236}">
                <a16:creationId xmlns:a16="http://schemas.microsoft.com/office/drawing/2014/main" id="{97CB32E9-7192-49D7-925D-C5A716C965E0}"/>
              </a:ext>
            </a:extLst>
          </p:cNvPr>
          <p:cNvSpPr txBox="1"/>
          <p:nvPr userDrawn="1"/>
        </p:nvSpPr>
        <p:spPr>
          <a:xfrm>
            <a:off x="5087150" y="5260389"/>
            <a:ext cx="3004226" cy="941357"/>
          </a:xfrm>
          <a:prstGeom prst="rect">
            <a:avLst/>
          </a:prstGeom>
        </p:spPr>
        <p:txBody>
          <a:bodyPr wrap="square" lIns="0" tIns="0" rIns="0" bIns="0" rtlCol="0">
            <a:noAutofit/>
          </a:bodyPr>
          <a:lstStyle>
            <a:defPPr>
              <a:defRPr lang="nl-NL"/>
            </a:defPPr>
            <a:lvl1pPr>
              <a:lnSpc>
                <a:spcPct val="90000"/>
              </a:lnSpc>
              <a:defRPr sz="1050">
                <a:solidFill>
                  <a:srgbClr val="44546A"/>
                </a:solidFill>
              </a:defRPr>
            </a:lvl1pPr>
          </a:lstStyle>
          <a:p>
            <a:pPr marL="0" lvl="0" algn="l" defTabSz="914400" rtl="0" eaLnBrk="1" latinLnBrk="0" hangingPunct="1"/>
            <a:r>
              <a:rPr lang="en-GB" sz="1200" kern="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ATTENTION: </a:t>
            </a: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It’s not possible to paste a slide from another presentation. Text and other objects can be copied one-by-one from the original slide</a:t>
            </a:r>
            <a:b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b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to the new slide.</a:t>
            </a:r>
          </a:p>
        </p:txBody>
      </p:sp>
      <p:pic>
        <p:nvPicPr>
          <p:cNvPr id="140" name="Afbeelding 139">
            <a:extLst>
              <a:ext uri="{FF2B5EF4-FFF2-40B4-BE49-F238E27FC236}">
                <a16:creationId xmlns:a16="http://schemas.microsoft.com/office/drawing/2014/main" id="{18E951DF-2F42-490A-9AD7-B961A999326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36464" y="2558311"/>
            <a:ext cx="2980034" cy="1538380"/>
          </a:xfrm>
          <a:prstGeom prst="rect">
            <a:avLst/>
          </a:prstGeom>
          <a:ln>
            <a:solidFill>
              <a:srgbClr val="DADADA"/>
            </a:solidFill>
          </a:ln>
        </p:spPr>
      </p:pic>
      <p:pic>
        <p:nvPicPr>
          <p:cNvPr id="142" name="Afbeelding 141">
            <a:extLst>
              <a:ext uri="{FF2B5EF4-FFF2-40B4-BE49-F238E27FC236}">
                <a16:creationId xmlns:a16="http://schemas.microsoft.com/office/drawing/2014/main" id="{F442865F-FD17-4870-8DC8-2BAFE7AC9F1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524787" y="2558311"/>
            <a:ext cx="2917238" cy="1535038"/>
          </a:xfrm>
          <a:prstGeom prst="rect">
            <a:avLst/>
          </a:prstGeom>
          <a:ln>
            <a:solidFill>
              <a:srgbClr val="DADADA"/>
            </a:solidFill>
          </a:ln>
        </p:spPr>
      </p:pic>
      <p:sp>
        <p:nvSpPr>
          <p:cNvPr id="126" name="Rechthoek 125">
            <a:extLst>
              <a:ext uri="{FF2B5EF4-FFF2-40B4-BE49-F238E27FC236}">
                <a16:creationId xmlns:a16="http://schemas.microsoft.com/office/drawing/2014/main" id="{5FD5EA8E-CC82-4331-8AAC-1D8CD2EF306F}"/>
              </a:ext>
            </a:extLst>
          </p:cNvPr>
          <p:cNvSpPr/>
          <p:nvPr/>
        </p:nvSpPr>
        <p:spPr>
          <a:xfrm>
            <a:off x="1436325" y="2658135"/>
            <a:ext cx="83556" cy="139595"/>
          </a:xfrm>
          <a:prstGeom prst="rect">
            <a:avLst/>
          </a:prstGeom>
          <a:solidFill>
            <a:srgbClr val="1FF524">
              <a:alpha val="10000"/>
            </a:srgbClr>
          </a:solidFill>
          <a:ln w="15875">
            <a:solidFill>
              <a:srgbClr val="1FF52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en-GB" sz="1800" noProof="0" dirty="0">
              <a:latin typeface="Arial" panose="020B0604020202020204" pitchFamily="34" charset="0"/>
              <a:cs typeface="Arial" panose="020B0604020202020204" pitchFamily="34" charset="0"/>
            </a:endParaRPr>
          </a:p>
        </p:txBody>
      </p:sp>
      <p:sp>
        <p:nvSpPr>
          <p:cNvPr id="111" name="Ovaal 110">
            <a:extLst>
              <a:ext uri="{FF2B5EF4-FFF2-40B4-BE49-F238E27FC236}">
                <a16:creationId xmlns:a16="http://schemas.microsoft.com/office/drawing/2014/main" id="{0FE56C80-025F-4CDF-85A0-6ECE7F5D0880}"/>
              </a:ext>
            </a:extLst>
          </p:cNvPr>
          <p:cNvSpPr/>
          <p:nvPr/>
        </p:nvSpPr>
        <p:spPr>
          <a:xfrm>
            <a:off x="1281321" y="4912444"/>
            <a:ext cx="288000" cy="288000"/>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A</a:t>
            </a:r>
          </a:p>
        </p:txBody>
      </p:sp>
      <p:sp>
        <p:nvSpPr>
          <p:cNvPr id="112" name="Ovaal 111">
            <a:extLst>
              <a:ext uri="{FF2B5EF4-FFF2-40B4-BE49-F238E27FC236}">
                <a16:creationId xmlns:a16="http://schemas.microsoft.com/office/drawing/2014/main" id="{FAF75E46-6CF8-407C-B923-C20AA17BF27D}"/>
              </a:ext>
            </a:extLst>
          </p:cNvPr>
          <p:cNvSpPr/>
          <p:nvPr/>
        </p:nvSpPr>
        <p:spPr>
          <a:xfrm>
            <a:off x="4809783" y="4912444"/>
            <a:ext cx="288000" cy="288000"/>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B</a:t>
            </a:r>
          </a:p>
        </p:txBody>
      </p:sp>
      <p:sp>
        <p:nvSpPr>
          <p:cNvPr id="114" name="Tekstvak 113">
            <a:extLst>
              <a:ext uri="{FF2B5EF4-FFF2-40B4-BE49-F238E27FC236}">
                <a16:creationId xmlns:a16="http://schemas.microsoft.com/office/drawing/2014/main" id="{EDF483FC-A878-41B4-B76F-1E8F398548CD}"/>
              </a:ext>
            </a:extLst>
          </p:cNvPr>
          <p:cNvSpPr txBox="1"/>
          <p:nvPr/>
        </p:nvSpPr>
        <p:spPr>
          <a:xfrm>
            <a:off x="8615612" y="5238884"/>
            <a:ext cx="2944391" cy="962862"/>
          </a:xfrm>
          <a:prstGeom prst="rect">
            <a:avLst/>
          </a:prstGeom>
        </p:spPr>
        <p:txBody>
          <a:bodyPr wrap="square" lIns="0" tIns="0" rIns="0" bIns="0" rtlCol="0">
            <a:noAutofit/>
          </a:bodyPr>
          <a:lstStyle>
            <a:defPPr>
              <a:defRPr lang="nl-NL"/>
            </a:defPPr>
            <a:lvl1pPr>
              <a:lnSpc>
                <a:spcPct val="90000"/>
              </a:lnSpc>
              <a:defRPr sz="1000">
                <a:solidFill>
                  <a:srgbClr val="44546A"/>
                </a:solidFill>
              </a:defRPr>
            </a:lvl1pPr>
          </a:lstStyle>
          <a:p>
            <a:pPr marL="0" lvl="0" algn="l" defTabSz="914400" rtl="0" eaLnBrk="1" latinLnBrk="0" hangingPunct="1"/>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Click with the right mouse button on the thumbnail display of the slide,</a:t>
            </a:r>
            <a:b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b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on the left side of the screen.</a:t>
            </a:r>
            <a:b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b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Then click on </a:t>
            </a:r>
            <a:r>
              <a:rPr lang="en-GB" sz="1200" kern="1200" cap="all" noProof="0" dirty="0">
                <a:solidFill>
                  <a:srgbClr val="211F26"/>
                </a:solidFill>
                <a:latin typeface="Arial" panose="020B0604020202020204" pitchFamily="34" charset="0"/>
                <a:ea typeface="Segoe UI Black" panose="020B0A02040204020203" pitchFamily="34" charset="0"/>
                <a:cs typeface="Arial" panose="020B0604020202020204" pitchFamily="34" charset="0"/>
              </a:rPr>
              <a:t>‘reset slide’</a:t>
            </a:r>
            <a:br>
              <a:rPr lang="en-GB" sz="1400" kern="1200" cap="all" noProof="0" dirty="0">
                <a:solidFill>
                  <a:srgbClr val="211F26"/>
                </a:solidFill>
                <a:latin typeface="Arial" panose="020B0604020202020204" pitchFamily="34" charset="0"/>
                <a:ea typeface="Open Sans" panose="020B0606030504020204" pitchFamily="34" charset="0"/>
                <a:cs typeface="Arial" panose="020B0604020202020204" pitchFamily="34" charset="0"/>
              </a:rPr>
            </a:br>
            <a:r>
              <a:rPr lang="en-GB" sz="1400" kern="1200" noProof="0" dirty="0">
                <a:solidFill>
                  <a:srgbClr val="211F26"/>
                </a:solidFill>
                <a:latin typeface="Arial" panose="020B0604020202020204" pitchFamily="34" charset="0"/>
                <a:ea typeface="Open Sans" panose="020B0606030504020204" pitchFamily="34" charset="0"/>
                <a:cs typeface="Arial" panose="020B0604020202020204" pitchFamily="34" charset="0"/>
              </a:rPr>
              <a:t>to reset the layout.</a:t>
            </a:r>
          </a:p>
        </p:txBody>
      </p:sp>
      <p:sp>
        <p:nvSpPr>
          <p:cNvPr id="118" name="Ovaal 117">
            <a:extLst>
              <a:ext uri="{FF2B5EF4-FFF2-40B4-BE49-F238E27FC236}">
                <a16:creationId xmlns:a16="http://schemas.microsoft.com/office/drawing/2014/main" id="{7FB06636-C2FF-4289-9CAC-EBC9DFDABCA3}"/>
              </a:ext>
            </a:extLst>
          </p:cNvPr>
          <p:cNvSpPr/>
          <p:nvPr/>
        </p:nvSpPr>
        <p:spPr>
          <a:xfrm>
            <a:off x="8338246" y="4912444"/>
            <a:ext cx="288000" cy="288000"/>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en-GB" sz="1000" b="1" cap="all" noProof="0" dirty="0">
                <a:solidFill>
                  <a:schemeClr val="bg1"/>
                </a:solidFill>
                <a:latin typeface="Arial" panose="020B0604020202020204" pitchFamily="34" charset="0"/>
                <a:ea typeface="Segoe UI Black" panose="020B0A02040204020203" pitchFamily="34" charset="0"/>
                <a:cs typeface="Arial" panose="020B0604020202020204" pitchFamily="34" charset="0"/>
              </a:rPr>
              <a:t>C</a:t>
            </a:r>
          </a:p>
        </p:txBody>
      </p:sp>
      <p:pic>
        <p:nvPicPr>
          <p:cNvPr id="153" name="Afbeelding 152">
            <a:extLst>
              <a:ext uri="{FF2B5EF4-FFF2-40B4-BE49-F238E27FC236}">
                <a16:creationId xmlns:a16="http://schemas.microsoft.com/office/drawing/2014/main" id="{48BE2741-49DD-4305-9E83-F88203ECFFFD}"/>
              </a:ext>
            </a:extLst>
          </p:cNvPr>
          <p:cNvPicPr>
            <a:picLocks/>
          </p:cNvPicPr>
          <p:nvPr userDrawn="1"/>
        </p:nvPicPr>
        <p:blipFill>
          <a:blip r:embed="rId5" cstate="print">
            <a:extLst>
              <a:ext uri="{28A0092B-C50C-407E-A947-70E740481C1C}">
                <a14:useLocalDpi xmlns:a14="http://schemas.microsoft.com/office/drawing/2010/main"/>
              </a:ext>
            </a:extLst>
          </a:blip>
          <a:srcRect/>
          <a:stretch/>
        </p:blipFill>
        <p:spPr>
          <a:xfrm>
            <a:off x="6748170" y="3838247"/>
            <a:ext cx="1269794" cy="1087045"/>
          </a:xfrm>
          <a:prstGeom prst="rect">
            <a:avLst/>
          </a:prstGeom>
          <a:ln w="15875">
            <a:solidFill>
              <a:srgbClr val="1FF524"/>
            </a:solidFill>
          </a:ln>
        </p:spPr>
      </p:pic>
      <p:grpSp>
        <p:nvGrpSpPr>
          <p:cNvPr id="14" name="Groep 13">
            <a:extLst>
              <a:ext uri="{FF2B5EF4-FFF2-40B4-BE49-F238E27FC236}">
                <a16:creationId xmlns:a16="http://schemas.microsoft.com/office/drawing/2014/main" id="{ACA67BEF-85F4-468F-B639-02C0CF3B5794}"/>
              </a:ext>
            </a:extLst>
          </p:cNvPr>
          <p:cNvGrpSpPr/>
          <p:nvPr userDrawn="1"/>
        </p:nvGrpSpPr>
        <p:grpSpPr>
          <a:xfrm>
            <a:off x="7448961" y="4219350"/>
            <a:ext cx="393997" cy="393998"/>
            <a:chOff x="7125872" y="2479328"/>
            <a:chExt cx="433397" cy="433398"/>
          </a:xfrm>
        </p:grpSpPr>
        <p:sp>
          <p:nvSpPr>
            <p:cNvPr id="155" name="Ovaal 154">
              <a:extLst>
                <a:ext uri="{FF2B5EF4-FFF2-40B4-BE49-F238E27FC236}">
                  <a16:creationId xmlns:a16="http://schemas.microsoft.com/office/drawing/2014/main" id="{C62E37E0-01A2-486C-8F4B-4FC35E6E4EF4}"/>
                </a:ext>
              </a:extLst>
            </p:cNvPr>
            <p:cNvSpPr/>
            <p:nvPr userDrawn="1"/>
          </p:nvSpPr>
          <p:spPr>
            <a:xfrm>
              <a:off x="7125872" y="2479328"/>
              <a:ext cx="433397" cy="433398"/>
            </a:xfrm>
            <a:prstGeom prst="ellipse">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en-GB" sz="2396" noProof="0" dirty="0">
                <a:latin typeface="Arial" panose="020B0604020202020204" pitchFamily="34" charset="0"/>
                <a:cs typeface="Arial" panose="020B0604020202020204" pitchFamily="34" charset="0"/>
              </a:endParaRPr>
            </a:p>
          </p:txBody>
        </p:sp>
        <p:sp>
          <p:nvSpPr>
            <p:cNvPr id="156" name="Vermenigvuldigen 40">
              <a:extLst>
                <a:ext uri="{FF2B5EF4-FFF2-40B4-BE49-F238E27FC236}">
                  <a16:creationId xmlns:a16="http://schemas.microsoft.com/office/drawing/2014/main" id="{927BC328-A6D7-4198-B757-E001F8DF061A}"/>
                </a:ext>
              </a:extLst>
            </p:cNvPr>
            <p:cNvSpPr/>
            <p:nvPr userDrawn="1"/>
          </p:nvSpPr>
          <p:spPr>
            <a:xfrm>
              <a:off x="7138699" y="2492613"/>
              <a:ext cx="406826" cy="406827"/>
            </a:xfrm>
            <a:prstGeom prst="mathMultiply">
              <a:avLst>
                <a:gd name="adj1" fmla="val 5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en-GB" sz="2396" noProof="0" dirty="0">
                <a:latin typeface="Arial" panose="020B0604020202020204" pitchFamily="34" charset="0"/>
                <a:cs typeface="Arial" panose="020B0604020202020204" pitchFamily="34" charset="0"/>
              </a:endParaRPr>
            </a:p>
          </p:txBody>
        </p:sp>
      </p:grpSp>
      <p:grpSp>
        <p:nvGrpSpPr>
          <p:cNvPr id="158" name="Groep 157">
            <a:extLst>
              <a:ext uri="{FF2B5EF4-FFF2-40B4-BE49-F238E27FC236}">
                <a16:creationId xmlns:a16="http://schemas.microsoft.com/office/drawing/2014/main" id="{DC1A7F48-2129-4417-B99C-2F72A930EA7B}"/>
              </a:ext>
            </a:extLst>
          </p:cNvPr>
          <p:cNvGrpSpPr/>
          <p:nvPr userDrawn="1"/>
        </p:nvGrpSpPr>
        <p:grpSpPr>
          <a:xfrm>
            <a:off x="5541705" y="3201269"/>
            <a:ext cx="135194" cy="135194"/>
            <a:chOff x="7125872" y="2479328"/>
            <a:chExt cx="433397" cy="433398"/>
          </a:xfrm>
        </p:grpSpPr>
        <p:sp>
          <p:nvSpPr>
            <p:cNvPr id="159" name="Ovaal 158">
              <a:extLst>
                <a:ext uri="{FF2B5EF4-FFF2-40B4-BE49-F238E27FC236}">
                  <a16:creationId xmlns:a16="http://schemas.microsoft.com/office/drawing/2014/main" id="{AF144F26-C043-4812-BF10-9B4675A6ECCE}"/>
                </a:ext>
              </a:extLst>
            </p:cNvPr>
            <p:cNvSpPr/>
            <p:nvPr userDrawn="1"/>
          </p:nvSpPr>
          <p:spPr>
            <a:xfrm>
              <a:off x="7125872" y="2479328"/>
              <a:ext cx="433397" cy="433398"/>
            </a:xfrm>
            <a:prstGeom prst="ellipse">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en-GB" sz="2396" noProof="0" dirty="0">
                <a:latin typeface="Arial" panose="020B0604020202020204" pitchFamily="34" charset="0"/>
                <a:cs typeface="Arial" panose="020B0604020202020204" pitchFamily="34" charset="0"/>
              </a:endParaRPr>
            </a:p>
          </p:txBody>
        </p:sp>
        <p:sp>
          <p:nvSpPr>
            <p:cNvPr id="160" name="Vermenigvuldigen 40">
              <a:extLst>
                <a:ext uri="{FF2B5EF4-FFF2-40B4-BE49-F238E27FC236}">
                  <a16:creationId xmlns:a16="http://schemas.microsoft.com/office/drawing/2014/main" id="{573614AA-80F1-44C5-B122-EF8B9DA8C8B0}"/>
                </a:ext>
              </a:extLst>
            </p:cNvPr>
            <p:cNvSpPr/>
            <p:nvPr userDrawn="1"/>
          </p:nvSpPr>
          <p:spPr>
            <a:xfrm>
              <a:off x="7138699" y="2492613"/>
              <a:ext cx="406826" cy="406827"/>
            </a:xfrm>
            <a:prstGeom prst="mathMultiply">
              <a:avLst>
                <a:gd name="adj1" fmla="val 5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en-GB" sz="2396" noProof="0" dirty="0">
                <a:latin typeface="Arial" panose="020B0604020202020204" pitchFamily="34" charset="0"/>
                <a:cs typeface="Arial" panose="020B0604020202020204" pitchFamily="34" charset="0"/>
              </a:endParaRPr>
            </a:p>
          </p:txBody>
        </p:sp>
      </p:grpSp>
      <p:pic>
        <p:nvPicPr>
          <p:cNvPr id="1026" name="Picture 2">
            <a:extLst>
              <a:ext uri="{FF2B5EF4-FFF2-40B4-BE49-F238E27FC236}">
                <a16:creationId xmlns:a16="http://schemas.microsoft.com/office/drawing/2014/main" id="{15E1FC11-7BCD-4301-B368-9C25AFC06316}"/>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rcRect/>
          <a:stretch/>
        </p:blipFill>
        <p:spPr bwMode="auto">
          <a:xfrm>
            <a:off x="2807260" y="3993010"/>
            <a:ext cx="1703936" cy="932282"/>
          </a:xfrm>
          <a:prstGeom prst="rect">
            <a:avLst/>
          </a:prstGeom>
          <a:ln w="15875">
            <a:solidFill>
              <a:srgbClr val="1FF524"/>
            </a:solidFill>
          </a:ln>
          <a:extLst>
            <a:ext uri="{909E8E84-426E-40DD-AFC4-6F175D3DCCD1}">
              <a14:hiddenFill xmlns:a14="http://schemas.microsoft.com/office/drawing/2010/main">
                <a:solidFill>
                  <a:srgbClr val="FFFFFF"/>
                </a:solidFill>
              </a14:hiddenFill>
            </a:ext>
          </a:extLst>
        </p:spPr>
      </p:pic>
      <p:pic>
        <p:nvPicPr>
          <p:cNvPr id="120" name="Afbeelding 119">
            <a:extLst>
              <a:ext uri="{FF2B5EF4-FFF2-40B4-BE49-F238E27FC236}">
                <a16:creationId xmlns:a16="http://schemas.microsoft.com/office/drawing/2014/main" id="{78A1EF26-101E-4F74-967B-2D2D73C1B142}"/>
              </a:ext>
            </a:extLst>
          </p:cNvPr>
          <p:cNvPicPr>
            <a:picLocks/>
          </p:cNvPicPr>
          <p:nvPr/>
        </p:nvPicPr>
        <p:blipFill>
          <a:blip r:embed="rId7" cstate="print">
            <a:extLst>
              <a:ext uri="{28A0092B-C50C-407E-A947-70E740481C1C}">
                <a14:useLocalDpi xmlns:a14="http://schemas.microsoft.com/office/drawing/2010/main"/>
              </a:ext>
            </a:extLst>
          </a:blip>
          <a:srcRect/>
          <a:stretch/>
        </p:blipFill>
        <p:spPr>
          <a:xfrm>
            <a:off x="9620481" y="3993010"/>
            <a:ext cx="1949203" cy="932282"/>
          </a:xfrm>
          <a:prstGeom prst="rect">
            <a:avLst/>
          </a:prstGeom>
          <a:ln w="15875">
            <a:solidFill>
              <a:srgbClr val="1FF524"/>
            </a:solidFill>
          </a:ln>
        </p:spPr>
      </p:pic>
    </p:spTree>
    <p:extLst>
      <p:ext uri="{BB962C8B-B14F-4D97-AF65-F5344CB8AC3E}">
        <p14:creationId xmlns:p14="http://schemas.microsoft.com/office/powerpoint/2010/main" val="296365121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Titeldia - 04">
    <p:spTree>
      <p:nvGrpSpPr>
        <p:cNvPr id="1" name=""/>
        <p:cNvGrpSpPr/>
        <p:nvPr/>
      </p:nvGrpSpPr>
      <p:grpSpPr>
        <a:xfrm>
          <a:off x="0" y="0"/>
          <a:ext cx="0" cy="0"/>
          <a:chOff x="0" y="0"/>
          <a:chExt cx="0" cy="0"/>
        </a:xfrm>
      </p:grpSpPr>
      <p:pic>
        <p:nvPicPr>
          <p:cNvPr id="10" name="Afbeelding 9" descr="Afbeelding met fruit, plant, blad, filiaal&#10;&#10;Automatisch gegenereerde beschrijving">
            <a:extLst>
              <a:ext uri="{FF2B5EF4-FFF2-40B4-BE49-F238E27FC236}">
                <a16:creationId xmlns:a16="http://schemas.microsoft.com/office/drawing/2014/main" id="{FAF5243E-1231-52C2-19CD-37510DB055F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hthoek 12">
            <a:extLst>
              <a:ext uri="{FF2B5EF4-FFF2-40B4-BE49-F238E27FC236}">
                <a16:creationId xmlns:a16="http://schemas.microsoft.com/office/drawing/2014/main" id="{F01B917D-0CCD-7013-D561-BEA9707337DE}"/>
              </a:ext>
            </a:extLst>
          </p:cNvPr>
          <p:cNvSpPr/>
          <p:nvPr userDrawn="1"/>
        </p:nvSpPr>
        <p:spPr>
          <a:xfrm>
            <a:off x="0" y="2"/>
            <a:ext cx="12192000" cy="2981739"/>
          </a:xfrm>
          <a:prstGeom prst="rect">
            <a:avLst/>
          </a:prstGeom>
          <a:gradFill flip="none" rotWithShape="1">
            <a:gsLst>
              <a:gs pos="22000">
                <a:srgbClr val="25331A">
                  <a:alpha val="55301"/>
                </a:srgbClr>
              </a:gs>
              <a:gs pos="100000">
                <a:schemeClr val="bg1">
                  <a:alpha val="0"/>
                  <a:lumMod val="63361"/>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pic>
        <p:nvPicPr>
          <p:cNvPr id="12" name="Afbeelding 11" descr="Afbeelding met tekst&#10;&#10;Automatisch gegenereerde beschrijving">
            <a:extLst>
              <a:ext uri="{FF2B5EF4-FFF2-40B4-BE49-F238E27FC236}">
                <a16:creationId xmlns:a16="http://schemas.microsoft.com/office/drawing/2014/main" id="{DBB9AA94-74C8-041E-646D-477171B685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D2BC086D-035B-C810-733D-0E7F5DE69EE4}"/>
              </a:ext>
            </a:extLst>
          </p:cNvPr>
          <p:cNvSpPr>
            <a:spLocks noGrp="1"/>
          </p:cNvSpPr>
          <p:nvPr>
            <p:ph type="ctrTitle" hasCustomPrompt="1"/>
          </p:nvPr>
        </p:nvSpPr>
        <p:spPr>
          <a:xfrm>
            <a:off x="4468238" y="447260"/>
            <a:ext cx="7289260" cy="1198660"/>
          </a:xfrm>
        </p:spPr>
        <p:txBody>
          <a:bodyPr anchor="t">
            <a:noAutofit/>
          </a:bodyPr>
          <a:lstStyle>
            <a:lvl1pPr algn="r">
              <a:defRPr sz="3998" b="1" i="0">
                <a:solidFill>
                  <a:srgbClr val="F6F2E6"/>
                </a:solidFill>
                <a:latin typeface="Archivo Expanded Expanded" pitchFamily="2" charset="77"/>
                <a:cs typeface="Archivo Expanded Expanded" pitchFamily="2" charset="77"/>
              </a:defRPr>
            </a:lvl1pPr>
          </a:lstStyle>
          <a:p>
            <a:r>
              <a:rPr lang="nl-NL" dirty="0" err="1"/>
              <a:t>Title</a:t>
            </a:r>
            <a:endParaRPr lang="nl-NL" dirty="0"/>
          </a:p>
        </p:txBody>
      </p:sp>
      <p:sp>
        <p:nvSpPr>
          <p:cNvPr id="4" name="Tijdelijke aanduiding voor datum 3">
            <a:extLst>
              <a:ext uri="{FF2B5EF4-FFF2-40B4-BE49-F238E27FC236}">
                <a16:creationId xmlns:a16="http://schemas.microsoft.com/office/drawing/2014/main" id="{328BE79A-40C5-AEDF-98A7-971FDD62DEDF}"/>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C762A09E-3135-D66A-B054-934675B57EC7}"/>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572820E7-0B12-9996-21FF-154D1C5819A1}"/>
              </a:ext>
            </a:extLst>
          </p:cNvPr>
          <p:cNvSpPr>
            <a:spLocks noGrp="1"/>
          </p:cNvSpPr>
          <p:nvPr>
            <p:ph type="sldNum" sz="quarter" idx="12"/>
          </p:nvPr>
        </p:nvSpPr>
        <p:spPr/>
        <p:txBody>
          <a:bodyPr/>
          <a:lstStyle/>
          <a:p>
            <a:fld id="{E190EF64-3B17-7B4C-A304-A62DA5BBA885}" type="slidenum">
              <a:rPr lang="nl-NL" smtClean="0"/>
              <a:t>‹N°›</a:t>
            </a:fld>
            <a:endParaRPr lang="nl-NL"/>
          </a:p>
        </p:txBody>
      </p:sp>
    </p:spTree>
    <p:extLst>
      <p:ext uri="{BB962C8B-B14F-4D97-AF65-F5344CB8AC3E}">
        <p14:creationId xmlns:p14="http://schemas.microsoft.com/office/powerpoint/2010/main" val="34403473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5B5E-C545-4763-BA47-4C2C0FCA514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A263F8-8E34-4910-BF7A-F1C5A99689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E74E5-D20D-4AB7-8D98-F336CE0ECCBE}"/>
              </a:ext>
            </a:extLst>
          </p:cNvPr>
          <p:cNvSpPr>
            <a:spLocks noGrp="1"/>
          </p:cNvSpPr>
          <p:nvPr>
            <p:ph type="dt" sz="half" idx="10"/>
          </p:nvPr>
        </p:nvSpPr>
        <p:spPr/>
        <p:txBody>
          <a:bodyPr/>
          <a:lstStyle/>
          <a:p>
            <a:fld id="{F6CCBF3A-D7FB-4B97-8FD5-6FFB20CB1E84}" type="datetimeFigureOut">
              <a:rPr lang="en-US" smtClean="0"/>
              <a:t>5/29/2024</a:t>
            </a:fld>
            <a:endParaRPr lang="en-US"/>
          </a:p>
        </p:txBody>
      </p:sp>
      <p:sp>
        <p:nvSpPr>
          <p:cNvPr id="5" name="Footer Placeholder 4">
            <a:extLst>
              <a:ext uri="{FF2B5EF4-FFF2-40B4-BE49-F238E27FC236}">
                <a16:creationId xmlns:a16="http://schemas.microsoft.com/office/drawing/2014/main" id="{C79D23AA-8F22-4B09-8FAA-CD16E5D66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A028-A0C8-45E7-915E-B83FF59C9F18}"/>
              </a:ext>
            </a:extLst>
          </p:cNvPr>
          <p:cNvSpPr>
            <a:spLocks noGrp="1"/>
          </p:cNvSpPr>
          <p:nvPr>
            <p:ph type="sldNum" sz="quarter" idx="12"/>
          </p:nvPr>
        </p:nvSpPr>
        <p:spPr/>
        <p:txBody>
          <a:bodyPr/>
          <a:lstStyle/>
          <a:p>
            <a:fld id="{3109D357-8067-4A1F-97B2-93C5160B78D9}" type="slidenum">
              <a:rPr lang="en-US" smtClean="0"/>
              <a:t>‹N°›</a:t>
            </a:fld>
            <a:endParaRPr lang="en-US"/>
          </a:p>
        </p:txBody>
      </p:sp>
    </p:spTree>
    <p:extLst>
      <p:ext uri="{BB962C8B-B14F-4D97-AF65-F5344CB8AC3E}">
        <p14:creationId xmlns:p14="http://schemas.microsoft.com/office/powerpoint/2010/main" val="572938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C188C83C-7ADE-4A8A-A6B1-801CBC850656}" type="datetimeFigureOut">
              <a:rPr lang="fr-FR" smtClean="0"/>
              <a:t>29/05/2024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85E0C9-F793-42ED-B9A4-49BD85F5A3BE}" type="slidenum">
              <a:rPr lang="fr-FR" smtClean="0"/>
              <a:t>‹N°›</a:t>
            </a:fld>
            <a:endParaRPr lang="fr-FR"/>
          </a:p>
        </p:txBody>
      </p:sp>
    </p:spTree>
    <p:extLst>
      <p:ext uri="{BB962C8B-B14F-4D97-AF65-F5344CB8AC3E}">
        <p14:creationId xmlns:p14="http://schemas.microsoft.com/office/powerpoint/2010/main" val="36654263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eldia - 04">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C80AFAB-6E65-E2ED-9B5E-E4526B5C789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1996" cy="6858000"/>
          </a:xfrm>
          <a:prstGeom prst="rect">
            <a:avLst/>
          </a:prstGeom>
        </p:spPr>
      </p:pic>
      <p:pic>
        <p:nvPicPr>
          <p:cNvPr id="19" name="Afbeelding 18" descr="Afbeelding met tekst&#10;&#10;Automatisch gegenereerde beschrijving">
            <a:extLst>
              <a:ext uri="{FF2B5EF4-FFF2-40B4-BE49-F238E27FC236}">
                <a16:creationId xmlns:a16="http://schemas.microsoft.com/office/drawing/2014/main" id="{FF699DD7-3FC2-002A-0737-DEDD8DF199C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D2BC086D-035B-C810-733D-0E7F5DE69EE4}"/>
              </a:ext>
            </a:extLst>
          </p:cNvPr>
          <p:cNvSpPr>
            <a:spLocks noGrp="1"/>
          </p:cNvSpPr>
          <p:nvPr>
            <p:ph type="ctrTitle" hasCustomPrompt="1"/>
          </p:nvPr>
        </p:nvSpPr>
        <p:spPr>
          <a:xfrm>
            <a:off x="5791200" y="447260"/>
            <a:ext cx="5966298" cy="1198660"/>
          </a:xfrm>
        </p:spPr>
        <p:txBody>
          <a:bodyPr anchor="t">
            <a:noAutofit/>
          </a:bodyPr>
          <a:lstStyle>
            <a:lvl1pPr algn="r">
              <a:defRPr sz="3998" b="1" i="0">
                <a:solidFill>
                  <a:srgbClr val="002E0C"/>
                </a:solidFill>
                <a:latin typeface="Archivo Expanded Expanded" pitchFamily="2" charset="77"/>
                <a:cs typeface="Archivo Expanded Expanded" pitchFamily="2" charset="77"/>
              </a:defRPr>
            </a:lvl1pPr>
          </a:lstStyle>
          <a:p>
            <a:r>
              <a:rPr lang="nl-NL" dirty="0" err="1"/>
              <a:t>Title</a:t>
            </a:r>
            <a:endParaRPr lang="nl-NL" dirty="0"/>
          </a:p>
        </p:txBody>
      </p:sp>
      <p:sp>
        <p:nvSpPr>
          <p:cNvPr id="4" name="Tijdelijke aanduiding voor datum 3">
            <a:extLst>
              <a:ext uri="{FF2B5EF4-FFF2-40B4-BE49-F238E27FC236}">
                <a16:creationId xmlns:a16="http://schemas.microsoft.com/office/drawing/2014/main" id="{328BE79A-40C5-AEDF-98A7-971FDD62DEDF}"/>
              </a:ext>
            </a:extLst>
          </p:cNvPr>
          <p:cNvSpPr>
            <a:spLocks noGrp="1"/>
          </p:cNvSpPr>
          <p:nvPr>
            <p:ph type="dt" sz="half" idx="10"/>
          </p:nvPr>
        </p:nvSpPr>
        <p:spPr/>
        <p:txBody>
          <a:bodyPr/>
          <a:lstStyle/>
          <a:p>
            <a:fld id="{13843001-7A66-6A4A-A14A-74B8834D935C}" type="datetimeFigureOut">
              <a:rPr lang="nl-NL" smtClean="0"/>
              <a:t>29-5-2024</a:t>
            </a:fld>
            <a:endParaRPr lang="nl-NL" dirty="0"/>
          </a:p>
        </p:txBody>
      </p:sp>
      <p:sp>
        <p:nvSpPr>
          <p:cNvPr id="5" name="Tijdelijke aanduiding voor voettekst 4">
            <a:extLst>
              <a:ext uri="{FF2B5EF4-FFF2-40B4-BE49-F238E27FC236}">
                <a16:creationId xmlns:a16="http://schemas.microsoft.com/office/drawing/2014/main" id="{C762A09E-3135-D66A-B054-934675B57EC7}"/>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572820E7-0B12-9996-21FF-154D1C5819A1}"/>
              </a:ext>
            </a:extLst>
          </p:cNvPr>
          <p:cNvSpPr>
            <a:spLocks noGrp="1"/>
          </p:cNvSpPr>
          <p:nvPr>
            <p:ph type="sldNum" sz="quarter" idx="12"/>
          </p:nvPr>
        </p:nvSpPr>
        <p:spPr/>
        <p:txBody>
          <a:bodyPr/>
          <a:lstStyle/>
          <a:p>
            <a:fld id="{E190EF64-3B17-7B4C-A304-A62DA5BBA885}" type="slidenum">
              <a:rPr lang="nl-NL" smtClean="0"/>
              <a:t>‹N°›</a:t>
            </a:fld>
            <a:endParaRPr lang="nl-NL" dirty="0"/>
          </a:p>
        </p:txBody>
      </p:sp>
    </p:spTree>
    <p:extLst>
      <p:ext uri="{BB962C8B-B14F-4D97-AF65-F5344CB8AC3E}">
        <p14:creationId xmlns:p14="http://schemas.microsoft.com/office/powerpoint/2010/main" val="27187868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L 30% - 70% Text &amp; Image (Green)">
    <p:spTree>
      <p:nvGrpSpPr>
        <p:cNvPr id="1" name=""/>
        <p:cNvGrpSpPr/>
        <p:nvPr/>
      </p:nvGrpSpPr>
      <p:grpSpPr>
        <a:xfrm>
          <a:off x="0" y="0"/>
          <a:ext cx="0" cy="0"/>
          <a:chOff x="0" y="0"/>
          <a:chExt cx="0" cy="0"/>
        </a:xfrm>
      </p:grpSpPr>
      <p:sp>
        <p:nvSpPr>
          <p:cNvPr id="15" name="Tijdelijke aanduiding voor afbeelding 2"/>
          <p:cNvSpPr>
            <a:spLocks noGrp="1"/>
          </p:cNvSpPr>
          <p:nvPr>
            <p:ph type="pic" idx="13"/>
          </p:nvPr>
        </p:nvSpPr>
        <p:spPr>
          <a:xfrm>
            <a:off x="1" y="932213"/>
            <a:ext cx="12192000" cy="5925787"/>
          </a:xfrm>
          <a:solidFill>
            <a:schemeClr val="bg1">
              <a:lumMod val="75000"/>
            </a:schemeClr>
          </a:solidFill>
        </p:spPr>
        <p:txBody>
          <a:bodyPr anchor="ctr"/>
          <a:lstStyle>
            <a:lvl1pPr marL="0" indent="0" algn="ctr">
              <a:buNone/>
              <a:defRPr sz="999"/>
            </a:lvl1pPr>
            <a:lvl2pPr marL="456971" indent="0">
              <a:buNone/>
              <a:defRPr sz="2799"/>
            </a:lvl2pPr>
            <a:lvl3pPr marL="913943" indent="0">
              <a:buNone/>
              <a:defRPr sz="2399"/>
            </a:lvl3pPr>
            <a:lvl4pPr marL="1370914" indent="0">
              <a:buNone/>
              <a:defRPr sz="1999"/>
            </a:lvl4pPr>
            <a:lvl5pPr marL="1827886" indent="0">
              <a:buNone/>
              <a:defRPr sz="1999"/>
            </a:lvl5pPr>
            <a:lvl6pPr marL="2284857" indent="0">
              <a:buNone/>
              <a:defRPr sz="1999"/>
            </a:lvl6pPr>
            <a:lvl7pPr marL="2741828" indent="0">
              <a:buNone/>
              <a:defRPr sz="1999"/>
            </a:lvl7pPr>
            <a:lvl8pPr marL="3198800" indent="0">
              <a:buNone/>
              <a:defRPr sz="1999"/>
            </a:lvl8pPr>
            <a:lvl9pPr marL="3655771" indent="0">
              <a:buNone/>
              <a:defRPr sz="1999"/>
            </a:lvl9pPr>
          </a:lstStyle>
          <a:p>
            <a:endParaRPr lang="nl-NL" dirty="0"/>
          </a:p>
        </p:txBody>
      </p:sp>
      <p:sp>
        <p:nvSpPr>
          <p:cNvPr id="2" name="Titel 1"/>
          <p:cNvSpPr>
            <a:spLocks noGrp="1"/>
          </p:cNvSpPr>
          <p:nvPr>
            <p:ph type="title"/>
          </p:nvPr>
        </p:nvSpPr>
        <p:spPr/>
        <p:txBody>
          <a:bodyPr/>
          <a:lstStyle/>
          <a:p>
            <a:r>
              <a:rPr lang="nl-NL"/>
              <a:t>Klik om de stijl te bewerken</a:t>
            </a:r>
          </a:p>
        </p:txBody>
      </p:sp>
      <p:sp>
        <p:nvSpPr>
          <p:cNvPr id="28" name="Tekstvak 27"/>
          <p:cNvSpPr txBox="1"/>
          <p:nvPr userDrawn="1"/>
        </p:nvSpPr>
        <p:spPr>
          <a:xfrm>
            <a:off x="4584620" y="-554344"/>
            <a:ext cx="7607381" cy="369332"/>
          </a:xfrm>
          <a:prstGeom prst="rect">
            <a:avLst/>
          </a:prstGeom>
          <a:noFill/>
        </p:spPr>
        <p:txBody>
          <a:bodyPr wrap="square" rtlCol="0">
            <a:spAutoFit/>
          </a:bodyPr>
          <a:lstStyle/>
          <a:p>
            <a:pPr algn="r"/>
            <a:r>
              <a:rPr lang="nl-NL" sz="1799" dirty="0">
                <a:solidFill>
                  <a:schemeClr val="bg1">
                    <a:lumMod val="50000"/>
                  </a:schemeClr>
                </a:solidFill>
              </a:rPr>
              <a:t>L 30% - 70% </a:t>
            </a:r>
            <a:r>
              <a:rPr lang="nl-NL" sz="1799" dirty="0" err="1">
                <a:solidFill>
                  <a:schemeClr val="bg1">
                    <a:lumMod val="50000"/>
                  </a:schemeClr>
                </a:solidFill>
              </a:rPr>
              <a:t>Text</a:t>
            </a:r>
            <a:r>
              <a:rPr lang="nl-NL" sz="1799" dirty="0">
                <a:solidFill>
                  <a:schemeClr val="bg1">
                    <a:lumMod val="50000"/>
                  </a:schemeClr>
                </a:solidFill>
              </a:rPr>
              <a:t> &amp; Image (Green)</a:t>
            </a:r>
          </a:p>
        </p:txBody>
      </p:sp>
      <p:sp>
        <p:nvSpPr>
          <p:cNvPr id="18" name="Tijdelijke aanduiding voor verticale tekst 2"/>
          <p:cNvSpPr>
            <a:spLocks noGrp="1"/>
          </p:cNvSpPr>
          <p:nvPr>
            <p:ph type="body" orient="vert" idx="15"/>
          </p:nvPr>
        </p:nvSpPr>
        <p:spPr>
          <a:xfrm>
            <a:off x="1" y="932213"/>
            <a:ext cx="4686504" cy="5925787"/>
          </a:xfrm>
        </p:spPr>
        <p:txBody>
          <a:bodyPr vert="horz" lIns="648000" tIns="648000" bIns="648000"/>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grpSp>
        <p:nvGrpSpPr>
          <p:cNvPr id="10" name="LOGO Koppert"/>
          <p:cNvGrpSpPr/>
          <p:nvPr userDrawn="1"/>
        </p:nvGrpSpPr>
        <p:grpSpPr>
          <a:xfrm>
            <a:off x="10080446" y="156546"/>
            <a:ext cx="1876293" cy="618204"/>
            <a:chOff x="2100326" y="-2244435"/>
            <a:chExt cx="4019094" cy="1323528"/>
          </a:xfrm>
        </p:grpSpPr>
        <p:sp>
          <p:nvSpPr>
            <p:cNvPr id="11" name="Freeform 15"/>
            <p:cNvSpPr>
              <a:spLocks noEditPoints="1"/>
            </p:cNvSpPr>
            <p:nvPr userDrawn="1"/>
          </p:nvSpPr>
          <p:spPr bwMode="auto">
            <a:xfrm>
              <a:off x="2100326" y="-1080852"/>
              <a:ext cx="98544" cy="158808"/>
            </a:xfrm>
            <a:custGeom>
              <a:avLst/>
              <a:gdLst>
                <a:gd name="T0" fmla="*/ 107 w 521"/>
                <a:gd name="T1" fmla="*/ 750 h 838"/>
                <a:gd name="T2" fmla="*/ 161 w 521"/>
                <a:gd name="T3" fmla="*/ 754 h 838"/>
                <a:gd name="T4" fmla="*/ 229 w 521"/>
                <a:gd name="T5" fmla="*/ 754 h 838"/>
                <a:gd name="T6" fmla="*/ 292 w 521"/>
                <a:gd name="T7" fmla="*/ 744 h 838"/>
                <a:gd name="T8" fmla="*/ 343 w 521"/>
                <a:gd name="T9" fmla="*/ 720 h 838"/>
                <a:gd name="T10" fmla="*/ 383 w 521"/>
                <a:gd name="T11" fmla="*/ 683 h 838"/>
                <a:gd name="T12" fmla="*/ 405 w 521"/>
                <a:gd name="T13" fmla="*/ 628 h 838"/>
                <a:gd name="T14" fmla="*/ 405 w 521"/>
                <a:gd name="T15" fmla="*/ 563 h 838"/>
                <a:gd name="T16" fmla="*/ 385 w 521"/>
                <a:gd name="T17" fmla="*/ 512 h 838"/>
                <a:gd name="T18" fmla="*/ 345 w 521"/>
                <a:gd name="T19" fmla="*/ 473 h 838"/>
                <a:gd name="T20" fmla="*/ 293 w 521"/>
                <a:gd name="T21" fmla="*/ 450 h 838"/>
                <a:gd name="T22" fmla="*/ 229 w 521"/>
                <a:gd name="T23" fmla="*/ 438 h 838"/>
                <a:gd name="T24" fmla="*/ 107 w 521"/>
                <a:gd name="T25" fmla="*/ 436 h 838"/>
                <a:gd name="T26" fmla="*/ 169 w 521"/>
                <a:gd name="T27" fmla="*/ 83 h 838"/>
                <a:gd name="T28" fmla="*/ 123 w 521"/>
                <a:gd name="T29" fmla="*/ 87 h 838"/>
                <a:gd name="T30" fmla="*/ 107 w 521"/>
                <a:gd name="T31" fmla="*/ 355 h 838"/>
                <a:gd name="T32" fmla="*/ 244 w 521"/>
                <a:gd name="T33" fmla="*/ 352 h 838"/>
                <a:gd name="T34" fmla="*/ 309 w 521"/>
                <a:gd name="T35" fmla="*/ 333 h 838"/>
                <a:gd name="T36" fmla="*/ 355 w 521"/>
                <a:gd name="T37" fmla="*/ 296 h 838"/>
                <a:gd name="T38" fmla="*/ 380 w 521"/>
                <a:gd name="T39" fmla="*/ 246 h 838"/>
                <a:gd name="T40" fmla="*/ 380 w 521"/>
                <a:gd name="T41" fmla="*/ 186 h 838"/>
                <a:gd name="T42" fmla="*/ 360 w 521"/>
                <a:gd name="T43" fmla="*/ 139 h 838"/>
                <a:gd name="T44" fmla="*/ 321 w 521"/>
                <a:gd name="T45" fmla="*/ 107 h 838"/>
                <a:gd name="T46" fmla="*/ 268 w 521"/>
                <a:gd name="T47" fmla="*/ 89 h 838"/>
                <a:gd name="T48" fmla="*/ 201 w 521"/>
                <a:gd name="T49" fmla="*/ 83 h 838"/>
                <a:gd name="T50" fmla="*/ 246 w 521"/>
                <a:gd name="T51" fmla="*/ 2 h 838"/>
                <a:gd name="T52" fmla="*/ 328 w 521"/>
                <a:gd name="T53" fmla="*/ 15 h 838"/>
                <a:gd name="T54" fmla="*/ 395 w 521"/>
                <a:gd name="T55" fmla="*/ 42 h 838"/>
                <a:gd name="T56" fmla="*/ 445 w 521"/>
                <a:gd name="T57" fmla="*/ 82 h 838"/>
                <a:gd name="T58" fmla="*/ 478 w 521"/>
                <a:gd name="T59" fmla="*/ 136 h 838"/>
                <a:gd name="T60" fmla="*/ 490 w 521"/>
                <a:gd name="T61" fmla="*/ 206 h 838"/>
                <a:gd name="T62" fmla="*/ 478 w 521"/>
                <a:gd name="T63" fmla="*/ 271 h 838"/>
                <a:gd name="T64" fmla="*/ 442 w 521"/>
                <a:gd name="T65" fmla="*/ 327 h 838"/>
                <a:gd name="T66" fmla="*/ 386 w 521"/>
                <a:gd name="T67" fmla="*/ 371 h 838"/>
                <a:gd name="T68" fmla="*/ 351 w 521"/>
                <a:gd name="T69" fmla="*/ 389 h 838"/>
                <a:gd name="T70" fmla="*/ 404 w 521"/>
                <a:gd name="T71" fmla="*/ 410 h 838"/>
                <a:gd name="T72" fmla="*/ 454 w 521"/>
                <a:gd name="T73" fmla="*/ 444 h 838"/>
                <a:gd name="T74" fmla="*/ 494 w 521"/>
                <a:gd name="T75" fmla="*/ 492 h 838"/>
                <a:gd name="T76" fmla="*/ 518 w 521"/>
                <a:gd name="T77" fmla="*/ 557 h 838"/>
                <a:gd name="T78" fmla="*/ 518 w 521"/>
                <a:gd name="T79" fmla="*/ 637 h 838"/>
                <a:gd name="T80" fmla="*/ 494 w 521"/>
                <a:gd name="T81" fmla="*/ 707 h 838"/>
                <a:gd name="T82" fmla="*/ 451 w 521"/>
                <a:gd name="T83" fmla="*/ 761 h 838"/>
                <a:gd name="T84" fmla="*/ 382 w 521"/>
                <a:gd name="T85" fmla="*/ 804 h 838"/>
                <a:gd name="T86" fmla="*/ 287 w 521"/>
                <a:gd name="T87" fmla="*/ 829 h 838"/>
                <a:gd name="T88" fmla="*/ 166 w 521"/>
                <a:gd name="T89" fmla="*/ 838 h 838"/>
                <a:gd name="T90" fmla="*/ 70 w 521"/>
                <a:gd name="T91" fmla="*/ 835 h 838"/>
                <a:gd name="T92" fmla="*/ 0 w 521"/>
                <a:gd name="T93" fmla="*/ 828 h 838"/>
                <a:gd name="T94" fmla="*/ 40 w 521"/>
                <a:gd name="T95" fmla="*/ 11 h 838"/>
                <a:gd name="T96" fmla="*/ 141 w 521"/>
                <a:gd name="T97" fmla="*/ 2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1" h="838">
                  <a:moveTo>
                    <a:pt x="107" y="436"/>
                  </a:moveTo>
                  <a:lnTo>
                    <a:pt x="107" y="750"/>
                  </a:lnTo>
                  <a:lnTo>
                    <a:pt x="132" y="752"/>
                  </a:lnTo>
                  <a:lnTo>
                    <a:pt x="161" y="754"/>
                  </a:lnTo>
                  <a:lnTo>
                    <a:pt x="197" y="755"/>
                  </a:lnTo>
                  <a:lnTo>
                    <a:pt x="229" y="754"/>
                  </a:lnTo>
                  <a:lnTo>
                    <a:pt x="260" y="750"/>
                  </a:lnTo>
                  <a:lnTo>
                    <a:pt x="292" y="744"/>
                  </a:lnTo>
                  <a:lnTo>
                    <a:pt x="318" y="733"/>
                  </a:lnTo>
                  <a:lnTo>
                    <a:pt x="343" y="720"/>
                  </a:lnTo>
                  <a:lnTo>
                    <a:pt x="365" y="704"/>
                  </a:lnTo>
                  <a:lnTo>
                    <a:pt x="383" y="683"/>
                  </a:lnTo>
                  <a:lnTo>
                    <a:pt x="396" y="658"/>
                  </a:lnTo>
                  <a:lnTo>
                    <a:pt x="405" y="628"/>
                  </a:lnTo>
                  <a:lnTo>
                    <a:pt x="408" y="594"/>
                  </a:lnTo>
                  <a:lnTo>
                    <a:pt x="405" y="563"/>
                  </a:lnTo>
                  <a:lnTo>
                    <a:pt x="398" y="535"/>
                  </a:lnTo>
                  <a:lnTo>
                    <a:pt x="385" y="512"/>
                  </a:lnTo>
                  <a:lnTo>
                    <a:pt x="367" y="491"/>
                  </a:lnTo>
                  <a:lnTo>
                    <a:pt x="345" y="473"/>
                  </a:lnTo>
                  <a:lnTo>
                    <a:pt x="321" y="460"/>
                  </a:lnTo>
                  <a:lnTo>
                    <a:pt x="293" y="450"/>
                  </a:lnTo>
                  <a:lnTo>
                    <a:pt x="262" y="442"/>
                  </a:lnTo>
                  <a:lnTo>
                    <a:pt x="229" y="438"/>
                  </a:lnTo>
                  <a:lnTo>
                    <a:pt x="195" y="436"/>
                  </a:lnTo>
                  <a:lnTo>
                    <a:pt x="107" y="436"/>
                  </a:lnTo>
                  <a:close/>
                  <a:moveTo>
                    <a:pt x="201" y="83"/>
                  </a:moveTo>
                  <a:lnTo>
                    <a:pt x="169" y="83"/>
                  </a:lnTo>
                  <a:lnTo>
                    <a:pt x="142" y="84"/>
                  </a:lnTo>
                  <a:lnTo>
                    <a:pt x="123" y="87"/>
                  </a:lnTo>
                  <a:lnTo>
                    <a:pt x="107" y="90"/>
                  </a:lnTo>
                  <a:lnTo>
                    <a:pt x="107" y="355"/>
                  </a:lnTo>
                  <a:lnTo>
                    <a:pt x="204" y="355"/>
                  </a:lnTo>
                  <a:lnTo>
                    <a:pt x="244" y="352"/>
                  </a:lnTo>
                  <a:lnTo>
                    <a:pt x="280" y="345"/>
                  </a:lnTo>
                  <a:lnTo>
                    <a:pt x="309" y="333"/>
                  </a:lnTo>
                  <a:lnTo>
                    <a:pt x="336" y="317"/>
                  </a:lnTo>
                  <a:lnTo>
                    <a:pt x="355" y="296"/>
                  </a:lnTo>
                  <a:lnTo>
                    <a:pt x="370" y="272"/>
                  </a:lnTo>
                  <a:lnTo>
                    <a:pt x="380" y="246"/>
                  </a:lnTo>
                  <a:lnTo>
                    <a:pt x="383" y="217"/>
                  </a:lnTo>
                  <a:lnTo>
                    <a:pt x="380" y="186"/>
                  </a:lnTo>
                  <a:lnTo>
                    <a:pt x="373" y="161"/>
                  </a:lnTo>
                  <a:lnTo>
                    <a:pt x="360" y="139"/>
                  </a:lnTo>
                  <a:lnTo>
                    <a:pt x="342" y="121"/>
                  </a:lnTo>
                  <a:lnTo>
                    <a:pt x="321" y="107"/>
                  </a:lnTo>
                  <a:lnTo>
                    <a:pt x="296" y="96"/>
                  </a:lnTo>
                  <a:lnTo>
                    <a:pt x="268" y="89"/>
                  </a:lnTo>
                  <a:lnTo>
                    <a:pt x="237" y="84"/>
                  </a:lnTo>
                  <a:lnTo>
                    <a:pt x="201" y="83"/>
                  </a:lnTo>
                  <a:close/>
                  <a:moveTo>
                    <a:pt x="195" y="0"/>
                  </a:moveTo>
                  <a:lnTo>
                    <a:pt x="246" y="2"/>
                  </a:lnTo>
                  <a:lnTo>
                    <a:pt x="290" y="8"/>
                  </a:lnTo>
                  <a:lnTo>
                    <a:pt x="328" y="15"/>
                  </a:lnTo>
                  <a:lnTo>
                    <a:pt x="364" y="27"/>
                  </a:lnTo>
                  <a:lnTo>
                    <a:pt x="395" y="42"/>
                  </a:lnTo>
                  <a:lnTo>
                    <a:pt x="422" y="61"/>
                  </a:lnTo>
                  <a:lnTo>
                    <a:pt x="445" y="82"/>
                  </a:lnTo>
                  <a:lnTo>
                    <a:pt x="464" y="107"/>
                  </a:lnTo>
                  <a:lnTo>
                    <a:pt x="478" y="136"/>
                  </a:lnTo>
                  <a:lnTo>
                    <a:pt x="487" y="169"/>
                  </a:lnTo>
                  <a:lnTo>
                    <a:pt x="490" y="206"/>
                  </a:lnTo>
                  <a:lnTo>
                    <a:pt x="487" y="240"/>
                  </a:lnTo>
                  <a:lnTo>
                    <a:pt x="478" y="271"/>
                  </a:lnTo>
                  <a:lnTo>
                    <a:pt x="463" y="300"/>
                  </a:lnTo>
                  <a:lnTo>
                    <a:pt x="442" y="327"/>
                  </a:lnTo>
                  <a:lnTo>
                    <a:pt x="416" y="350"/>
                  </a:lnTo>
                  <a:lnTo>
                    <a:pt x="386" y="371"/>
                  </a:lnTo>
                  <a:lnTo>
                    <a:pt x="351" y="387"/>
                  </a:lnTo>
                  <a:lnTo>
                    <a:pt x="351" y="389"/>
                  </a:lnTo>
                  <a:lnTo>
                    <a:pt x="377" y="398"/>
                  </a:lnTo>
                  <a:lnTo>
                    <a:pt x="404" y="410"/>
                  </a:lnTo>
                  <a:lnTo>
                    <a:pt x="429" y="424"/>
                  </a:lnTo>
                  <a:lnTo>
                    <a:pt x="454" y="444"/>
                  </a:lnTo>
                  <a:lnTo>
                    <a:pt x="476" y="466"/>
                  </a:lnTo>
                  <a:lnTo>
                    <a:pt x="494" y="492"/>
                  </a:lnTo>
                  <a:lnTo>
                    <a:pt x="509" y="523"/>
                  </a:lnTo>
                  <a:lnTo>
                    <a:pt x="518" y="557"/>
                  </a:lnTo>
                  <a:lnTo>
                    <a:pt x="521" y="596"/>
                  </a:lnTo>
                  <a:lnTo>
                    <a:pt x="518" y="637"/>
                  </a:lnTo>
                  <a:lnTo>
                    <a:pt x="509" y="673"/>
                  </a:lnTo>
                  <a:lnTo>
                    <a:pt x="494" y="707"/>
                  </a:lnTo>
                  <a:lnTo>
                    <a:pt x="475" y="735"/>
                  </a:lnTo>
                  <a:lnTo>
                    <a:pt x="451" y="761"/>
                  </a:lnTo>
                  <a:lnTo>
                    <a:pt x="419" y="785"/>
                  </a:lnTo>
                  <a:lnTo>
                    <a:pt x="382" y="804"/>
                  </a:lnTo>
                  <a:lnTo>
                    <a:pt x="337" y="819"/>
                  </a:lnTo>
                  <a:lnTo>
                    <a:pt x="287" y="829"/>
                  </a:lnTo>
                  <a:lnTo>
                    <a:pt x="229" y="837"/>
                  </a:lnTo>
                  <a:lnTo>
                    <a:pt x="166" y="838"/>
                  </a:lnTo>
                  <a:lnTo>
                    <a:pt x="114" y="837"/>
                  </a:lnTo>
                  <a:lnTo>
                    <a:pt x="70" y="835"/>
                  </a:lnTo>
                  <a:lnTo>
                    <a:pt x="31" y="832"/>
                  </a:lnTo>
                  <a:lnTo>
                    <a:pt x="0" y="828"/>
                  </a:lnTo>
                  <a:lnTo>
                    <a:pt x="0" y="18"/>
                  </a:lnTo>
                  <a:lnTo>
                    <a:pt x="40" y="11"/>
                  </a:lnTo>
                  <a:lnTo>
                    <a:pt x="88" y="6"/>
                  </a:lnTo>
                  <a:lnTo>
                    <a:pt x="141" y="2"/>
                  </a:lnTo>
                  <a:lnTo>
                    <a:pt x="19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12" name="Rectangle 16"/>
            <p:cNvSpPr>
              <a:spLocks noChangeArrowheads="1"/>
            </p:cNvSpPr>
            <p:nvPr userDrawn="1"/>
          </p:nvSpPr>
          <p:spPr bwMode="auto">
            <a:xfrm>
              <a:off x="2346308" y="-1079715"/>
              <a:ext cx="20088" cy="156155"/>
            </a:xfrm>
            <a:prstGeom prst="rect">
              <a:avLst/>
            </a:prstGeom>
            <a:solidFill>
              <a:schemeClr val="tx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799"/>
            </a:p>
          </p:txBody>
        </p:sp>
        <p:sp>
          <p:nvSpPr>
            <p:cNvPr id="13" name="Freeform 17"/>
            <p:cNvSpPr>
              <a:spLocks noEditPoints="1"/>
            </p:cNvSpPr>
            <p:nvPr userDrawn="1"/>
          </p:nvSpPr>
          <p:spPr bwMode="auto">
            <a:xfrm>
              <a:off x="2505495" y="-1082368"/>
              <a:ext cx="142889" cy="161461"/>
            </a:xfrm>
            <a:custGeom>
              <a:avLst/>
              <a:gdLst>
                <a:gd name="T0" fmla="*/ 337 w 754"/>
                <a:gd name="T1" fmla="*/ 90 h 851"/>
                <a:gd name="T2" fmla="*/ 263 w 754"/>
                <a:gd name="T3" fmla="*/ 115 h 851"/>
                <a:gd name="T4" fmla="*/ 204 w 754"/>
                <a:gd name="T5" fmla="*/ 161 h 851"/>
                <a:gd name="T6" fmla="*/ 159 w 754"/>
                <a:gd name="T7" fmla="*/ 224 h 851"/>
                <a:gd name="T8" fmla="*/ 131 w 754"/>
                <a:gd name="T9" fmla="*/ 301 h 851"/>
                <a:gd name="T10" fmla="*/ 117 w 754"/>
                <a:gd name="T11" fmla="*/ 386 h 851"/>
                <a:gd name="T12" fmla="*/ 117 w 754"/>
                <a:gd name="T13" fmla="*/ 479 h 851"/>
                <a:gd name="T14" fmla="*/ 134 w 754"/>
                <a:gd name="T15" fmla="*/ 567 h 851"/>
                <a:gd name="T16" fmla="*/ 171 w 754"/>
                <a:gd name="T17" fmla="*/ 646 h 851"/>
                <a:gd name="T18" fmla="*/ 224 w 754"/>
                <a:gd name="T19" fmla="*/ 709 h 851"/>
                <a:gd name="T20" fmla="*/ 292 w 754"/>
                <a:gd name="T21" fmla="*/ 749 h 851"/>
                <a:gd name="T22" fmla="*/ 377 w 754"/>
                <a:gd name="T23" fmla="*/ 764 h 851"/>
                <a:gd name="T24" fmla="*/ 462 w 754"/>
                <a:gd name="T25" fmla="*/ 749 h 851"/>
                <a:gd name="T26" fmla="*/ 530 w 754"/>
                <a:gd name="T27" fmla="*/ 709 h 851"/>
                <a:gd name="T28" fmla="*/ 584 w 754"/>
                <a:gd name="T29" fmla="*/ 646 h 851"/>
                <a:gd name="T30" fmla="*/ 621 w 754"/>
                <a:gd name="T31" fmla="*/ 566 h 851"/>
                <a:gd name="T32" fmla="*/ 638 w 754"/>
                <a:gd name="T33" fmla="*/ 473 h 851"/>
                <a:gd name="T34" fmla="*/ 640 w 754"/>
                <a:gd name="T35" fmla="*/ 381 h 851"/>
                <a:gd name="T36" fmla="*/ 625 w 754"/>
                <a:gd name="T37" fmla="*/ 301 h 851"/>
                <a:gd name="T38" fmla="*/ 595 w 754"/>
                <a:gd name="T39" fmla="*/ 226 h 851"/>
                <a:gd name="T40" fmla="*/ 553 w 754"/>
                <a:gd name="T41" fmla="*/ 164 h 851"/>
                <a:gd name="T42" fmla="*/ 493 w 754"/>
                <a:gd name="T43" fmla="*/ 117 h 851"/>
                <a:gd name="T44" fmla="*/ 421 w 754"/>
                <a:gd name="T45" fmla="*/ 90 h 851"/>
                <a:gd name="T46" fmla="*/ 383 w 754"/>
                <a:gd name="T47" fmla="*/ 0 h 851"/>
                <a:gd name="T48" fmla="*/ 489 w 754"/>
                <a:gd name="T49" fmla="*/ 15 h 851"/>
                <a:gd name="T50" fmla="*/ 579 w 754"/>
                <a:gd name="T51" fmla="*/ 55 h 851"/>
                <a:gd name="T52" fmla="*/ 653 w 754"/>
                <a:gd name="T53" fmla="*/ 117 h 851"/>
                <a:gd name="T54" fmla="*/ 708 w 754"/>
                <a:gd name="T55" fmla="*/ 201 h 851"/>
                <a:gd name="T56" fmla="*/ 742 w 754"/>
                <a:gd name="T57" fmla="*/ 301 h 851"/>
                <a:gd name="T58" fmla="*/ 754 w 754"/>
                <a:gd name="T59" fmla="*/ 417 h 851"/>
                <a:gd name="T60" fmla="*/ 742 w 754"/>
                <a:gd name="T61" fmla="*/ 539 h 851"/>
                <a:gd name="T62" fmla="*/ 709 w 754"/>
                <a:gd name="T63" fmla="*/ 641 h 851"/>
                <a:gd name="T64" fmla="*/ 656 w 754"/>
                <a:gd name="T65" fmla="*/ 723 h 851"/>
                <a:gd name="T66" fmla="*/ 590 w 754"/>
                <a:gd name="T67" fmla="*/ 786 h 851"/>
                <a:gd name="T68" fmla="*/ 508 w 754"/>
                <a:gd name="T69" fmla="*/ 827 h 851"/>
                <a:gd name="T70" fmla="*/ 418 w 754"/>
                <a:gd name="T71" fmla="*/ 848 h 851"/>
                <a:gd name="T72" fmla="*/ 313 w 754"/>
                <a:gd name="T73" fmla="*/ 847 h 851"/>
                <a:gd name="T74" fmla="*/ 210 w 754"/>
                <a:gd name="T75" fmla="*/ 816 h 851"/>
                <a:gd name="T76" fmla="*/ 123 w 754"/>
                <a:gd name="T77" fmla="*/ 755 h 851"/>
                <a:gd name="T78" fmla="*/ 57 w 754"/>
                <a:gd name="T79" fmla="*/ 669 h 851"/>
                <a:gd name="T80" fmla="*/ 15 w 754"/>
                <a:gd name="T81" fmla="*/ 560 h 851"/>
                <a:gd name="T82" fmla="*/ 0 w 754"/>
                <a:gd name="T83" fmla="*/ 433 h 851"/>
                <a:gd name="T84" fmla="*/ 13 w 754"/>
                <a:gd name="T85" fmla="*/ 310 h 851"/>
                <a:gd name="T86" fmla="*/ 50 w 754"/>
                <a:gd name="T87" fmla="*/ 205 h 851"/>
                <a:gd name="T88" fmla="*/ 109 w 754"/>
                <a:gd name="T89" fmla="*/ 118 h 851"/>
                <a:gd name="T90" fmla="*/ 186 w 754"/>
                <a:gd name="T91" fmla="*/ 55 h 851"/>
                <a:gd name="T92" fmla="*/ 278 w 754"/>
                <a:gd name="T93" fmla="*/ 15 h 851"/>
                <a:gd name="T94" fmla="*/ 383 w 754"/>
                <a:gd name="T95"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54" h="851">
                  <a:moveTo>
                    <a:pt x="378" y="87"/>
                  </a:moveTo>
                  <a:lnTo>
                    <a:pt x="337" y="90"/>
                  </a:lnTo>
                  <a:lnTo>
                    <a:pt x="297" y="100"/>
                  </a:lnTo>
                  <a:lnTo>
                    <a:pt x="263" y="115"/>
                  </a:lnTo>
                  <a:lnTo>
                    <a:pt x="232" y="136"/>
                  </a:lnTo>
                  <a:lnTo>
                    <a:pt x="204" y="161"/>
                  </a:lnTo>
                  <a:lnTo>
                    <a:pt x="180" y="190"/>
                  </a:lnTo>
                  <a:lnTo>
                    <a:pt x="159" y="224"/>
                  </a:lnTo>
                  <a:lnTo>
                    <a:pt x="143" y="261"/>
                  </a:lnTo>
                  <a:lnTo>
                    <a:pt x="131" y="301"/>
                  </a:lnTo>
                  <a:lnTo>
                    <a:pt x="121" y="343"/>
                  </a:lnTo>
                  <a:lnTo>
                    <a:pt x="117" y="386"/>
                  </a:lnTo>
                  <a:lnTo>
                    <a:pt x="114" y="431"/>
                  </a:lnTo>
                  <a:lnTo>
                    <a:pt x="117" y="479"/>
                  </a:lnTo>
                  <a:lnTo>
                    <a:pt x="124" y="524"/>
                  </a:lnTo>
                  <a:lnTo>
                    <a:pt x="134" y="567"/>
                  </a:lnTo>
                  <a:lnTo>
                    <a:pt x="151" y="609"/>
                  </a:lnTo>
                  <a:lnTo>
                    <a:pt x="171" y="646"/>
                  </a:lnTo>
                  <a:lnTo>
                    <a:pt x="195" y="680"/>
                  </a:lnTo>
                  <a:lnTo>
                    <a:pt x="224" y="709"/>
                  </a:lnTo>
                  <a:lnTo>
                    <a:pt x="257" y="733"/>
                  </a:lnTo>
                  <a:lnTo>
                    <a:pt x="292" y="749"/>
                  </a:lnTo>
                  <a:lnTo>
                    <a:pt x="334" y="761"/>
                  </a:lnTo>
                  <a:lnTo>
                    <a:pt x="377" y="764"/>
                  </a:lnTo>
                  <a:lnTo>
                    <a:pt x="421" y="761"/>
                  </a:lnTo>
                  <a:lnTo>
                    <a:pt x="462" y="749"/>
                  </a:lnTo>
                  <a:lnTo>
                    <a:pt x="498" y="733"/>
                  </a:lnTo>
                  <a:lnTo>
                    <a:pt x="530" y="709"/>
                  </a:lnTo>
                  <a:lnTo>
                    <a:pt x="560" y="680"/>
                  </a:lnTo>
                  <a:lnTo>
                    <a:pt x="584" y="646"/>
                  </a:lnTo>
                  <a:lnTo>
                    <a:pt x="604" y="607"/>
                  </a:lnTo>
                  <a:lnTo>
                    <a:pt x="621" y="566"/>
                  </a:lnTo>
                  <a:lnTo>
                    <a:pt x="632" y="520"/>
                  </a:lnTo>
                  <a:lnTo>
                    <a:pt x="638" y="473"/>
                  </a:lnTo>
                  <a:lnTo>
                    <a:pt x="641" y="423"/>
                  </a:lnTo>
                  <a:lnTo>
                    <a:pt x="640" y="381"/>
                  </a:lnTo>
                  <a:lnTo>
                    <a:pt x="634" y="340"/>
                  </a:lnTo>
                  <a:lnTo>
                    <a:pt x="625" y="301"/>
                  </a:lnTo>
                  <a:lnTo>
                    <a:pt x="612" y="263"/>
                  </a:lnTo>
                  <a:lnTo>
                    <a:pt x="595" y="226"/>
                  </a:lnTo>
                  <a:lnTo>
                    <a:pt x="576" y="193"/>
                  </a:lnTo>
                  <a:lnTo>
                    <a:pt x="553" y="164"/>
                  </a:lnTo>
                  <a:lnTo>
                    <a:pt x="525" y="137"/>
                  </a:lnTo>
                  <a:lnTo>
                    <a:pt x="493" y="117"/>
                  </a:lnTo>
                  <a:lnTo>
                    <a:pt x="459" y="100"/>
                  </a:lnTo>
                  <a:lnTo>
                    <a:pt x="421" y="90"/>
                  </a:lnTo>
                  <a:lnTo>
                    <a:pt x="378" y="87"/>
                  </a:lnTo>
                  <a:close/>
                  <a:moveTo>
                    <a:pt x="383" y="0"/>
                  </a:moveTo>
                  <a:lnTo>
                    <a:pt x="437" y="4"/>
                  </a:lnTo>
                  <a:lnTo>
                    <a:pt x="489" y="15"/>
                  </a:lnTo>
                  <a:lnTo>
                    <a:pt x="536" y="31"/>
                  </a:lnTo>
                  <a:lnTo>
                    <a:pt x="579" y="55"/>
                  </a:lnTo>
                  <a:lnTo>
                    <a:pt x="618" y="83"/>
                  </a:lnTo>
                  <a:lnTo>
                    <a:pt x="653" y="117"/>
                  </a:lnTo>
                  <a:lnTo>
                    <a:pt x="683" y="156"/>
                  </a:lnTo>
                  <a:lnTo>
                    <a:pt x="708" y="201"/>
                  </a:lnTo>
                  <a:lnTo>
                    <a:pt x="727" y="250"/>
                  </a:lnTo>
                  <a:lnTo>
                    <a:pt x="742" y="301"/>
                  </a:lnTo>
                  <a:lnTo>
                    <a:pt x="751" y="357"/>
                  </a:lnTo>
                  <a:lnTo>
                    <a:pt x="754" y="417"/>
                  </a:lnTo>
                  <a:lnTo>
                    <a:pt x="751" y="480"/>
                  </a:lnTo>
                  <a:lnTo>
                    <a:pt x="742" y="539"/>
                  </a:lnTo>
                  <a:lnTo>
                    <a:pt x="728" y="592"/>
                  </a:lnTo>
                  <a:lnTo>
                    <a:pt x="709" y="641"/>
                  </a:lnTo>
                  <a:lnTo>
                    <a:pt x="684" y="684"/>
                  </a:lnTo>
                  <a:lnTo>
                    <a:pt x="656" y="723"/>
                  </a:lnTo>
                  <a:lnTo>
                    <a:pt x="625" y="757"/>
                  </a:lnTo>
                  <a:lnTo>
                    <a:pt x="590" y="786"/>
                  </a:lnTo>
                  <a:lnTo>
                    <a:pt x="551" y="810"/>
                  </a:lnTo>
                  <a:lnTo>
                    <a:pt x="508" y="827"/>
                  </a:lnTo>
                  <a:lnTo>
                    <a:pt x="465" y="841"/>
                  </a:lnTo>
                  <a:lnTo>
                    <a:pt x="418" y="848"/>
                  </a:lnTo>
                  <a:lnTo>
                    <a:pt x="371" y="851"/>
                  </a:lnTo>
                  <a:lnTo>
                    <a:pt x="313" y="847"/>
                  </a:lnTo>
                  <a:lnTo>
                    <a:pt x="258" y="835"/>
                  </a:lnTo>
                  <a:lnTo>
                    <a:pt x="210" y="816"/>
                  </a:lnTo>
                  <a:lnTo>
                    <a:pt x="164" y="789"/>
                  </a:lnTo>
                  <a:lnTo>
                    <a:pt x="123" y="755"/>
                  </a:lnTo>
                  <a:lnTo>
                    <a:pt x="87" y="715"/>
                  </a:lnTo>
                  <a:lnTo>
                    <a:pt x="57" y="669"/>
                  </a:lnTo>
                  <a:lnTo>
                    <a:pt x="32" y="618"/>
                  </a:lnTo>
                  <a:lnTo>
                    <a:pt x="15" y="560"/>
                  </a:lnTo>
                  <a:lnTo>
                    <a:pt x="4" y="499"/>
                  </a:lnTo>
                  <a:lnTo>
                    <a:pt x="0" y="433"/>
                  </a:lnTo>
                  <a:lnTo>
                    <a:pt x="4" y="369"/>
                  </a:lnTo>
                  <a:lnTo>
                    <a:pt x="13" y="310"/>
                  </a:lnTo>
                  <a:lnTo>
                    <a:pt x="29" y="256"/>
                  </a:lnTo>
                  <a:lnTo>
                    <a:pt x="50" y="205"/>
                  </a:lnTo>
                  <a:lnTo>
                    <a:pt x="78" y="159"/>
                  </a:lnTo>
                  <a:lnTo>
                    <a:pt x="109" y="118"/>
                  </a:lnTo>
                  <a:lnTo>
                    <a:pt x="146" y="84"/>
                  </a:lnTo>
                  <a:lnTo>
                    <a:pt x="186" y="55"/>
                  </a:lnTo>
                  <a:lnTo>
                    <a:pt x="230" y="31"/>
                  </a:lnTo>
                  <a:lnTo>
                    <a:pt x="278" y="15"/>
                  </a:lnTo>
                  <a:lnTo>
                    <a:pt x="329" y="4"/>
                  </a:lnTo>
                  <a:lnTo>
                    <a:pt x="38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14" name="Freeform 18"/>
            <p:cNvSpPr>
              <a:spLocks/>
            </p:cNvSpPr>
            <p:nvPr userDrawn="1"/>
          </p:nvSpPr>
          <p:spPr bwMode="auto">
            <a:xfrm>
              <a:off x="2795064" y="-1079715"/>
              <a:ext cx="86795" cy="156155"/>
            </a:xfrm>
            <a:custGeom>
              <a:avLst/>
              <a:gdLst>
                <a:gd name="T0" fmla="*/ 0 w 458"/>
                <a:gd name="T1" fmla="*/ 0 h 825"/>
                <a:gd name="T2" fmla="*/ 106 w 458"/>
                <a:gd name="T3" fmla="*/ 0 h 825"/>
                <a:gd name="T4" fmla="*/ 106 w 458"/>
                <a:gd name="T5" fmla="*/ 736 h 825"/>
                <a:gd name="T6" fmla="*/ 458 w 458"/>
                <a:gd name="T7" fmla="*/ 736 h 825"/>
                <a:gd name="T8" fmla="*/ 458 w 458"/>
                <a:gd name="T9" fmla="*/ 825 h 825"/>
                <a:gd name="T10" fmla="*/ 0 w 458"/>
                <a:gd name="T11" fmla="*/ 825 h 825"/>
                <a:gd name="T12" fmla="*/ 0 w 458"/>
                <a:gd name="T13" fmla="*/ 0 h 825"/>
              </a:gdLst>
              <a:ahLst/>
              <a:cxnLst>
                <a:cxn ang="0">
                  <a:pos x="T0" y="T1"/>
                </a:cxn>
                <a:cxn ang="0">
                  <a:pos x="T2" y="T3"/>
                </a:cxn>
                <a:cxn ang="0">
                  <a:pos x="T4" y="T5"/>
                </a:cxn>
                <a:cxn ang="0">
                  <a:pos x="T6" y="T7"/>
                </a:cxn>
                <a:cxn ang="0">
                  <a:pos x="T8" y="T9"/>
                </a:cxn>
                <a:cxn ang="0">
                  <a:pos x="T10" y="T11"/>
                </a:cxn>
                <a:cxn ang="0">
                  <a:pos x="T12" y="T13"/>
                </a:cxn>
              </a:cxnLst>
              <a:rect l="0" t="0" r="r" b="b"/>
              <a:pathLst>
                <a:path w="458" h="825">
                  <a:moveTo>
                    <a:pt x="0" y="0"/>
                  </a:moveTo>
                  <a:lnTo>
                    <a:pt x="106" y="0"/>
                  </a:lnTo>
                  <a:lnTo>
                    <a:pt x="106" y="736"/>
                  </a:lnTo>
                  <a:lnTo>
                    <a:pt x="458" y="736"/>
                  </a:lnTo>
                  <a:lnTo>
                    <a:pt x="458" y="825"/>
                  </a:lnTo>
                  <a:lnTo>
                    <a:pt x="0" y="82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16" name="Freeform 19"/>
            <p:cNvSpPr>
              <a:spLocks noEditPoints="1"/>
            </p:cNvSpPr>
            <p:nvPr userDrawn="1"/>
          </p:nvSpPr>
          <p:spPr bwMode="auto">
            <a:xfrm>
              <a:off x="3019442" y="-1082368"/>
              <a:ext cx="142889" cy="161461"/>
            </a:xfrm>
            <a:custGeom>
              <a:avLst/>
              <a:gdLst>
                <a:gd name="T0" fmla="*/ 335 w 753"/>
                <a:gd name="T1" fmla="*/ 90 h 851"/>
                <a:gd name="T2" fmla="*/ 263 w 753"/>
                <a:gd name="T3" fmla="*/ 115 h 851"/>
                <a:gd name="T4" fmla="*/ 204 w 753"/>
                <a:gd name="T5" fmla="*/ 161 h 851"/>
                <a:gd name="T6" fmla="*/ 159 w 753"/>
                <a:gd name="T7" fmla="*/ 224 h 851"/>
                <a:gd name="T8" fmla="*/ 130 w 753"/>
                <a:gd name="T9" fmla="*/ 301 h 851"/>
                <a:gd name="T10" fmla="*/ 117 w 753"/>
                <a:gd name="T11" fmla="*/ 386 h 851"/>
                <a:gd name="T12" fmla="*/ 117 w 753"/>
                <a:gd name="T13" fmla="*/ 479 h 851"/>
                <a:gd name="T14" fmla="*/ 134 w 753"/>
                <a:gd name="T15" fmla="*/ 567 h 851"/>
                <a:gd name="T16" fmla="*/ 171 w 753"/>
                <a:gd name="T17" fmla="*/ 646 h 851"/>
                <a:gd name="T18" fmla="*/ 224 w 753"/>
                <a:gd name="T19" fmla="*/ 709 h 851"/>
                <a:gd name="T20" fmla="*/ 292 w 753"/>
                <a:gd name="T21" fmla="*/ 749 h 851"/>
                <a:gd name="T22" fmla="*/ 377 w 753"/>
                <a:gd name="T23" fmla="*/ 764 h 851"/>
                <a:gd name="T24" fmla="*/ 461 w 753"/>
                <a:gd name="T25" fmla="*/ 749 h 851"/>
                <a:gd name="T26" fmla="*/ 530 w 753"/>
                <a:gd name="T27" fmla="*/ 709 h 851"/>
                <a:gd name="T28" fmla="*/ 584 w 753"/>
                <a:gd name="T29" fmla="*/ 646 h 851"/>
                <a:gd name="T30" fmla="*/ 620 w 753"/>
                <a:gd name="T31" fmla="*/ 566 h 851"/>
                <a:gd name="T32" fmla="*/ 638 w 753"/>
                <a:gd name="T33" fmla="*/ 473 h 851"/>
                <a:gd name="T34" fmla="*/ 640 w 753"/>
                <a:gd name="T35" fmla="*/ 381 h 851"/>
                <a:gd name="T36" fmla="*/ 625 w 753"/>
                <a:gd name="T37" fmla="*/ 301 h 851"/>
                <a:gd name="T38" fmla="*/ 595 w 753"/>
                <a:gd name="T39" fmla="*/ 226 h 851"/>
                <a:gd name="T40" fmla="*/ 552 w 753"/>
                <a:gd name="T41" fmla="*/ 164 h 851"/>
                <a:gd name="T42" fmla="*/ 493 w 753"/>
                <a:gd name="T43" fmla="*/ 117 h 851"/>
                <a:gd name="T44" fmla="*/ 421 w 753"/>
                <a:gd name="T45" fmla="*/ 90 h 851"/>
                <a:gd name="T46" fmla="*/ 383 w 753"/>
                <a:gd name="T47" fmla="*/ 0 h 851"/>
                <a:gd name="T48" fmla="*/ 489 w 753"/>
                <a:gd name="T49" fmla="*/ 15 h 851"/>
                <a:gd name="T50" fmla="*/ 579 w 753"/>
                <a:gd name="T51" fmla="*/ 55 h 851"/>
                <a:gd name="T52" fmla="*/ 653 w 753"/>
                <a:gd name="T53" fmla="*/ 117 h 851"/>
                <a:gd name="T54" fmla="*/ 708 w 753"/>
                <a:gd name="T55" fmla="*/ 201 h 851"/>
                <a:gd name="T56" fmla="*/ 742 w 753"/>
                <a:gd name="T57" fmla="*/ 301 h 851"/>
                <a:gd name="T58" fmla="*/ 753 w 753"/>
                <a:gd name="T59" fmla="*/ 417 h 851"/>
                <a:gd name="T60" fmla="*/ 742 w 753"/>
                <a:gd name="T61" fmla="*/ 539 h 851"/>
                <a:gd name="T62" fmla="*/ 709 w 753"/>
                <a:gd name="T63" fmla="*/ 641 h 851"/>
                <a:gd name="T64" fmla="*/ 656 w 753"/>
                <a:gd name="T65" fmla="*/ 723 h 851"/>
                <a:gd name="T66" fmla="*/ 589 w 753"/>
                <a:gd name="T67" fmla="*/ 786 h 851"/>
                <a:gd name="T68" fmla="*/ 508 w 753"/>
                <a:gd name="T69" fmla="*/ 827 h 851"/>
                <a:gd name="T70" fmla="*/ 418 w 753"/>
                <a:gd name="T71" fmla="*/ 848 h 851"/>
                <a:gd name="T72" fmla="*/ 313 w 753"/>
                <a:gd name="T73" fmla="*/ 847 h 851"/>
                <a:gd name="T74" fmla="*/ 210 w 753"/>
                <a:gd name="T75" fmla="*/ 816 h 851"/>
                <a:gd name="T76" fmla="*/ 122 w 753"/>
                <a:gd name="T77" fmla="*/ 755 h 851"/>
                <a:gd name="T78" fmla="*/ 57 w 753"/>
                <a:gd name="T79" fmla="*/ 669 h 851"/>
                <a:gd name="T80" fmla="*/ 15 w 753"/>
                <a:gd name="T81" fmla="*/ 560 h 851"/>
                <a:gd name="T82" fmla="*/ 0 w 753"/>
                <a:gd name="T83" fmla="*/ 433 h 851"/>
                <a:gd name="T84" fmla="*/ 13 w 753"/>
                <a:gd name="T85" fmla="*/ 310 h 851"/>
                <a:gd name="T86" fmla="*/ 50 w 753"/>
                <a:gd name="T87" fmla="*/ 205 h 851"/>
                <a:gd name="T88" fmla="*/ 109 w 753"/>
                <a:gd name="T89" fmla="*/ 118 h 851"/>
                <a:gd name="T90" fmla="*/ 186 w 753"/>
                <a:gd name="T91" fmla="*/ 55 h 851"/>
                <a:gd name="T92" fmla="*/ 278 w 753"/>
                <a:gd name="T93" fmla="*/ 15 h 851"/>
                <a:gd name="T94" fmla="*/ 383 w 753"/>
                <a:gd name="T95"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53" h="851">
                  <a:moveTo>
                    <a:pt x="378" y="87"/>
                  </a:moveTo>
                  <a:lnTo>
                    <a:pt x="335" y="90"/>
                  </a:lnTo>
                  <a:lnTo>
                    <a:pt x="297" y="100"/>
                  </a:lnTo>
                  <a:lnTo>
                    <a:pt x="263" y="115"/>
                  </a:lnTo>
                  <a:lnTo>
                    <a:pt x="232" y="136"/>
                  </a:lnTo>
                  <a:lnTo>
                    <a:pt x="204" y="161"/>
                  </a:lnTo>
                  <a:lnTo>
                    <a:pt x="180" y="190"/>
                  </a:lnTo>
                  <a:lnTo>
                    <a:pt x="159" y="224"/>
                  </a:lnTo>
                  <a:lnTo>
                    <a:pt x="143" y="261"/>
                  </a:lnTo>
                  <a:lnTo>
                    <a:pt x="130" y="301"/>
                  </a:lnTo>
                  <a:lnTo>
                    <a:pt x="121" y="343"/>
                  </a:lnTo>
                  <a:lnTo>
                    <a:pt x="117" y="386"/>
                  </a:lnTo>
                  <a:lnTo>
                    <a:pt x="114" y="431"/>
                  </a:lnTo>
                  <a:lnTo>
                    <a:pt x="117" y="479"/>
                  </a:lnTo>
                  <a:lnTo>
                    <a:pt x="124" y="524"/>
                  </a:lnTo>
                  <a:lnTo>
                    <a:pt x="134" y="567"/>
                  </a:lnTo>
                  <a:lnTo>
                    <a:pt x="150" y="609"/>
                  </a:lnTo>
                  <a:lnTo>
                    <a:pt x="171" y="646"/>
                  </a:lnTo>
                  <a:lnTo>
                    <a:pt x="195" y="680"/>
                  </a:lnTo>
                  <a:lnTo>
                    <a:pt x="224" y="709"/>
                  </a:lnTo>
                  <a:lnTo>
                    <a:pt x="257" y="733"/>
                  </a:lnTo>
                  <a:lnTo>
                    <a:pt x="292" y="749"/>
                  </a:lnTo>
                  <a:lnTo>
                    <a:pt x="334" y="761"/>
                  </a:lnTo>
                  <a:lnTo>
                    <a:pt x="377" y="764"/>
                  </a:lnTo>
                  <a:lnTo>
                    <a:pt x="421" y="761"/>
                  </a:lnTo>
                  <a:lnTo>
                    <a:pt x="461" y="749"/>
                  </a:lnTo>
                  <a:lnTo>
                    <a:pt x="498" y="733"/>
                  </a:lnTo>
                  <a:lnTo>
                    <a:pt x="530" y="709"/>
                  </a:lnTo>
                  <a:lnTo>
                    <a:pt x="560" y="680"/>
                  </a:lnTo>
                  <a:lnTo>
                    <a:pt x="584" y="646"/>
                  </a:lnTo>
                  <a:lnTo>
                    <a:pt x="604" y="607"/>
                  </a:lnTo>
                  <a:lnTo>
                    <a:pt x="620" y="566"/>
                  </a:lnTo>
                  <a:lnTo>
                    <a:pt x="632" y="520"/>
                  </a:lnTo>
                  <a:lnTo>
                    <a:pt x="638" y="473"/>
                  </a:lnTo>
                  <a:lnTo>
                    <a:pt x="641" y="423"/>
                  </a:lnTo>
                  <a:lnTo>
                    <a:pt x="640" y="381"/>
                  </a:lnTo>
                  <a:lnTo>
                    <a:pt x="634" y="340"/>
                  </a:lnTo>
                  <a:lnTo>
                    <a:pt x="625" y="301"/>
                  </a:lnTo>
                  <a:lnTo>
                    <a:pt x="612" y="263"/>
                  </a:lnTo>
                  <a:lnTo>
                    <a:pt x="595" y="226"/>
                  </a:lnTo>
                  <a:lnTo>
                    <a:pt x="576" y="193"/>
                  </a:lnTo>
                  <a:lnTo>
                    <a:pt x="552" y="164"/>
                  </a:lnTo>
                  <a:lnTo>
                    <a:pt x="524" y="137"/>
                  </a:lnTo>
                  <a:lnTo>
                    <a:pt x="493" y="117"/>
                  </a:lnTo>
                  <a:lnTo>
                    <a:pt x="459" y="100"/>
                  </a:lnTo>
                  <a:lnTo>
                    <a:pt x="421" y="90"/>
                  </a:lnTo>
                  <a:lnTo>
                    <a:pt x="378" y="87"/>
                  </a:lnTo>
                  <a:close/>
                  <a:moveTo>
                    <a:pt x="383" y="0"/>
                  </a:moveTo>
                  <a:lnTo>
                    <a:pt x="437" y="4"/>
                  </a:lnTo>
                  <a:lnTo>
                    <a:pt x="489" y="15"/>
                  </a:lnTo>
                  <a:lnTo>
                    <a:pt x="536" y="31"/>
                  </a:lnTo>
                  <a:lnTo>
                    <a:pt x="579" y="55"/>
                  </a:lnTo>
                  <a:lnTo>
                    <a:pt x="618" y="83"/>
                  </a:lnTo>
                  <a:lnTo>
                    <a:pt x="653" y="117"/>
                  </a:lnTo>
                  <a:lnTo>
                    <a:pt x="683" y="156"/>
                  </a:lnTo>
                  <a:lnTo>
                    <a:pt x="708" y="201"/>
                  </a:lnTo>
                  <a:lnTo>
                    <a:pt x="727" y="250"/>
                  </a:lnTo>
                  <a:lnTo>
                    <a:pt x="742" y="301"/>
                  </a:lnTo>
                  <a:lnTo>
                    <a:pt x="751" y="357"/>
                  </a:lnTo>
                  <a:lnTo>
                    <a:pt x="753" y="417"/>
                  </a:lnTo>
                  <a:lnTo>
                    <a:pt x="751" y="480"/>
                  </a:lnTo>
                  <a:lnTo>
                    <a:pt x="742" y="539"/>
                  </a:lnTo>
                  <a:lnTo>
                    <a:pt x="727" y="592"/>
                  </a:lnTo>
                  <a:lnTo>
                    <a:pt x="709" y="641"/>
                  </a:lnTo>
                  <a:lnTo>
                    <a:pt x="684" y="684"/>
                  </a:lnTo>
                  <a:lnTo>
                    <a:pt x="656" y="723"/>
                  </a:lnTo>
                  <a:lnTo>
                    <a:pt x="625" y="757"/>
                  </a:lnTo>
                  <a:lnTo>
                    <a:pt x="589" y="786"/>
                  </a:lnTo>
                  <a:lnTo>
                    <a:pt x="550" y="810"/>
                  </a:lnTo>
                  <a:lnTo>
                    <a:pt x="508" y="827"/>
                  </a:lnTo>
                  <a:lnTo>
                    <a:pt x="465" y="841"/>
                  </a:lnTo>
                  <a:lnTo>
                    <a:pt x="418" y="848"/>
                  </a:lnTo>
                  <a:lnTo>
                    <a:pt x="371" y="851"/>
                  </a:lnTo>
                  <a:lnTo>
                    <a:pt x="313" y="847"/>
                  </a:lnTo>
                  <a:lnTo>
                    <a:pt x="258" y="835"/>
                  </a:lnTo>
                  <a:lnTo>
                    <a:pt x="210" y="816"/>
                  </a:lnTo>
                  <a:lnTo>
                    <a:pt x="164" y="789"/>
                  </a:lnTo>
                  <a:lnTo>
                    <a:pt x="122" y="755"/>
                  </a:lnTo>
                  <a:lnTo>
                    <a:pt x="87" y="715"/>
                  </a:lnTo>
                  <a:lnTo>
                    <a:pt x="57" y="669"/>
                  </a:lnTo>
                  <a:lnTo>
                    <a:pt x="32" y="618"/>
                  </a:lnTo>
                  <a:lnTo>
                    <a:pt x="15" y="560"/>
                  </a:lnTo>
                  <a:lnTo>
                    <a:pt x="4" y="499"/>
                  </a:lnTo>
                  <a:lnTo>
                    <a:pt x="0" y="433"/>
                  </a:lnTo>
                  <a:lnTo>
                    <a:pt x="4" y="369"/>
                  </a:lnTo>
                  <a:lnTo>
                    <a:pt x="13" y="310"/>
                  </a:lnTo>
                  <a:lnTo>
                    <a:pt x="29" y="256"/>
                  </a:lnTo>
                  <a:lnTo>
                    <a:pt x="50" y="205"/>
                  </a:lnTo>
                  <a:lnTo>
                    <a:pt x="78" y="159"/>
                  </a:lnTo>
                  <a:lnTo>
                    <a:pt x="109" y="118"/>
                  </a:lnTo>
                  <a:lnTo>
                    <a:pt x="146" y="84"/>
                  </a:lnTo>
                  <a:lnTo>
                    <a:pt x="186" y="55"/>
                  </a:lnTo>
                  <a:lnTo>
                    <a:pt x="230" y="31"/>
                  </a:lnTo>
                  <a:lnTo>
                    <a:pt x="278" y="15"/>
                  </a:lnTo>
                  <a:lnTo>
                    <a:pt x="329" y="4"/>
                  </a:lnTo>
                  <a:lnTo>
                    <a:pt x="38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17" name="Freeform 20"/>
            <p:cNvSpPr>
              <a:spLocks/>
            </p:cNvSpPr>
            <p:nvPr userDrawn="1"/>
          </p:nvSpPr>
          <p:spPr bwMode="auto">
            <a:xfrm>
              <a:off x="3304083" y="-1081231"/>
              <a:ext cx="128487" cy="159566"/>
            </a:xfrm>
            <a:custGeom>
              <a:avLst/>
              <a:gdLst>
                <a:gd name="T0" fmla="*/ 501 w 677"/>
                <a:gd name="T1" fmla="*/ 1 h 841"/>
                <a:gd name="T2" fmla="*/ 593 w 677"/>
                <a:gd name="T3" fmla="*/ 16 h 841"/>
                <a:gd name="T4" fmla="*/ 652 w 677"/>
                <a:gd name="T5" fmla="*/ 37 h 841"/>
                <a:gd name="T6" fmla="*/ 599 w 677"/>
                <a:gd name="T7" fmla="*/ 112 h 841"/>
                <a:gd name="T8" fmla="*/ 532 w 677"/>
                <a:gd name="T9" fmla="*/ 96 h 841"/>
                <a:gd name="T10" fmla="*/ 445 w 677"/>
                <a:gd name="T11" fmla="*/ 88 h 841"/>
                <a:gd name="T12" fmla="*/ 343 w 677"/>
                <a:gd name="T13" fmla="*/ 100 h 841"/>
                <a:gd name="T14" fmla="*/ 256 w 677"/>
                <a:gd name="T15" fmla="*/ 136 h 841"/>
                <a:gd name="T16" fmla="*/ 188 w 677"/>
                <a:gd name="T17" fmla="*/ 193 h 841"/>
                <a:gd name="T18" fmla="*/ 141 w 677"/>
                <a:gd name="T19" fmla="*/ 270 h 841"/>
                <a:gd name="T20" fmla="*/ 117 w 677"/>
                <a:gd name="T21" fmla="*/ 366 h 841"/>
                <a:gd name="T22" fmla="*/ 117 w 677"/>
                <a:gd name="T23" fmla="*/ 474 h 841"/>
                <a:gd name="T24" fmla="*/ 141 w 677"/>
                <a:gd name="T25" fmla="*/ 572 h 841"/>
                <a:gd name="T26" fmla="*/ 185 w 677"/>
                <a:gd name="T27" fmla="*/ 649 h 841"/>
                <a:gd name="T28" fmla="*/ 252 w 677"/>
                <a:gd name="T29" fmla="*/ 705 h 841"/>
                <a:gd name="T30" fmla="*/ 333 w 677"/>
                <a:gd name="T31" fmla="*/ 740 h 841"/>
                <a:gd name="T32" fmla="*/ 432 w 677"/>
                <a:gd name="T33" fmla="*/ 752 h 841"/>
                <a:gd name="T34" fmla="*/ 504 w 677"/>
                <a:gd name="T35" fmla="*/ 748 h 841"/>
                <a:gd name="T36" fmla="*/ 556 w 677"/>
                <a:gd name="T37" fmla="*/ 737 h 841"/>
                <a:gd name="T38" fmla="*/ 574 w 677"/>
                <a:gd name="T39" fmla="*/ 485 h 841"/>
                <a:gd name="T40" fmla="*/ 405 w 677"/>
                <a:gd name="T41" fmla="*/ 399 h 841"/>
                <a:gd name="T42" fmla="*/ 677 w 677"/>
                <a:gd name="T43" fmla="*/ 795 h 841"/>
                <a:gd name="T44" fmla="*/ 615 w 677"/>
                <a:gd name="T45" fmla="*/ 814 h 841"/>
                <a:gd name="T46" fmla="*/ 528 w 677"/>
                <a:gd name="T47" fmla="*/ 832 h 841"/>
                <a:gd name="T48" fmla="*/ 424 w 677"/>
                <a:gd name="T49" fmla="*/ 841 h 841"/>
                <a:gd name="T50" fmla="*/ 306 w 677"/>
                <a:gd name="T51" fmla="*/ 829 h 841"/>
                <a:gd name="T52" fmla="*/ 204 w 677"/>
                <a:gd name="T53" fmla="*/ 793 h 841"/>
                <a:gd name="T54" fmla="*/ 116 w 677"/>
                <a:gd name="T55" fmla="*/ 731 h 841"/>
                <a:gd name="T56" fmla="*/ 55 w 677"/>
                <a:gd name="T57" fmla="*/ 650 h 841"/>
                <a:gd name="T58" fmla="*/ 15 w 677"/>
                <a:gd name="T59" fmla="*/ 547 h 841"/>
                <a:gd name="T60" fmla="*/ 0 w 677"/>
                <a:gd name="T61" fmla="*/ 425 h 841"/>
                <a:gd name="T62" fmla="*/ 14 w 677"/>
                <a:gd name="T63" fmla="*/ 316 h 841"/>
                <a:gd name="T64" fmla="*/ 48 w 677"/>
                <a:gd name="T65" fmla="*/ 220 h 841"/>
                <a:gd name="T66" fmla="*/ 104 w 677"/>
                <a:gd name="T67" fmla="*/ 137 h 841"/>
                <a:gd name="T68" fmla="*/ 179 w 677"/>
                <a:gd name="T69" fmla="*/ 72 h 841"/>
                <a:gd name="T70" fmla="*/ 274 w 677"/>
                <a:gd name="T71" fmla="*/ 26 h 841"/>
                <a:gd name="T72" fmla="*/ 386 w 677"/>
                <a:gd name="T73" fmla="*/ 3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7" h="841">
                  <a:moveTo>
                    <a:pt x="447" y="0"/>
                  </a:moveTo>
                  <a:lnTo>
                    <a:pt x="501" y="1"/>
                  </a:lnTo>
                  <a:lnTo>
                    <a:pt x="550" y="7"/>
                  </a:lnTo>
                  <a:lnTo>
                    <a:pt x="593" y="16"/>
                  </a:lnTo>
                  <a:lnTo>
                    <a:pt x="627" y="26"/>
                  </a:lnTo>
                  <a:lnTo>
                    <a:pt x="652" y="37"/>
                  </a:lnTo>
                  <a:lnTo>
                    <a:pt x="627" y="124"/>
                  </a:lnTo>
                  <a:lnTo>
                    <a:pt x="599" y="112"/>
                  </a:lnTo>
                  <a:lnTo>
                    <a:pt x="568" y="103"/>
                  </a:lnTo>
                  <a:lnTo>
                    <a:pt x="532" y="96"/>
                  </a:lnTo>
                  <a:lnTo>
                    <a:pt x="491" y="90"/>
                  </a:lnTo>
                  <a:lnTo>
                    <a:pt x="445" y="88"/>
                  </a:lnTo>
                  <a:lnTo>
                    <a:pt x="392" y="91"/>
                  </a:lnTo>
                  <a:lnTo>
                    <a:pt x="343" y="100"/>
                  </a:lnTo>
                  <a:lnTo>
                    <a:pt x="297" y="115"/>
                  </a:lnTo>
                  <a:lnTo>
                    <a:pt x="256" y="136"/>
                  </a:lnTo>
                  <a:lnTo>
                    <a:pt x="220" y="162"/>
                  </a:lnTo>
                  <a:lnTo>
                    <a:pt x="188" y="193"/>
                  </a:lnTo>
                  <a:lnTo>
                    <a:pt x="163" y="229"/>
                  </a:lnTo>
                  <a:lnTo>
                    <a:pt x="141" y="270"/>
                  </a:lnTo>
                  <a:lnTo>
                    <a:pt x="126" y="316"/>
                  </a:lnTo>
                  <a:lnTo>
                    <a:pt x="117" y="366"/>
                  </a:lnTo>
                  <a:lnTo>
                    <a:pt x="113" y="419"/>
                  </a:lnTo>
                  <a:lnTo>
                    <a:pt x="117" y="474"/>
                  </a:lnTo>
                  <a:lnTo>
                    <a:pt x="126" y="526"/>
                  </a:lnTo>
                  <a:lnTo>
                    <a:pt x="141" y="572"/>
                  </a:lnTo>
                  <a:lnTo>
                    <a:pt x="160" y="612"/>
                  </a:lnTo>
                  <a:lnTo>
                    <a:pt x="185" y="649"/>
                  </a:lnTo>
                  <a:lnTo>
                    <a:pt x="216" y="680"/>
                  </a:lnTo>
                  <a:lnTo>
                    <a:pt x="252" y="705"/>
                  </a:lnTo>
                  <a:lnTo>
                    <a:pt x="290" y="725"/>
                  </a:lnTo>
                  <a:lnTo>
                    <a:pt x="333" y="740"/>
                  </a:lnTo>
                  <a:lnTo>
                    <a:pt x="380" y="749"/>
                  </a:lnTo>
                  <a:lnTo>
                    <a:pt x="432" y="752"/>
                  </a:lnTo>
                  <a:lnTo>
                    <a:pt x="470" y="752"/>
                  </a:lnTo>
                  <a:lnTo>
                    <a:pt x="504" y="748"/>
                  </a:lnTo>
                  <a:lnTo>
                    <a:pt x="532" y="743"/>
                  </a:lnTo>
                  <a:lnTo>
                    <a:pt x="556" y="737"/>
                  </a:lnTo>
                  <a:lnTo>
                    <a:pt x="574" y="730"/>
                  </a:lnTo>
                  <a:lnTo>
                    <a:pt x="574" y="485"/>
                  </a:lnTo>
                  <a:lnTo>
                    <a:pt x="405" y="485"/>
                  </a:lnTo>
                  <a:lnTo>
                    <a:pt x="405" y="399"/>
                  </a:lnTo>
                  <a:lnTo>
                    <a:pt x="677" y="399"/>
                  </a:lnTo>
                  <a:lnTo>
                    <a:pt x="677" y="795"/>
                  </a:lnTo>
                  <a:lnTo>
                    <a:pt x="649" y="805"/>
                  </a:lnTo>
                  <a:lnTo>
                    <a:pt x="615" y="814"/>
                  </a:lnTo>
                  <a:lnTo>
                    <a:pt x="574" y="824"/>
                  </a:lnTo>
                  <a:lnTo>
                    <a:pt x="528" y="832"/>
                  </a:lnTo>
                  <a:lnTo>
                    <a:pt x="478" y="838"/>
                  </a:lnTo>
                  <a:lnTo>
                    <a:pt x="424" y="841"/>
                  </a:lnTo>
                  <a:lnTo>
                    <a:pt x="364" y="838"/>
                  </a:lnTo>
                  <a:lnTo>
                    <a:pt x="306" y="829"/>
                  </a:lnTo>
                  <a:lnTo>
                    <a:pt x="253" y="816"/>
                  </a:lnTo>
                  <a:lnTo>
                    <a:pt x="204" y="793"/>
                  </a:lnTo>
                  <a:lnTo>
                    <a:pt x="158" y="767"/>
                  </a:lnTo>
                  <a:lnTo>
                    <a:pt x="116" y="731"/>
                  </a:lnTo>
                  <a:lnTo>
                    <a:pt x="83" y="694"/>
                  </a:lnTo>
                  <a:lnTo>
                    <a:pt x="55" y="650"/>
                  </a:lnTo>
                  <a:lnTo>
                    <a:pt x="31" y="601"/>
                  </a:lnTo>
                  <a:lnTo>
                    <a:pt x="15" y="547"/>
                  </a:lnTo>
                  <a:lnTo>
                    <a:pt x="5" y="487"/>
                  </a:lnTo>
                  <a:lnTo>
                    <a:pt x="0" y="425"/>
                  </a:lnTo>
                  <a:lnTo>
                    <a:pt x="5" y="369"/>
                  </a:lnTo>
                  <a:lnTo>
                    <a:pt x="14" y="316"/>
                  </a:lnTo>
                  <a:lnTo>
                    <a:pt x="28" y="267"/>
                  </a:lnTo>
                  <a:lnTo>
                    <a:pt x="48" y="220"/>
                  </a:lnTo>
                  <a:lnTo>
                    <a:pt x="73" y="177"/>
                  </a:lnTo>
                  <a:lnTo>
                    <a:pt x="104" y="137"/>
                  </a:lnTo>
                  <a:lnTo>
                    <a:pt x="139" y="103"/>
                  </a:lnTo>
                  <a:lnTo>
                    <a:pt x="179" y="72"/>
                  </a:lnTo>
                  <a:lnTo>
                    <a:pt x="225" y="47"/>
                  </a:lnTo>
                  <a:lnTo>
                    <a:pt x="274" y="26"/>
                  </a:lnTo>
                  <a:lnTo>
                    <a:pt x="327" y="12"/>
                  </a:lnTo>
                  <a:lnTo>
                    <a:pt x="386" y="3"/>
                  </a:lnTo>
                  <a:lnTo>
                    <a:pt x="44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19" name="Rectangle 21"/>
            <p:cNvSpPr>
              <a:spLocks noChangeArrowheads="1"/>
            </p:cNvSpPr>
            <p:nvPr userDrawn="1"/>
          </p:nvSpPr>
          <p:spPr bwMode="auto">
            <a:xfrm>
              <a:off x="3584935" y="-1079715"/>
              <a:ext cx="20088" cy="156155"/>
            </a:xfrm>
            <a:prstGeom prst="rect">
              <a:avLst/>
            </a:prstGeom>
            <a:solidFill>
              <a:schemeClr val="tx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799"/>
            </a:p>
          </p:txBody>
        </p:sp>
        <p:sp>
          <p:nvSpPr>
            <p:cNvPr id="20" name="Freeform 22"/>
            <p:cNvSpPr>
              <a:spLocks/>
            </p:cNvSpPr>
            <p:nvPr userDrawn="1"/>
          </p:nvSpPr>
          <p:spPr bwMode="auto">
            <a:xfrm>
              <a:off x="3744501" y="-1082368"/>
              <a:ext cx="118632" cy="161082"/>
            </a:xfrm>
            <a:custGeom>
              <a:avLst/>
              <a:gdLst>
                <a:gd name="T0" fmla="*/ 479 w 627"/>
                <a:gd name="T1" fmla="*/ 1 h 850"/>
                <a:gd name="T2" fmla="*/ 558 w 627"/>
                <a:gd name="T3" fmla="*/ 13 h 850"/>
                <a:gd name="T4" fmla="*/ 609 w 627"/>
                <a:gd name="T5" fmla="*/ 29 h 850"/>
                <a:gd name="T6" fmla="*/ 600 w 627"/>
                <a:gd name="T7" fmla="*/ 124 h 850"/>
                <a:gd name="T8" fmla="*/ 528 w 627"/>
                <a:gd name="T9" fmla="*/ 99 h 850"/>
                <a:gd name="T10" fmla="*/ 435 w 627"/>
                <a:gd name="T11" fmla="*/ 90 h 850"/>
                <a:gd name="T12" fmla="*/ 336 w 627"/>
                <a:gd name="T13" fmla="*/ 102 h 850"/>
                <a:gd name="T14" fmla="*/ 253 w 627"/>
                <a:gd name="T15" fmla="*/ 137 h 850"/>
                <a:gd name="T16" fmla="*/ 187 w 627"/>
                <a:gd name="T17" fmla="*/ 195 h 850"/>
                <a:gd name="T18" fmla="*/ 141 w 627"/>
                <a:gd name="T19" fmla="*/ 273 h 850"/>
                <a:gd name="T20" fmla="*/ 116 w 627"/>
                <a:gd name="T21" fmla="*/ 372 h 850"/>
                <a:gd name="T22" fmla="*/ 116 w 627"/>
                <a:gd name="T23" fmla="*/ 483 h 850"/>
                <a:gd name="T24" fmla="*/ 138 w 627"/>
                <a:gd name="T25" fmla="*/ 578 h 850"/>
                <a:gd name="T26" fmla="*/ 182 w 627"/>
                <a:gd name="T27" fmla="*/ 655 h 850"/>
                <a:gd name="T28" fmla="*/ 246 w 627"/>
                <a:gd name="T29" fmla="*/ 712 h 850"/>
                <a:gd name="T30" fmla="*/ 329 w 627"/>
                <a:gd name="T31" fmla="*/ 748 h 850"/>
                <a:gd name="T32" fmla="*/ 431 w 627"/>
                <a:gd name="T33" fmla="*/ 761 h 850"/>
                <a:gd name="T34" fmla="*/ 525 w 627"/>
                <a:gd name="T35" fmla="*/ 752 h 850"/>
                <a:gd name="T36" fmla="*/ 603 w 627"/>
                <a:gd name="T37" fmla="*/ 727 h 850"/>
                <a:gd name="T38" fmla="*/ 598 w 627"/>
                <a:gd name="T39" fmla="*/ 823 h 850"/>
                <a:gd name="T40" fmla="*/ 516 w 627"/>
                <a:gd name="T41" fmla="*/ 842 h 850"/>
                <a:gd name="T42" fmla="*/ 408 w 627"/>
                <a:gd name="T43" fmla="*/ 850 h 850"/>
                <a:gd name="T44" fmla="*/ 305 w 627"/>
                <a:gd name="T45" fmla="*/ 839 h 850"/>
                <a:gd name="T46" fmla="*/ 213 w 627"/>
                <a:gd name="T47" fmla="*/ 810 h 850"/>
                <a:gd name="T48" fmla="*/ 135 w 627"/>
                <a:gd name="T49" fmla="*/ 758 h 850"/>
                <a:gd name="T50" fmla="*/ 71 w 627"/>
                <a:gd name="T51" fmla="*/ 689 h 850"/>
                <a:gd name="T52" fmla="*/ 27 w 627"/>
                <a:gd name="T53" fmla="*/ 600 h 850"/>
                <a:gd name="T54" fmla="*/ 3 w 627"/>
                <a:gd name="T55" fmla="*/ 493 h 850"/>
                <a:gd name="T56" fmla="*/ 5 w 627"/>
                <a:gd name="T57" fmla="*/ 371 h 850"/>
                <a:gd name="T58" fmla="*/ 32 w 627"/>
                <a:gd name="T59" fmla="*/ 257 h 850"/>
                <a:gd name="T60" fmla="*/ 85 w 627"/>
                <a:gd name="T61" fmla="*/ 161 h 850"/>
                <a:gd name="T62" fmla="*/ 160 w 627"/>
                <a:gd name="T63" fmla="*/ 84 h 850"/>
                <a:gd name="T64" fmla="*/ 256 w 627"/>
                <a:gd name="T65" fmla="*/ 32 h 850"/>
                <a:gd name="T66" fmla="*/ 368 w 627"/>
                <a:gd name="T67" fmla="*/ 4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7" h="850">
                  <a:moveTo>
                    <a:pt x="431" y="0"/>
                  </a:moveTo>
                  <a:lnTo>
                    <a:pt x="479" y="1"/>
                  </a:lnTo>
                  <a:lnTo>
                    <a:pt x="521" y="7"/>
                  </a:lnTo>
                  <a:lnTo>
                    <a:pt x="558" y="13"/>
                  </a:lnTo>
                  <a:lnTo>
                    <a:pt x="586" y="21"/>
                  </a:lnTo>
                  <a:lnTo>
                    <a:pt x="609" y="29"/>
                  </a:lnTo>
                  <a:lnTo>
                    <a:pt x="627" y="37"/>
                  </a:lnTo>
                  <a:lnTo>
                    <a:pt x="600" y="124"/>
                  </a:lnTo>
                  <a:lnTo>
                    <a:pt x="568" y="111"/>
                  </a:lnTo>
                  <a:lnTo>
                    <a:pt x="528" y="99"/>
                  </a:lnTo>
                  <a:lnTo>
                    <a:pt x="484" y="91"/>
                  </a:lnTo>
                  <a:lnTo>
                    <a:pt x="435" y="90"/>
                  </a:lnTo>
                  <a:lnTo>
                    <a:pt x="383" y="93"/>
                  </a:lnTo>
                  <a:lnTo>
                    <a:pt x="336" y="102"/>
                  </a:lnTo>
                  <a:lnTo>
                    <a:pt x="293" y="117"/>
                  </a:lnTo>
                  <a:lnTo>
                    <a:pt x="253" y="137"/>
                  </a:lnTo>
                  <a:lnTo>
                    <a:pt x="218" y="164"/>
                  </a:lnTo>
                  <a:lnTo>
                    <a:pt x="187" y="195"/>
                  </a:lnTo>
                  <a:lnTo>
                    <a:pt x="162" y="232"/>
                  </a:lnTo>
                  <a:lnTo>
                    <a:pt x="141" y="273"/>
                  </a:lnTo>
                  <a:lnTo>
                    <a:pt x="126" y="321"/>
                  </a:lnTo>
                  <a:lnTo>
                    <a:pt x="116" y="372"/>
                  </a:lnTo>
                  <a:lnTo>
                    <a:pt x="113" y="430"/>
                  </a:lnTo>
                  <a:lnTo>
                    <a:pt x="116" y="483"/>
                  </a:lnTo>
                  <a:lnTo>
                    <a:pt x="125" y="532"/>
                  </a:lnTo>
                  <a:lnTo>
                    <a:pt x="138" y="578"/>
                  </a:lnTo>
                  <a:lnTo>
                    <a:pt x="157" y="618"/>
                  </a:lnTo>
                  <a:lnTo>
                    <a:pt x="182" y="655"/>
                  </a:lnTo>
                  <a:lnTo>
                    <a:pt x="212" y="686"/>
                  </a:lnTo>
                  <a:lnTo>
                    <a:pt x="246" y="712"/>
                  </a:lnTo>
                  <a:lnTo>
                    <a:pt x="286" y="733"/>
                  </a:lnTo>
                  <a:lnTo>
                    <a:pt x="329" y="748"/>
                  </a:lnTo>
                  <a:lnTo>
                    <a:pt x="377" y="758"/>
                  </a:lnTo>
                  <a:lnTo>
                    <a:pt x="431" y="761"/>
                  </a:lnTo>
                  <a:lnTo>
                    <a:pt x="478" y="758"/>
                  </a:lnTo>
                  <a:lnTo>
                    <a:pt x="525" y="752"/>
                  </a:lnTo>
                  <a:lnTo>
                    <a:pt x="568" y="740"/>
                  </a:lnTo>
                  <a:lnTo>
                    <a:pt x="603" y="727"/>
                  </a:lnTo>
                  <a:lnTo>
                    <a:pt x="626" y="811"/>
                  </a:lnTo>
                  <a:lnTo>
                    <a:pt x="598" y="823"/>
                  </a:lnTo>
                  <a:lnTo>
                    <a:pt x="561" y="833"/>
                  </a:lnTo>
                  <a:lnTo>
                    <a:pt x="516" y="842"/>
                  </a:lnTo>
                  <a:lnTo>
                    <a:pt x="466" y="848"/>
                  </a:lnTo>
                  <a:lnTo>
                    <a:pt x="408" y="850"/>
                  </a:lnTo>
                  <a:lnTo>
                    <a:pt x="355" y="848"/>
                  </a:lnTo>
                  <a:lnTo>
                    <a:pt x="305" y="839"/>
                  </a:lnTo>
                  <a:lnTo>
                    <a:pt x="258" y="827"/>
                  </a:lnTo>
                  <a:lnTo>
                    <a:pt x="213" y="810"/>
                  </a:lnTo>
                  <a:lnTo>
                    <a:pt x="172" y="786"/>
                  </a:lnTo>
                  <a:lnTo>
                    <a:pt x="135" y="758"/>
                  </a:lnTo>
                  <a:lnTo>
                    <a:pt x="101" y="725"/>
                  </a:lnTo>
                  <a:lnTo>
                    <a:pt x="71" y="689"/>
                  </a:lnTo>
                  <a:lnTo>
                    <a:pt x="46" y="647"/>
                  </a:lnTo>
                  <a:lnTo>
                    <a:pt x="27" y="600"/>
                  </a:lnTo>
                  <a:lnTo>
                    <a:pt x="12" y="550"/>
                  </a:lnTo>
                  <a:lnTo>
                    <a:pt x="3" y="493"/>
                  </a:lnTo>
                  <a:lnTo>
                    <a:pt x="0" y="433"/>
                  </a:lnTo>
                  <a:lnTo>
                    <a:pt x="5" y="371"/>
                  </a:lnTo>
                  <a:lnTo>
                    <a:pt x="15" y="312"/>
                  </a:lnTo>
                  <a:lnTo>
                    <a:pt x="32" y="257"/>
                  </a:lnTo>
                  <a:lnTo>
                    <a:pt x="55" y="207"/>
                  </a:lnTo>
                  <a:lnTo>
                    <a:pt x="85" y="161"/>
                  </a:lnTo>
                  <a:lnTo>
                    <a:pt x="120" y="120"/>
                  </a:lnTo>
                  <a:lnTo>
                    <a:pt x="160" y="84"/>
                  </a:lnTo>
                  <a:lnTo>
                    <a:pt x="206" y="55"/>
                  </a:lnTo>
                  <a:lnTo>
                    <a:pt x="256" y="32"/>
                  </a:lnTo>
                  <a:lnTo>
                    <a:pt x="311" y="15"/>
                  </a:lnTo>
                  <a:lnTo>
                    <a:pt x="368" y="4"/>
                  </a:lnTo>
                  <a:lnTo>
                    <a:pt x="431"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1" name="Freeform 23"/>
            <p:cNvSpPr>
              <a:spLocks noEditPoints="1"/>
            </p:cNvSpPr>
            <p:nvPr userDrawn="1"/>
          </p:nvSpPr>
          <p:spPr bwMode="auto">
            <a:xfrm>
              <a:off x="3996926" y="-1079715"/>
              <a:ext cx="130761" cy="156155"/>
            </a:xfrm>
            <a:custGeom>
              <a:avLst/>
              <a:gdLst>
                <a:gd name="T0" fmla="*/ 339 w 690"/>
                <a:gd name="T1" fmla="*/ 95 h 825"/>
                <a:gd name="T2" fmla="*/ 320 w 690"/>
                <a:gd name="T3" fmla="*/ 169 h 825"/>
                <a:gd name="T4" fmla="*/ 298 w 690"/>
                <a:gd name="T5" fmla="*/ 244 h 825"/>
                <a:gd name="T6" fmla="*/ 217 w 690"/>
                <a:gd name="T7" fmla="*/ 482 h 825"/>
                <a:gd name="T8" fmla="*/ 465 w 690"/>
                <a:gd name="T9" fmla="*/ 482 h 825"/>
                <a:gd name="T10" fmla="*/ 385 w 690"/>
                <a:gd name="T11" fmla="*/ 245 h 825"/>
                <a:gd name="T12" fmla="*/ 368 w 690"/>
                <a:gd name="T13" fmla="*/ 194 h 825"/>
                <a:gd name="T14" fmla="*/ 354 w 690"/>
                <a:gd name="T15" fmla="*/ 143 h 825"/>
                <a:gd name="T16" fmla="*/ 342 w 690"/>
                <a:gd name="T17" fmla="*/ 95 h 825"/>
                <a:gd name="T18" fmla="*/ 339 w 690"/>
                <a:gd name="T19" fmla="*/ 95 h 825"/>
                <a:gd name="T20" fmla="*/ 279 w 690"/>
                <a:gd name="T21" fmla="*/ 0 h 825"/>
                <a:gd name="T22" fmla="*/ 407 w 690"/>
                <a:gd name="T23" fmla="*/ 0 h 825"/>
                <a:gd name="T24" fmla="*/ 690 w 690"/>
                <a:gd name="T25" fmla="*/ 825 h 825"/>
                <a:gd name="T26" fmla="*/ 576 w 690"/>
                <a:gd name="T27" fmla="*/ 825 h 825"/>
                <a:gd name="T28" fmla="*/ 487 w 690"/>
                <a:gd name="T29" fmla="*/ 566 h 825"/>
                <a:gd name="T30" fmla="*/ 195 w 690"/>
                <a:gd name="T31" fmla="*/ 566 h 825"/>
                <a:gd name="T32" fmla="*/ 109 w 690"/>
                <a:gd name="T33" fmla="*/ 825 h 825"/>
                <a:gd name="T34" fmla="*/ 0 w 690"/>
                <a:gd name="T35" fmla="*/ 825 h 825"/>
                <a:gd name="T36" fmla="*/ 279 w 690"/>
                <a:gd name="T37"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0" h="825">
                  <a:moveTo>
                    <a:pt x="339" y="95"/>
                  </a:moveTo>
                  <a:lnTo>
                    <a:pt x="320" y="169"/>
                  </a:lnTo>
                  <a:lnTo>
                    <a:pt x="298" y="244"/>
                  </a:lnTo>
                  <a:lnTo>
                    <a:pt x="217" y="482"/>
                  </a:lnTo>
                  <a:lnTo>
                    <a:pt x="465" y="482"/>
                  </a:lnTo>
                  <a:lnTo>
                    <a:pt x="385" y="245"/>
                  </a:lnTo>
                  <a:lnTo>
                    <a:pt x="368" y="194"/>
                  </a:lnTo>
                  <a:lnTo>
                    <a:pt x="354" y="143"/>
                  </a:lnTo>
                  <a:lnTo>
                    <a:pt x="342" y="95"/>
                  </a:lnTo>
                  <a:lnTo>
                    <a:pt x="339" y="95"/>
                  </a:lnTo>
                  <a:close/>
                  <a:moveTo>
                    <a:pt x="279" y="0"/>
                  </a:moveTo>
                  <a:lnTo>
                    <a:pt x="407" y="0"/>
                  </a:lnTo>
                  <a:lnTo>
                    <a:pt x="690" y="825"/>
                  </a:lnTo>
                  <a:lnTo>
                    <a:pt x="576" y="825"/>
                  </a:lnTo>
                  <a:lnTo>
                    <a:pt x="487" y="566"/>
                  </a:lnTo>
                  <a:lnTo>
                    <a:pt x="195" y="566"/>
                  </a:lnTo>
                  <a:lnTo>
                    <a:pt x="109" y="825"/>
                  </a:lnTo>
                  <a:lnTo>
                    <a:pt x="0" y="825"/>
                  </a:lnTo>
                  <a:lnTo>
                    <a:pt x="27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2" name="Freeform 24"/>
            <p:cNvSpPr>
              <a:spLocks/>
            </p:cNvSpPr>
            <p:nvPr userDrawn="1"/>
          </p:nvSpPr>
          <p:spPr bwMode="auto">
            <a:xfrm>
              <a:off x="4271334" y="-1079715"/>
              <a:ext cx="86795" cy="156155"/>
            </a:xfrm>
            <a:custGeom>
              <a:avLst/>
              <a:gdLst>
                <a:gd name="T0" fmla="*/ 0 w 458"/>
                <a:gd name="T1" fmla="*/ 0 h 825"/>
                <a:gd name="T2" fmla="*/ 107 w 458"/>
                <a:gd name="T3" fmla="*/ 0 h 825"/>
                <a:gd name="T4" fmla="*/ 107 w 458"/>
                <a:gd name="T5" fmla="*/ 736 h 825"/>
                <a:gd name="T6" fmla="*/ 458 w 458"/>
                <a:gd name="T7" fmla="*/ 736 h 825"/>
                <a:gd name="T8" fmla="*/ 458 w 458"/>
                <a:gd name="T9" fmla="*/ 825 h 825"/>
                <a:gd name="T10" fmla="*/ 0 w 458"/>
                <a:gd name="T11" fmla="*/ 825 h 825"/>
                <a:gd name="T12" fmla="*/ 0 w 458"/>
                <a:gd name="T13" fmla="*/ 0 h 825"/>
              </a:gdLst>
              <a:ahLst/>
              <a:cxnLst>
                <a:cxn ang="0">
                  <a:pos x="T0" y="T1"/>
                </a:cxn>
                <a:cxn ang="0">
                  <a:pos x="T2" y="T3"/>
                </a:cxn>
                <a:cxn ang="0">
                  <a:pos x="T4" y="T5"/>
                </a:cxn>
                <a:cxn ang="0">
                  <a:pos x="T6" y="T7"/>
                </a:cxn>
                <a:cxn ang="0">
                  <a:pos x="T8" y="T9"/>
                </a:cxn>
                <a:cxn ang="0">
                  <a:pos x="T10" y="T11"/>
                </a:cxn>
                <a:cxn ang="0">
                  <a:pos x="T12" y="T13"/>
                </a:cxn>
              </a:cxnLst>
              <a:rect l="0" t="0" r="r" b="b"/>
              <a:pathLst>
                <a:path w="458" h="825">
                  <a:moveTo>
                    <a:pt x="0" y="0"/>
                  </a:moveTo>
                  <a:lnTo>
                    <a:pt x="107" y="0"/>
                  </a:lnTo>
                  <a:lnTo>
                    <a:pt x="107" y="736"/>
                  </a:lnTo>
                  <a:lnTo>
                    <a:pt x="458" y="736"/>
                  </a:lnTo>
                  <a:lnTo>
                    <a:pt x="458" y="825"/>
                  </a:lnTo>
                  <a:lnTo>
                    <a:pt x="0" y="82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3" name="Freeform 25"/>
            <p:cNvSpPr>
              <a:spLocks/>
            </p:cNvSpPr>
            <p:nvPr userDrawn="1"/>
          </p:nvSpPr>
          <p:spPr bwMode="auto">
            <a:xfrm>
              <a:off x="4583644" y="-1082368"/>
              <a:ext cx="94375" cy="161082"/>
            </a:xfrm>
            <a:custGeom>
              <a:avLst/>
              <a:gdLst>
                <a:gd name="T0" fmla="*/ 331 w 498"/>
                <a:gd name="T1" fmla="*/ 3 h 850"/>
                <a:gd name="T2" fmla="*/ 410 w 498"/>
                <a:gd name="T3" fmla="*/ 18 h 850"/>
                <a:gd name="T4" fmla="*/ 466 w 498"/>
                <a:gd name="T5" fmla="*/ 41 h 850"/>
                <a:gd name="T6" fmla="*/ 417 w 498"/>
                <a:gd name="T7" fmla="*/ 118 h 850"/>
                <a:gd name="T8" fmla="*/ 359 w 498"/>
                <a:gd name="T9" fmla="*/ 97 h 850"/>
                <a:gd name="T10" fmla="*/ 279 w 498"/>
                <a:gd name="T11" fmla="*/ 89 h 850"/>
                <a:gd name="T12" fmla="*/ 214 w 498"/>
                <a:gd name="T13" fmla="*/ 97 h 850"/>
                <a:gd name="T14" fmla="*/ 169 w 498"/>
                <a:gd name="T15" fmla="*/ 121 h 850"/>
                <a:gd name="T16" fmla="*/ 141 w 498"/>
                <a:gd name="T17" fmla="*/ 155 h 850"/>
                <a:gd name="T18" fmla="*/ 126 w 498"/>
                <a:gd name="T19" fmla="*/ 193 h 850"/>
                <a:gd name="T20" fmla="*/ 127 w 498"/>
                <a:gd name="T21" fmla="*/ 242 h 850"/>
                <a:gd name="T22" fmla="*/ 154 w 498"/>
                <a:gd name="T23" fmla="*/ 292 h 850"/>
                <a:gd name="T24" fmla="*/ 206 w 498"/>
                <a:gd name="T25" fmla="*/ 334 h 850"/>
                <a:gd name="T26" fmla="*/ 288 w 498"/>
                <a:gd name="T27" fmla="*/ 371 h 850"/>
                <a:gd name="T28" fmla="*/ 380 w 498"/>
                <a:gd name="T29" fmla="*/ 414 h 850"/>
                <a:gd name="T30" fmla="*/ 446 w 498"/>
                <a:gd name="T31" fmla="*/ 467 h 850"/>
                <a:gd name="T32" fmla="*/ 485 w 498"/>
                <a:gd name="T33" fmla="*/ 532 h 850"/>
                <a:gd name="T34" fmla="*/ 498 w 498"/>
                <a:gd name="T35" fmla="*/ 613 h 850"/>
                <a:gd name="T36" fmla="*/ 489 w 498"/>
                <a:gd name="T37" fmla="*/ 680 h 850"/>
                <a:gd name="T38" fmla="*/ 461 w 498"/>
                <a:gd name="T39" fmla="*/ 740 h 850"/>
                <a:gd name="T40" fmla="*/ 414 w 498"/>
                <a:gd name="T41" fmla="*/ 791 h 850"/>
                <a:gd name="T42" fmla="*/ 347 w 498"/>
                <a:gd name="T43" fmla="*/ 827 h 850"/>
                <a:gd name="T44" fmla="*/ 260 w 498"/>
                <a:gd name="T45" fmla="*/ 848 h 850"/>
                <a:gd name="T46" fmla="*/ 163 w 498"/>
                <a:gd name="T47" fmla="*/ 848 h 850"/>
                <a:gd name="T48" fmla="*/ 70 w 498"/>
                <a:gd name="T49" fmla="*/ 829 h 850"/>
                <a:gd name="T50" fmla="*/ 0 w 498"/>
                <a:gd name="T51" fmla="*/ 798 h 850"/>
                <a:gd name="T52" fmla="*/ 67 w 498"/>
                <a:gd name="T53" fmla="*/ 728 h 850"/>
                <a:gd name="T54" fmla="*/ 164 w 498"/>
                <a:gd name="T55" fmla="*/ 758 h 850"/>
                <a:gd name="T56" fmla="*/ 256 w 498"/>
                <a:gd name="T57" fmla="*/ 759 h 850"/>
                <a:gd name="T58" fmla="*/ 319 w 498"/>
                <a:gd name="T59" fmla="*/ 739 h 850"/>
                <a:gd name="T60" fmla="*/ 364 w 498"/>
                <a:gd name="T61" fmla="*/ 702 h 850"/>
                <a:gd name="T62" fmla="*/ 387 w 498"/>
                <a:gd name="T63" fmla="*/ 652 h 850"/>
                <a:gd name="T64" fmla="*/ 387 w 498"/>
                <a:gd name="T65" fmla="*/ 591 h 850"/>
                <a:gd name="T66" fmla="*/ 364 w 498"/>
                <a:gd name="T67" fmla="*/ 538 h 850"/>
                <a:gd name="T68" fmla="*/ 313 w 498"/>
                <a:gd name="T69" fmla="*/ 495 h 850"/>
                <a:gd name="T70" fmla="*/ 235 w 498"/>
                <a:gd name="T71" fmla="*/ 458 h 850"/>
                <a:gd name="T72" fmla="*/ 152 w 498"/>
                <a:gd name="T73" fmla="*/ 423 h 850"/>
                <a:gd name="T74" fmla="*/ 89 w 498"/>
                <a:gd name="T75" fmla="*/ 378 h 850"/>
                <a:gd name="T76" fmla="*/ 43 w 498"/>
                <a:gd name="T77" fmla="*/ 325 h 850"/>
                <a:gd name="T78" fmla="*/ 19 w 498"/>
                <a:gd name="T79" fmla="*/ 261 h 850"/>
                <a:gd name="T80" fmla="*/ 21 w 498"/>
                <a:gd name="T81" fmla="*/ 183 h 850"/>
                <a:gd name="T82" fmla="*/ 50 w 498"/>
                <a:gd name="T83" fmla="*/ 109 h 850"/>
                <a:gd name="T84" fmla="*/ 107 w 498"/>
                <a:gd name="T85" fmla="*/ 52 h 850"/>
                <a:gd name="T86" fmla="*/ 185 w 498"/>
                <a:gd name="T87" fmla="*/ 13 h 850"/>
                <a:gd name="T88" fmla="*/ 284 w 498"/>
                <a:gd name="T89" fmla="*/ 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8" h="850">
                  <a:moveTo>
                    <a:pt x="284" y="0"/>
                  </a:moveTo>
                  <a:lnTo>
                    <a:pt x="331" y="3"/>
                  </a:lnTo>
                  <a:lnTo>
                    <a:pt x="374" y="9"/>
                  </a:lnTo>
                  <a:lnTo>
                    <a:pt x="410" y="18"/>
                  </a:lnTo>
                  <a:lnTo>
                    <a:pt x="441" y="28"/>
                  </a:lnTo>
                  <a:lnTo>
                    <a:pt x="466" y="41"/>
                  </a:lnTo>
                  <a:lnTo>
                    <a:pt x="436" y="127"/>
                  </a:lnTo>
                  <a:lnTo>
                    <a:pt x="417" y="118"/>
                  </a:lnTo>
                  <a:lnTo>
                    <a:pt x="392" y="108"/>
                  </a:lnTo>
                  <a:lnTo>
                    <a:pt x="359" y="97"/>
                  </a:lnTo>
                  <a:lnTo>
                    <a:pt x="322" y="91"/>
                  </a:lnTo>
                  <a:lnTo>
                    <a:pt x="279" y="89"/>
                  </a:lnTo>
                  <a:lnTo>
                    <a:pt x="245" y="91"/>
                  </a:lnTo>
                  <a:lnTo>
                    <a:pt x="214" y="97"/>
                  </a:lnTo>
                  <a:lnTo>
                    <a:pt x="189" y="108"/>
                  </a:lnTo>
                  <a:lnTo>
                    <a:pt x="169" y="121"/>
                  </a:lnTo>
                  <a:lnTo>
                    <a:pt x="152" y="137"/>
                  </a:lnTo>
                  <a:lnTo>
                    <a:pt x="141" y="155"/>
                  </a:lnTo>
                  <a:lnTo>
                    <a:pt x="132" y="174"/>
                  </a:lnTo>
                  <a:lnTo>
                    <a:pt x="126" y="193"/>
                  </a:lnTo>
                  <a:lnTo>
                    <a:pt x="124" y="211"/>
                  </a:lnTo>
                  <a:lnTo>
                    <a:pt x="127" y="242"/>
                  </a:lnTo>
                  <a:lnTo>
                    <a:pt x="138" y="269"/>
                  </a:lnTo>
                  <a:lnTo>
                    <a:pt x="154" y="292"/>
                  </a:lnTo>
                  <a:lnTo>
                    <a:pt x="176" y="315"/>
                  </a:lnTo>
                  <a:lnTo>
                    <a:pt x="206" y="334"/>
                  </a:lnTo>
                  <a:lnTo>
                    <a:pt x="244" y="352"/>
                  </a:lnTo>
                  <a:lnTo>
                    <a:pt x="288" y="371"/>
                  </a:lnTo>
                  <a:lnTo>
                    <a:pt x="337" y="391"/>
                  </a:lnTo>
                  <a:lnTo>
                    <a:pt x="380" y="414"/>
                  </a:lnTo>
                  <a:lnTo>
                    <a:pt x="417" y="439"/>
                  </a:lnTo>
                  <a:lnTo>
                    <a:pt x="446" y="467"/>
                  </a:lnTo>
                  <a:lnTo>
                    <a:pt x="469" y="498"/>
                  </a:lnTo>
                  <a:lnTo>
                    <a:pt x="485" y="532"/>
                  </a:lnTo>
                  <a:lnTo>
                    <a:pt x="495" y="570"/>
                  </a:lnTo>
                  <a:lnTo>
                    <a:pt x="498" y="613"/>
                  </a:lnTo>
                  <a:lnTo>
                    <a:pt x="497" y="647"/>
                  </a:lnTo>
                  <a:lnTo>
                    <a:pt x="489" y="680"/>
                  </a:lnTo>
                  <a:lnTo>
                    <a:pt x="478" y="711"/>
                  </a:lnTo>
                  <a:lnTo>
                    <a:pt x="461" y="740"/>
                  </a:lnTo>
                  <a:lnTo>
                    <a:pt x="439" y="767"/>
                  </a:lnTo>
                  <a:lnTo>
                    <a:pt x="414" y="791"/>
                  </a:lnTo>
                  <a:lnTo>
                    <a:pt x="383" y="811"/>
                  </a:lnTo>
                  <a:lnTo>
                    <a:pt x="347" y="827"/>
                  </a:lnTo>
                  <a:lnTo>
                    <a:pt x="306" y="839"/>
                  </a:lnTo>
                  <a:lnTo>
                    <a:pt x="260" y="848"/>
                  </a:lnTo>
                  <a:lnTo>
                    <a:pt x="210" y="850"/>
                  </a:lnTo>
                  <a:lnTo>
                    <a:pt x="163" y="848"/>
                  </a:lnTo>
                  <a:lnTo>
                    <a:pt x="114" y="841"/>
                  </a:lnTo>
                  <a:lnTo>
                    <a:pt x="70" y="829"/>
                  </a:lnTo>
                  <a:lnTo>
                    <a:pt x="31" y="814"/>
                  </a:lnTo>
                  <a:lnTo>
                    <a:pt x="0" y="798"/>
                  </a:lnTo>
                  <a:lnTo>
                    <a:pt x="27" y="708"/>
                  </a:lnTo>
                  <a:lnTo>
                    <a:pt x="67" y="728"/>
                  </a:lnTo>
                  <a:lnTo>
                    <a:pt x="112" y="746"/>
                  </a:lnTo>
                  <a:lnTo>
                    <a:pt x="164" y="758"/>
                  </a:lnTo>
                  <a:lnTo>
                    <a:pt x="217" y="762"/>
                  </a:lnTo>
                  <a:lnTo>
                    <a:pt x="256" y="759"/>
                  </a:lnTo>
                  <a:lnTo>
                    <a:pt x="290" y="752"/>
                  </a:lnTo>
                  <a:lnTo>
                    <a:pt x="319" y="739"/>
                  </a:lnTo>
                  <a:lnTo>
                    <a:pt x="345" y="723"/>
                  </a:lnTo>
                  <a:lnTo>
                    <a:pt x="364" y="702"/>
                  </a:lnTo>
                  <a:lnTo>
                    <a:pt x="379" y="678"/>
                  </a:lnTo>
                  <a:lnTo>
                    <a:pt x="387" y="652"/>
                  </a:lnTo>
                  <a:lnTo>
                    <a:pt x="390" y="622"/>
                  </a:lnTo>
                  <a:lnTo>
                    <a:pt x="387" y="591"/>
                  </a:lnTo>
                  <a:lnTo>
                    <a:pt x="379" y="563"/>
                  </a:lnTo>
                  <a:lnTo>
                    <a:pt x="364" y="538"/>
                  </a:lnTo>
                  <a:lnTo>
                    <a:pt x="343" y="516"/>
                  </a:lnTo>
                  <a:lnTo>
                    <a:pt x="313" y="495"/>
                  </a:lnTo>
                  <a:lnTo>
                    <a:pt x="278" y="476"/>
                  </a:lnTo>
                  <a:lnTo>
                    <a:pt x="235" y="458"/>
                  </a:lnTo>
                  <a:lnTo>
                    <a:pt x="192" y="440"/>
                  </a:lnTo>
                  <a:lnTo>
                    <a:pt x="152" y="423"/>
                  </a:lnTo>
                  <a:lnTo>
                    <a:pt x="118" y="402"/>
                  </a:lnTo>
                  <a:lnTo>
                    <a:pt x="89" y="378"/>
                  </a:lnTo>
                  <a:lnTo>
                    <a:pt x="64" y="353"/>
                  </a:lnTo>
                  <a:lnTo>
                    <a:pt x="43" y="325"/>
                  </a:lnTo>
                  <a:lnTo>
                    <a:pt x="30" y="295"/>
                  </a:lnTo>
                  <a:lnTo>
                    <a:pt x="19" y="261"/>
                  </a:lnTo>
                  <a:lnTo>
                    <a:pt x="16" y="224"/>
                  </a:lnTo>
                  <a:lnTo>
                    <a:pt x="21" y="183"/>
                  </a:lnTo>
                  <a:lnTo>
                    <a:pt x="33" y="145"/>
                  </a:lnTo>
                  <a:lnTo>
                    <a:pt x="50" y="109"/>
                  </a:lnTo>
                  <a:lnTo>
                    <a:pt x="76" y="78"/>
                  </a:lnTo>
                  <a:lnTo>
                    <a:pt x="107" y="52"/>
                  </a:lnTo>
                  <a:lnTo>
                    <a:pt x="144" y="29"/>
                  </a:lnTo>
                  <a:lnTo>
                    <a:pt x="185" y="13"/>
                  </a:lnTo>
                  <a:lnTo>
                    <a:pt x="232" y="4"/>
                  </a:lnTo>
                  <a:lnTo>
                    <a:pt x="28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4" name="Freeform 26"/>
            <p:cNvSpPr>
              <a:spLocks/>
            </p:cNvSpPr>
            <p:nvPr userDrawn="1"/>
          </p:nvSpPr>
          <p:spPr bwMode="auto">
            <a:xfrm>
              <a:off x="4815981" y="-1079715"/>
              <a:ext cx="122043" cy="156155"/>
            </a:xfrm>
            <a:custGeom>
              <a:avLst/>
              <a:gdLst>
                <a:gd name="T0" fmla="*/ 0 w 644"/>
                <a:gd name="T1" fmla="*/ 0 h 825"/>
                <a:gd name="T2" fmla="*/ 120 w 644"/>
                <a:gd name="T3" fmla="*/ 0 h 825"/>
                <a:gd name="T4" fmla="*/ 236 w 644"/>
                <a:gd name="T5" fmla="*/ 228 h 825"/>
                <a:gd name="T6" fmla="*/ 258 w 644"/>
                <a:gd name="T7" fmla="*/ 274 h 825"/>
                <a:gd name="T8" fmla="*/ 279 w 644"/>
                <a:gd name="T9" fmla="*/ 315 h 825"/>
                <a:gd name="T10" fmla="*/ 300 w 644"/>
                <a:gd name="T11" fmla="*/ 356 h 825"/>
                <a:gd name="T12" fmla="*/ 318 w 644"/>
                <a:gd name="T13" fmla="*/ 398 h 825"/>
                <a:gd name="T14" fmla="*/ 320 w 644"/>
                <a:gd name="T15" fmla="*/ 398 h 825"/>
                <a:gd name="T16" fmla="*/ 346 w 644"/>
                <a:gd name="T17" fmla="*/ 344 h 825"/>
                <a:gd name="T18" fmla="*/ 374 w 644"/>
                <a:gd name="T19" fmla="*/ 288 h 825"/>
                <a:gd name="T20" fmla="*/ 403 w 644"/>
                <a:gd name="T21" fmla="*/ 228 h 825"/>
                <a:gd name="T22" fmla="*/ 523 w 644"/>
                <a:gd name="T23" fmla="*/ 0 h 825"/>
                <a:gd name="T24" fmla="*/ 644 w 644"/>
                <a:gd name="T25" fmla="*/ 0 h 825"/>
                <a:gd name="T26" fmla="*/ 368 w 644"/>
                <a:gd name="T27" fmla="*/ 475 h 825"/>
                <a:gd name="T28" fmla="*/ 368 w 644"/>
                <a:gd name="T29" fmla="*/ 825 h 825"/>
                <a:gd name="T30" fmla="*/ 260 w 644"/>
                <a:gd name="T31" fmla="*/ 825 h 825"/>
                <a:gd name="T32" fmla="*/ 260 w 644"/>
                <a:gd name="T33" fmla="*/ 475 h 825"/>
                <a:gd name="T34" fmla="*/ 0 w 644"/>
                <a:gd name="T35"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 h="825">
                  <a:moveTo>
                    <a:pt x="0" y="0"/>
                  </a:moveTo>
                  <a:lnTo>
                    <a:pt x="120" y="0"/>
                  </a:lnTo>
                  <a:lnTo>
                    <a:pt x="236" y="228"/>
                  </a:lnTo>
                  <a:lnTo>
                    <a:pt x="258" y="274"/>
                  </a:lnTo>
                  <a:lnTo>
                    <a:pt x="279" y="315"/>
                  </a:lnTo>
                  <a:lnTo>
                    <a:pt x="300" y="356"/>
                  </a:lnTo>
                  <a:lnTo>
                    <a:pt x="318" y="398"/>
                  </a:lnTo>
                  <a:lnTo>
                    <a:pt x="320" y="398"/>
                  </a:lnTo>
                  <a:lnTo>
                    <a:pt x="346" y="344"/>
                  </a:lnTo>
                  <a:lnTo>
                    <a:pt x="374" y="288"/>
                  </a:lnTo>
                  <a:lnTo>
                    <a:pt x="403" y="228"/>
                  </a:lnTo>
                  <a:lnTo>
                    <a:pt x="523" y="0"/>
                  </a:lnTo>
                  <a:lnTo>
                    <a:pt x="644" y="0"/>
                  </a:lnTo>
                  <a:lnTo>
                    <a:pt x="368" y="475"/>
                  </a:lnTo>
                  <a:lnTo>
                    <a:pt x="368" y="825"/>
                  </a:lnTo>
                  <a:lnTo>
                    <a:pt x="260" y="825"/>
                  </a:lnTo>
                  <a:lnTo>
                    <a:pt x="260" y="47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5" name="Freeform 27"/>
            <p:cNvSpPr>
              <a:spLocks/>
            </p:cNvSpPr>
            <p:nvPr userDrawn="1"/>
          </p:nvSpPr>
          <p:spPr bwMode="auto">
            <a:xfrm>
              <a:off x="5062721" y="-1082368"/>
              <a:ext cx="94754" cy="161082"/>
            </a:xfrm>
            <a:custGeom>
              <a:avLst/>
              <a:gdLst>
                <a:gd name="T0" fmla="*/ 332 w 499"/>
                <a:gd name="T1" fmla="*/ 3 h 850"/>
                <a:gd name="T2" fmla="*/ 411 w 499"/>
                <a:gd name="T3" fmla="*/ 18 h 850"/>
                <a:gd name="T4" fmla="*/ 467 w 499"/>
                <a:gd name="T5" fmla="*/ 41 h 850"/>
                <a:gd name="T6" fmla="*/ 418 w 499"/>
                <a:gd name="T7" fmla="*/ 118 h 850"/>
                <a:gd name="T8" fmla="*/ 360 w 499"/>
                <a:gd name="T9" fmla="*/ 97 h 850"/>
                <a:gd name="T10" fmla="*/ 281 w 499"/>
                <a:gd name="T11" fmla="*/ 89 h 850"/>
                <a:gd name="T12" fmla="*/ 216 w 499"/>
                <a:gd name="T13" fmla="*/ 97 h 850"/>
                <a:gd name="T14" fmla="*/ 170 w 499"/>
                <a:gd name="T15" fmla="*/ 121 h 850"/>
                <a:gd name="T16" fmla="*/ 140 w 499"/>
                <a:gd name="T17" fmla="*/ 155 h 850"/>
                <a:gd name="T18" fmla="*/ 127 w 499"/>
                <a:gd name="T19" fmla="*/ 193 h 850"/>
                <a:gd name="T20" fmla="*/ 128 w 499"/>
                <a:gd name="T21" fmla="*/ 242 h 850"/>
                <a:gd name="T22" fmla="*/ 154 w 499"/>
                <a:gd name="T23" fmla="*/ 292 h 850"/>
                <a:gd name="T24" fmla="*/ 207 w 499"/>
                <a:gd name="T25" fmla="*/ 334 h 850"/>
                <a:gd name="T26" fmla="*/ 289 w 499"/>
                <a:gd name="T27" fmla="*/ 371 h 850"/>
                <a:gd name="T28" fmla="*/ 381 w 499"/>
                <a:gd name="T29" fmla="*/ 414 h 850"/>
                <a:gd name="T30" fmla="*/ 446 w 499"/>
                <a:gd name="T31" fmla="*/ 467 h 850"/>
                <a:gd name="T32" fmla="*/ 486 w 499"/>
                <a:gd name="T33" fmla="*/ 532 h 850"/>
                <a:gd name="T34" fmla="*/ 499 w 499"/>
                <a:gd name="T35" fmla="*/ 613 h 850"/>
                <a:gd name="T36" fmla="*/ 490 w 499"/>
                <a:gd name="T37" fmla="*/ 680 h 850"/>
                <a:gd name="T38" fmla="*/ 462 w 499"/>
                <a:gd name="T39" fmla="*/ 740 h 850"/>
                <a:gd name="T40" fmla="*/ 414 w 499"/>
                <a:gd name="T41" fmla="*/ 791 h 850"/>
                <a:gd name="T42" fmla="*/ 347 w 499"/>
                <a:gd name="T43" fmla="*/ 827 h 850"/>
                <a:gd name="T44" fmla="*/ 261 w 499"/>
                <a:gd name="T45" fmla="*/ 848 h 850"/>
                <a:gd name="T46" fmla="*/ 162 w 499"/>
                <a:gd name="T47" fmla="*/ 848 h 850"/>
                <a:gd name="T48" fmla="*/ 71 w 499"/>
                <a:gd name="T49" fmla="*/ 829 h 850"/>
                <a:gd name="T50" fmla="*/ 0 w 499"/>
                <a:gd name="T51" fmla="*/ 798 h 850"/>
                <a:gd name="T52" fmla="*/ 66 w 499"/>
                <a:gd name="T53" fmla="*/ 728 h 850"/>
                <a:gd name="T54" fmla="*/ 164 w 499"/>
                <a:gd name="T55" fmla="*/ 758 h 850"/>
                <a:gd name="T56" fmla="*/ 257 w 499"/>
                <a:gd name="T57" fmla="*/ 759 h 850"/>
                <a:gd name="T58" fmla="*/ 321 w 499"/>
                <a:gd name="T59" fmla="*/ 739 h 850"/>
                <a:gd name="T60" fmla="*/ 365 w 499"/>
                <a:gd name="T61" fmla="*/ 702 h 850"/>
                <a:gd name="T62" fmla="*/ 387 w 499"/>
                <a:gd name="T63" fmla="*/ 652 h 850"/>
                <a:gd name="T64" fmla="*/ 387 w 499"/>
                <a:gd name="T65" fmla="*/ 591 h 850"/>
                <a:gd name="T66" fmla="*/ 365 w 499"/>
                <a:gd name="T67" fmla="*/ 538 h 850"/>
                <a:gd name="T68" fmla="*/ 315 w 499"/>
                <a:gd name="T69" fmla="*/ 495 h 850"/>
                <a:gd name="T70" fmla="*/ 235 w 499"/>
                <a:gd name="T71" fmla="*/ 458 h 850"/>
                <a:gd name="T72" fmla="*/ 154 w 499"/>
                <a:gd name="T73" fmla="*/ 423 h 850"/>
                <a:gd name="T74" fmla="*/ 88 w 499"/>
                <a:gd name="T75" fmla="*/ 378 h 850"/>
                <a:gd name="T76" fmla="*/ 44 w 499"/>
                <a:gd name="T77" fmla="*/ 325 h 850"/>
                <a:gd name="T78" fmla="*/ 20 w 499"/>
                <a:gd name="T79" fmla="*/ 261 h 850"/>
                <a:gd name="T80" fmla="*/ 22 w 499"/>
                <a:gd name="T81" fmla="*/ 183 h 850"/>
                <a:gd name="T82" fmla="*/ 52 w 499"/>
                <a:gd name="T83" fmla="*/ 109 h 850"/>
                <a:gd name="T84" fmla="*/ 108 w 499"/>
                <a:gd name="T85" fmla="*/ 52 h 850"/>
                <a:gd name="T86" fmla="*/ 186 w 499"/>
                <a:gd name="T87" fmla="*/ 13 h 850"/>
                <a:gd name="T88" fmla="*/ 284 w 499"/>
                <a:gd name="T89" fmla="*/ 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9" h="850">
                  <a:moveTo>
                    <a:pt x="284" y="0"/>
                  </a:moveTo>
                  <a:lnTo>
                    <a:pt x="332" y="3"/>
                  </a:lnTo>
                  <a:lnTo>
                    <a:pt x="374" y="9"/>
                  </a:lnTo>
                  <a:lnTo>
                    <a:pt x="411" y="18"/>
                  </a:lnTo>
                  <a:lnTo>
                    <a:pt x="442" y="28"/>
                  </a:lnTo>
                  <a:lnTo>
                    <a:pt x="467" y="41"/>
                  </a:lnTo>
                  <a:lnTo>
                    <a:pt x="437" y="127"/>
                  </a:lnTo>
                  <a:lnTo>
                    <a:pt x="418" y="118"/>
                  </a:lnTo>
                  <a:lnTo>
                    <a:pt x="391" y="108"/>
                  </a:lnTo>
                  <a:lnTo>
                    <a:pt x="360" y="97"/>
                  </a:lnTo>
                  <a:lnTo>
                    <a:pt x="323" y="91"/>
                  </a:lnTo>
                  <a:lnTo>
                    <a:pt x="281" y="89"/>
                  </a:lnTo>
                  <a:lnTo>
                    <a:pt x="245" y="91"/>
                  </a:lnTo>
                  <a:lnTo>
                    <a:pt x="216" y="97"/>
                  </a:lnTo>
                  <a:lnTo>
                    <a:pt x="190" y="108"/>
                  </a:lnTo>
                  <a:lnTo>
                    <a:pt x="170" y="121"/>
                  </a:lnTo>
                  <a:lnTo>
                    <a:pt x="154" y="137"/>
                  </a:lnTo>
                  <a:lnTo>
                    <a:pt x="140" y="155"/>
                  </a:lnTo>
                  <a:lnTo>
                    <a:pt x="131" y="174"/>
                  </a:lnTo>
                  <a:lnTo>
                    <a:pt x="127" y="193"/>
                  </a:lnTo>
                  <a:lnTo>
                    <a:pt x="125" y="211"/>
                  </a:lnTo>
                  <a:lnTo>
                    <a:pt x="128" y="242"/>
                  </a:lnTo>
                  <a:lnTo>
                    <a:pt x="137" y="269"/>
                  </a:lnTo>
                  <a:lnTo>
                    <a:pt x="154" y="292"/>
                  </a:lnTo>
                  <a:lnTo>
                    <a:pt x="177" y="315"/>
                  </a:lnTo>
                  <a:lnTo>
                    <a:pt x="207" y="334"/>
                  </a:lnTo>
                  <a:lnTo>
                    <a:pt x="244" y="352"/>
                  </a:lnTo>
                  <a:lnTo>
                    <a:pt x="289" y="371"/>
                  </a:lnTo>
                  <a:lnTo>
                    <a:pt x="338" y="391"/>
                  </a:lnTo>
                  <a:lnTo>
                    <a:pt x="381" y="414"/>
                  </a:lnTo>
                  <a:lnTo>
                    <a:pt x="417" y="439"/>
                  </a:lnTo>
                  <a:lnTo>
                    <a:pt x="446" y="467"/>
                  </a:lnTo>
                  <a:lnTo>
                    <a:pt x="470" y="498"/>
                  </a:lnTo>
                  <a:lnTo>
                    <a:pt x="486" y="532"/>
                  </a:lnTo>
                  <a:lnTo>
                    <a:pt x="496" y="570"/>
                  </a:lnTo>
                  <a:lnTo>
                    <a:pt x="499" y="613"/>
                  </a:lnTo>
                  <a:lnTo>
                    <a:pt x="496" y="647"/>
                  </a:lnTo>
                  <a:lnTo>
                    <a:pt x="490" y="680"/>
                  </a:lnTo>
                  <a:lnTo>
                    <a:pt x="479" y="711"/>
                  </a:lnTo>
                  <a:lnTo>
                    <a:pt x="462" y="740"/>
                  </a:lnTo>
                  <a:lnTo>
                    <a:pt x="440" y="767"/>
                  </a:lnTo>
                  <a:lnTo>
                    <a:pt x="414" y="791"/>
                  </a:lnTo>
                  <a:lnTo>
                    <a:pt x="384" y="811"/>
                  </a:lnTo>
                  <a:lnTo>
                    <a:pt x="347" y="827"/>
                  </a:lnTo>
                  <a:lnTo>
                    <a:pt x="307" y="839"/>
                  </a:lnTo>
                  <a:lnTo>
                    <a:pt x="261" y="848"/>
                  </a:lnTo>
                  <a:lnTo>
                    <a:pt x="211" y="850"/>
                  </a:lnTo>
                  <a:lnTo>
                    <a:pt x="162" y="848"/>
                  </a:lnTo>
                  <a:lnTo>
                    <a:pt x="115" y="841"/>
                  </a:lnTo>
                  <a:lnTo>
                    <a:pt x="71" y="829"/>
                  </a:lnTo>
                  <a:lnTo>
                    <a:pt x="32" y="814"/>
                  </a:lnTo>
                  <a:lnTo>
                    <a:pt x="0" y="798"/>
                  </a:lnTo>
                  <a:lnTo>
                    <a:pt x="28" y="708"/>
                  </a:lnTo>
                  <a:lnTo>
                    <a:pt x="66" y="728"/>
                  </a:lnTo>
                  <a:lnTo>
                    <a:pt x="114" y="746"/>
                  </a:lnTo>
                  <a:lnTo>
                    <a:pt x="164" y="758"/>
                  </a:lnTo>
                  <a:lnTo>
                    <a:pt x="219" y="762"/>
                  </a:lnTo>
                  <a:lnTo>
                    <a:pt x="257" y="759"/>
                  </a:lnTo>
                  <a:lnTo>
                    <a:pt x="291" y="752"/>
                  </a:lnTo>
                  <a:lnTo>
                    <a:pt x="321" y="739"/>
                  </a:lnTo>
                  <a:lnTo>
                    <a:pt x="346" y="723"/>
                  </a:lnTo>
                  <a:lnTo>
                    <a:pt x="365" y="702"/>
                  </a:lnTo>
                  <a:lnTo>
                    <a:pt x="378" y="678"/>
                  </a:lnTo>
                  <a:lnTo>
                    <a:pt x="387" y="652"/>
                  </a:lnTo>
                  <a:lnTo>
                    <a:pt x="390" y="622"/>
                  </a:lnTo>
                  <a:lnTo>
                    <a:pt x="387" y="591"/>
                  </a:lnTo>
                  <a:lnTo>
                    <a:pt x="380" y="563"/>
                  </a:lnTo>
                  <a:lnTo>
                    <a:pt x="365" y="538"/>
                  </a:lnTo>
                  <a:lnTo>
                    <a:pt x="343" y="516"/>
                  </a:lnTo>
                  <a:lnTo>
                    <a:pt x="315" y="495"/>
                  </a:lnTo>
                  <a:lnTo>
                    <a:pt x="279" y="476"/>
                  </a:lnTo>
                  <a:lnTo>
                    <a:pt x="235" y="458"/>
                  </a:lnTo>
                  <a:lnTo>
                    <a:pt x="192" y="440"/>
                  </a:lnTo>
                  <a:lnTo>
                    <a:pt x="154" y="423"/>
                  </a:lnTo>
                  <a:lnTo>
                    <a:pt x="120" y="402"/>
                  </a:lnTo>
                  <a:lnTo>
                    <a:pt x="88" y="378"/>
                  </a:lnTo>
                  <a:lnTo>
                    <a:pt x="63" y="353"/>
                  </a:lnTo>
                  <a:lnTo>
                    <a:pt x="44" y="325"/>
                  </a:lnTo>
                  <a:lnTo>
                    <a:pt x="29" y="295"/>
                  </a:lnTo>
                  <a:lnTo>
                    <a:pt x="20" y="261"/>
                  </a:lnTo>
                  <a:lnTo>
                    <a:pt x="18" y="224"/>
                  </a:lnTo>
                  <a:lnTo>
                    <a:pt x="22" y="183"/>
                  </a:lnTo>
                  <a:lnTo>
                    <a:pt x="32" y="145"/>
                  </a:lnTo>
                  <a:lnTo>
                    <a:pt x="52" y="109"/>
                  </a:lnTo>
                  <a:lnTo>
                    <a:pt x="77" y="78"/>
                  </a:lnTo>
                  <a:lnTo>
                    <a:pt x="108" y="52"/>
                  </a:lnTo>
                  <a:lnTo>
                    <a:pt x="143" y="29"/>
                  </a:lnTo>
                  <a:lnTo>
                    <a:pt x="186" y="13"/>
                  </a:lnTo>
                  <a:lnTo>
                    <a:pt x="233" y="4"/>
                  </a:lnTo>
                  <a:lnTo>
                    <a:pt x="28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6" name="Freeform 28"/>
            <p:cNvSpPr>
              <a:spLocks/>
            </p:cNvSpPr>
            <p:nvPr userDrawn="1"/>
          </p:nvSpPr>
          <p:spPr bwMode="auto">
            <a:xfrm>
              <a:off x="5285962" y="-1079715"/>
              <a:ext cx="115600" cy="156155"/>
            </a:xfrm>
            <a:custGeom>
              <a:avLst/>
              <a:gdLst>
                <a:gd name="T0" fmla="*/ 0 w 610"/>
                <a:gd name="T1" fmla="*/ 0 h 825"/>
                <a:gd name="T2" fmla="*/ 610 w 610"/>
                <a:gd name="T3" fmla="*/ 0 h 825"/>
                <a:gd name="T4" fmla="*/ 610 w 610"/>
                <a:gd name="T5" fmla="*/ 92 h 825"/>
                <a:gd name="T6" fmla="*/ 359 w 610"/>
                <a:gd name="T7" fmla="*/ 92 h 825"/>
                <a:gd name="T8" fmla="*/ 359 w 610"/>
                <a:gd name="T9" fmla="*/ 825 h 825"/>
                <a:gd name="T10" fmla="*/ 251 w 610"/>
                <a:gd name="T11" fmla="*/ 825 h 825"/>
                <a:gd name="T12" fmla="*/ 251 w 610"/>
                <a:gd name="T13" fmla="*/ 92 h 825"/>
                <a:gd name="T14" fmla="*/ 0 w 610"/>
                <a:gd name="T15" fmla="*/ 92 h 825"/>
                <a:gd name="T16" fmla="*/ 0 w 610"/>
                <a:gd name="T17"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0" h="825">
                  <a:moveTo>
                    <a:pt x="0" y="0"/>
                  </a:moveTo>
                  <a:lnTo>
                    <a:pt x="610" y="0"/>
                  </a:lnTo>
                  <a:lnTo>
                    <a:pt x="610" y="92"/>
                  </a:lnTo>
                  <a:lnTo>
                    <a:pt x="359" y="92"/>
                  </a:lnTo>
                  <a:lnTo>
                    <a:pt x="359" y="825"/>
                  </a:lnTo>
                  <a:lnTo>
                    <a:pt x="251" y="825"/>
                  </a:lnTo>
                  <a:lnTo>
                    <a:pt x="251" y="92"/>
                  </a:lnTo>
                  <a:lnTo>
                    <a:pt x="0" y="92"/>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7" name="Freeform 29"/>
            <p:cNvSpPr>
              <a:spLocks/>
            </p:cNvSpPr>
            <p:nvPr userDrawn="1"/>
          </p:nvSpPr>
          <p:spPr bwMode="auto">
            <a:xfrm>
              <a:off x="5523227" y="-1079715"/>
              <a:ext cx="87553" cy="156155"/>
            </a:xfrm>
            <a:custGeom>
              <a:avLst/>
              <a:gdLst>
                <a:gd name="T0" fmla="*/ 0 w 463"/>
                <a:gd name="T1" fmla="*/ 0 h 825"/>
                <a:gd name="T2" fmla="*/ 445 w 463"/>
                <a:gd name="T3" fmla="*/ 0 h 825"/>
                <a:gd name="T4" fmla="*/ 445 w 463"/>
                <a:gd name="T5" fmla="*/ 90 h 825"/>
                <a:gd name="T6" fmla="*/ 107 w 463"/>
                <a:gd name="T7" fmla="*/ 90 h 825"/>
                <a:gd name="T8" fmla="*/ 107 w 463"/>
                <a:gd name="T9" fmla="*/ 350 h 825"/>
                <a:gd name="T10" fmla="*/ 426 w 463"/>
                <a:gd name="T11" fmla="*/ 350 h 825"/>
                <a:gd name="T12" fmla="*/ 426 w 463"/>
                <a:gd name="T13" fmla="*/ 439 h 825"/>
                <a:gd name="T14" fmla="*/ 107 w 463"/>
                <a:gd name="T15" fmla="*/ 439 h 825"/>
                <a:gd name="T16" fmla="*/ 107 w 463"/>
                <a:gd name="T17" fmla="*/ 736 h 825"/>
                <a:gd name="T18" fmla="*/ 463 w 463"/>
                <a:gd name="T19" fmla="*/ 736 h 825"/>
                <a:gd name="T20" fmla="*/ 463 w 463"/>
                <a:gd name="T21" fmla="*/ 825 h 825"/>
                <a:gd name="T22" fmla="*/ 0 w 463"/>
                <a:gd name="T23" fmla="*/ 825 h 825"/>
                <a:gd name="T24" fmla="*/ 0 w 463"/>
                <a:gd name="T25"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3" h="825">
                  <a:moveTo>
                    <a:pt x="0" y="0"/>
                  </a:moveTo>
                  <a:lnTo>
                    <a:pt x="445" y="0"/>
                  </a:lnTo>
                  <a:lnTo>
                    <a:pt x="445" y="90"/>
                  </a:lnTo>
                  <a:lnTo>
                    <a:pt x="107" y="90"/>
                  </a:lnTo>
                  <a:lnTo>
                    <a:pt x="107" y="350"/>
                  </a:lnTo>
                  <a:lnTo>
                    <a:pt x="426" y="350"/>
                  </a:lnTo>
                  <a:lnTo>
                    <a:pt x="426" y="439"/>
                  </a:lnTo>
                  <a:lnTo>
                    <a:pt x="107" y="439"/>
                  </a:lnTo>
                  <a:lnTo>
                    <a:pt x="107" y="736"/>
                  </a:lnTo>
                  <a:lnTo>
                    <a:pt x="463" y="736"/>
                  </a:lnTo>
                  <a:lnTo>
                    <a:pt x="463" y="825"/>
                  </a:lnTo>
                  <a:lnTo>
                    <a:pt x="0" y="82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29" name="Freeform 30"/>
            <p:cNvSpPr>
              <a:spLocks/>
            </p:cNvSpPr>
            <p:nvPr userDrawn="1"/>
          </p:nvSpPr>
          <p:spPr bwMode="auto">
            <a:xfrm>
              <a:off x="5737750" y="-1079715"/>
              <a:ext cx="159566" cy="156155"/>
            </a:xfrm>
            <a:custGeom>
              <a:avLst/>
              <a:gdLst>
                <a:gd name="T0" fmla="*/ 58 w 841"/>
                <a:gd name="T1" fmla="*/ 0 h 825"/>
                <a:gd name="T2" fmla="*/ 194 w 841"/>
                <a:gd name="T3" fmla="*/ 0 h 825"/>
                <a:gd name="T4" fmla="*/ 334 w 841"/>
                <a:gd name="T5" fmla="*/ 399 h 825"/>
                <a:gd name="T6" fmla="*/ 366 w 841"/>
                <a:gd name="T7" fmla="*/ 497 h 825"/>
                <a:gd name="T8" fmla="*/ 395 w 841"/>
                <a:gd name="T9" fmla="*/ 590 h 825"/>
                <a:gd name="T10" fmla="*/ 417 w 841"/>
                <a:gd name="T11" fmla="*/ 677 h 825"/>
                <a:gd name="T12" fmla="*/ 421 w 841"/>
                <a:gd name="T13" fmla="*/ 677 h 825"/>
                <a:gd name="T14" fmla="*/ 437 w 841"/>
                <a:gd name="T15" fmla="*/ 613 h 825"/>
                <a:gd name="T16" fmla="*/ 458 w 841"/>
                <a:gd name="T17" fmla="*/ 545 h 825"/>
                <a:gd name="T18" fmla="*/ 482 w 841"/>
                <a:gd name="T19" fmla="*/ 475 h 825"/>
                <a:gd name="T20" fmla="*/ 508 w 841"/>
                <a:gd name="T21" fmla="*/ 399 h 825"/>
                <a:gd name="T22" fmla="*/ 655 w 841"/>
                <a:gd name="T23" fmla="*/ 0 h 825"/>
                <a:gd name="T24" fmla="*/ 791 w 841"/>
                <a:gd name="T25" fmla="*/ 0 h 825"/>
                <a:gd name="T26" fmla="*/ 841 w 841"/>
                <a:gd name="T27" fmla="*/ 825 h 825"/>
                <a:gd name="T28" fmla="*/ 737 w 841"/>
                <a:gd name="T29" fmla="*/ 825 h 825"/>
                <a:gd name="T30" fmla="*/ 717 w 841"/>
                <a:gd name="T31" fmla="*/ 463 h 825"/>
                <a:gd name="T32" fmla="*/ 714 w 841"/>
                <a:gd name="T33" fmla="*/ 392 h 825"/>
                <a:gd name="T34" fmla="*/ 709 w 841"/>
                <a:gd name="T35" fmla="*/ 318 h 825"/>
                <a:gd name="T36" fmla="*/ 706 w 841"/>
                <a:gd name="T37" fmla="*/ 244 h 825"/>
                <a:gd name="T38" fmla="*/ 705 w 841"/>
                <a:gd name="T39" fmla="*/ 173 h 825"/>
                <a:gd name="T40" fmla="*/ 705 w 841"/>
                <a:gd name="T41" fmla="*/ 107 h 825"/>
                <a:gd name="T42" fmla="*/ 700 w 841"/>
                <a:gd name="T43" fmla="*/ 107 h 825"/>
                <a:gd name="T44" fmla="*/ 678 w 841"/>
                <a:gd name="T45" fmla="*/ 180 h 825"/>
                <a:gd name="T46" fmla="*/ 655 w 841"/>
                <a:gd name="T47" fmla="*/ 257 h 825"/>
                <a:gd name="T48" fmla="*/ 627 w 841"/>
                <a:gd name="T49" fmla="*/ 337 h 825"/>
                <a:gd name="T50" fmla="*/ 597 w 841"/>
                <a:gd name="T51" fmla="*/ 420 h 825"/>
                <a:gd name="T52" fmla="*/ 452 w 841"/>
                <a:gd name="T53" fmla="*/ 820 h 825"/>
                <a:gd name="T54" fmla="*/ 371 w 841"/>
                <a:gd name="T55" fmla="*/ 820 h 825"/>
                <a:gd name="T56" fmla="*/ 238 w 841"/>
                <a:gd name="T57" fmla="*/ 427 h 825"/>
                <a:gd name="T58" fmla="*/ 210 w 841"/>
                <a:gd name="T59" fmla="*/ 342 h 825"/>
                <a:gd name="T60" fmla="*/ 183 w 841"/>
                <a:gd name="T61" fmla="*/ 260 h 825"/>
                <a:gd name="T62" fmla="*/ 161 w 841"/>
                <a:gd name="T63" fmla="*/ 182 h 825"/>
                <a:gd name="T64" fmla="*/ 142 w 841"/>
                <a:gd name="T65" fmla="*/ 107 h 825"/>
                <a:gd name="T66" fmla="*/ 140 w 841"/>
                <a:gd name="T67" fmla="*/ 107 h 825"/>
                <a:gd name="T68" fmla="*/ 137 w 841"/>
                <a:gd name="T69" fmla="*/ 173 h 825"/>
                <a:gd name="T70" fmla="*/ 136 w 841"/>
                <a:gd name="T71" fmla="*/ 244 h 825"/>
                <a:gd name="T72" fmla="*/ 131 w 841"/>
                <a:gd name="T73" fmla="*/ 319 h 825"/>
                <a:gd name="T74" fmla="*/ 129 w 841"/>
                <a:gd name="T75" fmla="*/ 396 h 825"/>
                <a:gd name="T76" fmla="*/ 124 w 841"/>
                <a:gd name="T77" fmla="*/ 472 h 825"/>
                <a:gd name="T78" fmla="*/ 102 w 841"/>
                <a:gd name="T79" fmla="*/ 825 h 825"/>
                <a:gd name="T80" fmla="*/ 0 w 841"/>
                <a:gd name="T81" fmla="*/ 825 h 825"/>
                <a:gd name="T82" fmla="*/ 58 w 841"/>
                <a:gd name="T83"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1" h="825">
                  <a:moveTo>
                    <a:pt x="58" y="0"/>
                  </a:moveTo>
                  <a:lnTo>
                    <a:pt x="194" y="0"/>
                  </a:lnTo>
                  <a:lnTo>
                    <a:pt x="334" y="399"/>
                  </a:lnTo>
                  <a:lnTo>
                    <a:pt x="366" y="497"/>
                  </a:lnTo>
                  <a:lnTo>
                    <a:pt x="395" y="590"/>
                  </a:lnTo>
                  <a:lnTo>
                    <a:pt x="417" y="677"/>
                  </a:lnTo>
                  <a:lnTo>
                    <a:pt x="421" y="677"/>
                  </a:lnTo>
                  <a:lnTo>
                    <a:pt x="437" y="613"/>
                  </a:lnTo>
                  <a:lnTo>
                    <a:pt x="458" y="545"/>
                  </a:lnTo>
                  <a:lnTo>
                    <a:pt x="482" y="475"/>
                  </a:lnTo>
                  <a:lnTo>
                    <a:pt x="508" y="399"/>
                  </a:lnTo>
                  <a:lnTo>
                    <a:pt x="655" y="0"/>
                  </a:lnTo>
                  <a:lnTo>
                    <a:pt x="791" y="0"/>
                  </a:lnTo>
                  <a:lnTo>
                    <a:pt x="841" y="825"/>
                  </a:lnTo>
                  <a:lnTo>
                    <a:pt x="737" y="825"/>
                  </a:lnTo>
                  <a:lnTo>
                    <a:pt x="717" y="463"/>
                  </a:lnTo>
                  <a:lnTo>
                    <a:pt x="714" y="392"/>
                  </a:lnTo>
                  <a:lnTo>
                    <a:pt x="709" y="318"/>
                  </a:lnTo>
                  <a:lnTo>
                    <a:pt x="706" y="244"/>
                  </a:lnTo>
                  <a:lnTo>
                    <a:pt x="705" y="173"/>
                  </a:lnTo>
                  <a:lnTo>
                    <a:pt x="705" y="107"/>
                  </a:lnTo>
                  <a:lnTo>
                    <a:pt x="700" y="107"/>
                  </a:lnTo>
                  <a:lnTo>
                    <a:pt x="678" y="180"/>
                  </a:lnTo>
                  <a:lnTo>
                    <a:pt x="655" y="257"/>
                  </a:lnTo>
                  <a:lnTo>
                    <a:pt x="627" y="337"/>
                  </a:lnTo>
                  <a:lnTo>
                    <a:pt x="597" y="420"/>
                  </a:lnTo>
                  <a:lnTo>
                    <a:pt x="452" y="820"/>
                  </a:lnTo>
                  <a:lnTo>
                    <a:pt x="371" y="820"/>
                  </a:lnTo>
                  <a:lnTo>
                    <a:pt x="238" y="427"/>
                  </a:lnTo>
                  <a:lnTo>
                    <a:pt x="210" y="342"/>
                  </a:lnTo>
                  <a:lnTo>
                    <a:pt x="183" y="260"/>
                  </a:lnTo>
                  <a:lnTo>
                    <a:pt x="161" y="182"/>
                  </a:lnTo>
                  <a:lnTo>
                    <a:pt x="142" y="107"/>
                  </a:lnTo>
                  <a:lnTo>
                    <a:pt x="140" y="107"/>
                  </a:lnTo>
                  <a:lnTo>
                    <a:pt x="137" y="173"/>
                  </a:lnTo>
                  <a:lnTo>
                    <a:pt x="136" y="244"/>
                  </a:lnTo>
                  <a:lnTo>
                    <a:pt x="131" y="319"/>
                  </a:lnTo>
                  <a:lnTo>
                    <a:pt x="129" y="396"/>
                  </a:lnTo>
                  <a:lnTo>
                    <a:pt x="124" y="472"/>
                  </a:lnTo>
                  <a:lnTo>
                    <a:pt x="102" y="825"/>
                  </a:lnTo>
                  <a:lnTo>
                    <a:pt x="0" y="825"/>
                  </a:lnTo>
                  <a:lnTo>
                    <a:pt x="5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30" name="Freeform 31"/>
            <p:cNvSpPr>
              <a:spLocks/>
            </p:cNvSpPr>
            <p:nvPr userDrawn="1"/>
          </p:nvSpPr>
          <p:spPr bwMode="auto">
            <a:xfrm>
              <a:off x="6024666" y="-1082368"/>
              <a:ext cx="94754" cy="161082"/>
            </a:xfrm>
            <a:custGeom>
              <a:avLst/>
              <a:gdLst>
                <a:gd name="T0" fmla="*/ 333 w 500"/>
                <a:gd name="T1" fmla="*/ 3 h 850"/>
                <a:gd name="T2" fmla="*/ 411 w 500"/>
                <a:gd name="T3" fmla="*/ 18 h 850"/>
                <a:gd name="T4" fmla="*/ 467 w 500"/>
                <a:gd name="T5" fmla="*/ 41 h 850"/>
                <a:gd name="T6" fmla="*/ 419 w 500"/>
                <a:gd name="T7" fmla="*/ 118 h 850"/>
                <a:gd name="T8" fmla="*/ 361 w 500"/>
                <a:gd name="T9" fmla="*/ 97 h 850"/>
                <a:gd name="T10" fmla="*/ 281 w 500"/>
                <a:gd name="T11" fmla="*/ 89 h 850"/>
                <a:gd name="T12" fmla="*/ 216 w 500"/>
                <a:gd name="T13" fmla="*/ 97 h 850"/>
                <a:gd name="T14" fmla="*/ 170 w 500"/>
                <a:gd name="T15" fmla="*/ 121 h 850"/>
                <a:gd name="T16" fmla="*/ 141 w 500"/>
                <a:gd name="T17" fmla="*/ 155 h 850"/>
                <a:gd name="T18" fmla="*/ 127 w 500"/>
                <a:gd name="T19" fmla="*/ 193 h 850"/>
                <a:gd name="T20" fmla="*/ 129 w 500"/>
                <a:gd name="T21" fmla="*/ 242 h 850"/>
                <a:gd name="T22" fmla="*/ 154 w 500"/>
                <a:gd name="T23" fmla="*/ 292 h 850"/>
                <a:gd name="T24" fmla="*/ 207 w 500"/>
                <a:gd name="T25" fmla="*/ 334 h 850"/>
                <a:gd name="T26" fmla="*/ 290 w 500"/>
                <a:gd name="T27" fmla="*/ 371 h 850"/>
                <a:gd name="T28" fmla="*/ 382 w 500"/>
                <a:gd name="T29" fmla="*/ 414 h 850"/>
                <a:gd name="T30" fmla="*/ 447 w 500"/>
                <a:gd name="T31" fmla="*/ 467 h 850"/>
                <a:gd name="T32" fmla="*/ 487 w 500"/>
                <a:gd name="T33" fmla="*/ 532 h 850"/>
                <a:gd name="T34" fmla="*/ 500 w 500"/>
                <a:gd name="T35" fmla="*/ 613 h 850"/>
                <a:gd name="T36" fmla="*/ 491 w 500"/>
                <a:gd name="T37" fmla="*/ 680 h 850"/>
                <a:gd name="T38" fmla="*/ 463 w 500"/>
                <a:gd name="T39" fmla="*/ 740 h 850"/>
                <a:gd name="T40" fmla="*/ 414 w 500"/>
                <a:gd name="T41" fmla="*/ 791 h 850"/>
                <a:gd name="T42" fmla="*/ 348 w 500"/>
                <a:gd name="T43" fmla="*/ 827 h 850"/>
                <a:gd name="T44" fmla="*/ 262 w 500"/>
                <a:gd name="T45" fmla="*/ 848 h 850"/>
                <a:gd name="T46" fmla="*/ 163 w 500"/>
                <a:gd name="T47" fmla="*/ 848 h 850"/>
                <a:gd name="T48" fmla="*/ 71 w 500"/>
                <a:gd name="T49" fmla="*/ 829 h 850"/>
                <a:gd name="T50" fmla="*/ 0 w 500"/>
                <a:gd name="T51" fmla="*/ 798 h 850"/>
                <a:gd name="T52" fmla="*/ 67 w 500"/>
                <a:gd name="T53" fmla="*/ 728 h 850"/>
                <a:gd name="T54" fmla="*/ 164 w 500"/>
                <a:gd name="T55" fmla="*/ 758 h 850"/>
                <a:gd name="T56" fmla="*/ 257 w 500"/>
                <a:gd name="T57" fmla="*/ 759 h 850"/>
                <a:gd name="T58" fmla="*/ 321 w 500"/>
                <a:gd name="T59" fmla="*/ 739 h 850"/>
                <a:gd name="T60" fmla="*/ 365 w 500"/>
                <a:gd name="T61" fmla="*/ 702 h 850"/>
                <a:gd name="T62" fmla="*/ 387 w 500"/>
                <a:gd name="T63" fmla="*/ 652 h 850"/>
                <a:gd name="T64" fmla="*/ 387 w 500"/>
                <a:gd name="T65" fmla="*/ 591 h 850"/>
                <a:gd name="T66" fmla="*/ 365 w 500"/>
                <a:gd name="T67" fmla="*/ 538 h 850"/>
                <a:gd name="T68" fmla="*/ 315 w 500"/>
                <a:gd name="T69" fmla="*/ 495 h 850"/>
                <a:gd name="T70" fmla="*/ 235 w 500"/>
                <a:gd name="T71" fmla="*/ 458 h 850"/>
                <a:gd name="T72" fmla="*/ 154 w 500"/>
                <a:gd name="T73" fmla="*/ 423 h 850"/>
                <a:gd name="T74" fmla="*/ 89 w 500"/>
                <a:gd name="T75" fmla="*/ 378 h 850"/>
                <a:gd name="T76" fmla="*/ 45 w 500"/>
                <a:gd name="T77" fmla="*/ 325 h 850"/>
                <a:gd name="T78" fmla="*/ 21 w 500"/>
                <a:gd name="T79" fmla="*/ 261 h 850"/>
                <a:gd name="T80" fmla="*/ 22 w 500"/>
                <a:gd name="T81" fmla="*/ 183 h 850"/>
                <a:gd name="T82" fmla="*/ 52 w 500"/>
                <a:gd name="T83" fmla="*/ 109 h 850"/>
                <a:gd name="T84" fmla="*/ 108 w 500"/>
                <a:gd name="T85" fmla="*/ 52 h 850"/>
                <a:gd name="T86" fmla="*/ 186 w 500"/>
                <a:gd name="T87" fmla="*/ 13 h 850"/>
                <a:gd name="T88" fmla="*/ 284 w 500"/>
                <a:gd name="T89" fmla="*/ 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0" h="850">
                  <a:moveTo>
                    <a:pt x="284" y="0"/>
                  </a:moveTo>
                  <a:lnTo>
                    <a:pt x="333" y="3"/>
                  </a:lnTo>
                  <a:lnTo>
                    <a:pt x="374" y="9"/>
                  </a:lnTo>
                  <a:lnTo>
                    <a:pt x="411" y="18"/>
                  </a:lnTo>
                  <a:lnTo>
                    <a:pt x="442" y="28"/>
                  </a:lnTo>
                  <a:lnTo>
                    <a:pt x="467" y="41"/>
                  </a:lnTo>
                  <a:lnTo>
                    <a:pt x="438" y="127"/>
                  </a:lnTo>
                  <a:lnTo>
                    <a:pt x="419" y="118"/>
                  </a:lnTo>
                  <a:lnTo>
                    <a:pt x="392" y="108"/>
                  </a:lnTo>
                  <a:lnTo>
                    <a:pt x="361" y="97"/>
                  </a:lnTo>
                  <a:lnTo>
                    <a:pt x="324" y="91"/>
                  </a:lnTo>
                  <a:lnTo>
                    <a:pt x="281" y="89"/>
                  </a:lnTo>
                  <a:lnTo>
                    <a:pt x="246" y="91"/>
                  </a:lnTo>
                  <a:lnTo>
                    <a:pt x="216" y="97"/>
                  </a:lnTo>
                  <a:lnTo>
                    <a:pt x="191" y="108"/>
                  </a:lnTo>
                  <a:lnTo>
                    <a:pt x="170" y="121"/>
                  </a:lnTo>
                  <a:lnTo>
                    <a:pt x="154" y="137"/>
                  </a:lnTo>
                  <a:lnTo>
                    <a:pt x="141" y="155"/>
                  </a:lnTo>
                  <a:lnTo>
                    <a:pt x="132" y="174"/>
                  </a:lnTo>
                  <a:lnTo>
                    <a:pt x="127" y="193"/>
                  </a:lnTo>
                  <a:lnTo>
                    <a:pt x="126" y="211"/>
                  </a:lnTo>
                  <a:lnTo>
                    <a:pt x="129" y="242"/>
                  </a:lnTo>
                  <a:lnTo>
                    <a:pt x="138" y="269"/>
                  </a:lnTo>
                  <a:lnTo>
                    <a:pt x="154" y="292"/>
                  </a:lnTo>
                  <a:lnTo>
                    <a:pt x="178" y="315"/>
                  </a:lnTo>
                  <a:lnTo>
                    <a:pt x="207" y="334"/>
                  </a:lnTo>
                  <a:lnTo>
                    <a:pt x="244" y="352"/>
                  </a:lnTo>
                  <a:lnTo>
                    <a:pt x="290" y="371"/>
                  </a:lnTo>
                  <a:lnTo>
                    <a:pt x="339" y="391"/>
                  </a:lnTo>
                  <a:lnTo>
                    <a:pt x="382" y="414"/>
                  </a:lnTo>
                  <a:lnTo>
                    <a:pt x="417" y="439"/>
                  </a:lnTo>
                  <a:lnTo>
                    <a:pt x="447" y="467"/>
                  </a:lnTo>
                  <a:lnTo>
                    <a:pt x="470" y="498"/>
                  </a:lnTo>
                  <a:lnTo>
                    <a:pt x="487" y="532"/>
                  </a:lnTo>
                  <a:lnTo>
                    <a:pt x="497" y="570"/>
                  </a:lnTo>
                  <a:lnTo>
                    <a:pt x="500" y="613"/>
                  </a:lnTo>
                  <a:lnTo>
                    <a:pt x="497" y="647"/>
                  </a:lnTo>
                  <a:lnTo>
                    <a:pt x="491" y="680"/>
                  </a:lnTo>
                  <a:lnTo>
                    <a:pt x="479" y="711"/>
                  </a:lnTo>
                  <a:lnTo>
                    <a:pt x="463" y="740"/>
                  </a:lnTo>
                  <a:lnTo>
                    <a:pt x="441" y="767"/>
                  </a:lnTo>
                  <a:lnTo>
                    <a:pt x="414" y="791"/>
                  </a:lnTo>
                  <a:lnTo>
                    <a:pt x="385" y="811"/>
                  </a:lnTo>
                  <a:lnTo>
                    <a:pt x="348" y="827"/>
                  </a:lnTo>
                  <a:lnTo>
                    <a:pt x="308" y="839"/>
                  </a:lnTo>
                  <a:lnTo>
                    <a:pt x="262" y="848"/>
                  </a:lnTo>
                  <a:lnTo>
                    <a:pt x="212" y="850"/>
                  </a:lnTo>
                  <a:lnTo>
                    <a:pt x="163" y="848"/>
                  </a:lnTo>
                  <a:lnTo>
                    <a:pt x="116" y="841"/>
                  </a:lnTo>
                  <a:lnTo>
                    <a:pt x="71" y="829"/>
                  </a:lnTo>
                  <a:lnTo>
                    <a:pt x="33" y="814"/>
                  </a:lnTo>
                  <a:lnTo>
                    <a:pt x="0" y="798"/>
                  </a:lnTo>
                  <a:lnTo>
                    <a:pt x="28" y="708"/>
                  </a:lnTo>
                  <a:lnTo>
                    <a:pt x="67" y="728"/>
                  </a:lnTo>
                  <a:lnTo>
                    <a:pt x="114" y="746"/>
                  </a:lnTo>
                  <a:lnTo>
                    <a:pt x="164" y="758"/>
                  </a:lnTo>
                  <a:lnTo>
                    <a:pt x="219" y="762"/>
                  </a:lnTo>
                  <a:lnTo>
                    <a:pt x="257" y="759"/>
                  </a:lnTo>
                  <a:lnTo>
                    <a:pt x="291" y="752"/>
                  </a:lnTo>
                  <a:lnTo>
                    <a:pt x="321" y="739"/>
                  </a:lnTo>
                  <a:lnTo>
                    <a:pt x="346" y="723"/>
                  </a:lnTo>
                  <a:lnTo>
                    <a:pt x="365" y="702"/>
                  </a:lnTo>
                  <a:lnTo>
                    <a:pt x="379" y="678"/>
                  </a:lnTo>
                  <a:lnTo>
                    <a:pt x="387" y="652"/>
                  </a:lnTo>
                  <a:lnTo>
                    <a:pt x="390" y="622"/>
                  </a:lnTo>
                  <a:lnTo>
                    <a:pt x="387" y="591"/>
                  </a:lnTo>
                  <a:lnTo>
                    <a:pt x="380" y="563"/>
                  </a:lnTo>
                  <a:lnTo>
                    <a:pt x="365" y="538"/>
                  </a:lnTo>
                  <a:lnTo>
                    <a:pt x="343" y="516"/>
                  </a:lnTo>
                  <a:lnTo>
                    <a:pt x="315" y="495"/>
                  </a:lnTo>
                  <a:lnTo>
                    <a:pt x="280" y="476"/>
                  </a:lnTo>
                  <a:lnTo>
                    <a:pt x="235" y="458"/>
                  </a:lnTo>
                  <a:lnTo>
                    <a:pt x="192" y="440"/>
                  </a:lnTo>
                  <a:lnTo>
                    <a:pt x="154" y="423"/>
                  </a:lnTo>
                  <a:lnTo>
                    <a:pt x="120" y="402"/>
                  </a:lnTo>
                  <a:lnTo>
                    <a:pt x="89" y="378"/>
                  </a:lnTo>
                  <a:lnTo>
                    <a:pt x="64" y="353"/>
                  </a:lnTo>
                  <a:lnTo>
                    <a:pt x="45" y="325"/>
                  </a:lnTo>
                  <a:lnTo>
                    <a:pt x="30" y="295"/>
                  </a:lnTo>
                  <a:lnTo>
                    <a:pt x="21" y="261"/>
                  </a:lnTo>
                  <a:lnTo>
                    <a:pt x="18" y="224"/>
                  </a:lnTo>
                  <a:lnTo>
                    <a:pt x="22" y="183"/>
                  </a:lnTo>
                  <a:lnTo>
                    <a:pt x="33" y="145"/>
                  </a:lnTo>
                  <a:lnTo>
                    <a:pt x="52" y="109"/>
                  </a:lnTo>
                  <a:lnTo>
                    <a:pt x="77" y="78"/>
                  </a:lnTo>
                  <a:lnTo>
                    <a:pt x="108" y="52"/>
                  </a:lnTo>
                  <a:lnTo>
                    <a:pt x="144" y="29"/>
                  </a:lnTo>
                  <a:lnTo>
                    <a:pt x="186" y="13"/>
                  </a:lnTo>
                  <a:lnTo>
                    <a:pt x="234" y="4"/>
                  </a:lnTo>
                  <a:lnTo>
                    <a:pt x="28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grpSp>
          <p:nvGrpSpPr>
            <p:cNvPr id="31" name="Groep 30"/>
            <p:cNvGrpSpPr/>
            <p:nvPr userDrawn="1"/>
          </p:nvGrpSpPr>
          <p:grpSpPr>
            <a:xfrm>
              <a:off x="2387621" y="-2244435"/>
              <a:ext cx="3483922" cy="925181"/>
              <a:chOff x="4376923" y="2767236"/>
              <a:chExt cx="3483922" cy="925181"/>
            </a:xfrm>
          </p:grpSpPr>
          <p:sp>
            <p:nvSpPr>
              <p:cNvPr id="32" name="Freeform 8"/>
              <p:cNvSpPr>
                <a:spLocks noEditPoints="1"/>
              </p:cNvSpPr>
              <p:nvPr/>
            </p:nvSpPr>
            <p:spPr bwMode="auto">
              <a:xfrm>
                <a:off x="5095539" y="3061353"/>
                <a:ext cx="606427" cy="631064"/>
              </a:xfrm>
              <a:custGeom>
                <a:avLst/>
                <a:gdLst>
                  <a:gd name="T0" fmla="*/ 1395 w 3199"/>
                  <a:gd name="T1" fmla="*/ 411 h 3330"/>
                  <a:gd name="T2" fmla="*/ 1110 w 3199"/>
                  <a:gd name="T3" fmla="*/ 502 h 3330"/>
                  <a:gd name="T4" fmla="*/ 860 w 3199"/>
                  <a:gd name="T5" fmla="*/ 663 h 3330"/>
                  <a:gd name="T6" fmla="*/ 655 w 3199"/>
                  <a:gd name="T7" fmla="*/ 881 h 3330"/>
                  <a:gd name="T8" fmla="*/ 504 w 3199"/>
                  <a:gd name="T9" fmla="*/ 1145 h 3330"/>
                  <a:gd name="T10" fmla="*/ 418 w 3199"/>
                  <a:gd name="T11" fmla="*/ 1448 h 3330"/>
                  <a:gd name="T12" fmla="*/ 405 w 3199"/>
                  <a:gd name="T13" fmla="*/ 1775 h 3330"/>
                  <a:gd name="T14" fmla="*/ 468 w 3199"/>
                  <a:gd name="T15" fmla="*/ 2087 h 3330"/>
                  <a:gd name="T16" fmla="*/ 598 w 3199"/>
                  <a:gd name="T17" fmla="*/ 2366 h 3330"/>
                  <a:gd name="T18" fmla="*/ 786 w 3199"/>
                  <a:gd name="T19" fmla="*/ 2601 h 3330"/>
                  <a:gd name="T20" fmla="*/ 1023 w 3199"/>
                  <a:gd name="T21" fmla="*/ 2781 h 3330"/>
                  <a:gd name="T22" fmla="*/ 1296 w 3199"/>
                  <a:gd name="T23" fmla="*/ 2896 h 3330"/>
                  <a:gd name="T24" fmla="*/ 1599 w 3199"/>
                  <a:gd name="T25" fmla="*/ 2938 h 3330"/>
                  <a:gd name="T26" fmla="*/ 1902 w 3199"/>
                  <a:gd name="T27" fmla="*/ 2896 h 3330"/>
                  <a:gd name="T28" fmla="*/ 2175 w 3199"/>
                  <a:gd name="T29" fmla="*/ 2781 h 3330"/>
                  <a:gd name="T30" fmla="*/ 2412 w 3199"/>
                  <a:gd name="T31" fmla="*/ 2601 h 3330"/>
                  <a:gd name="T32" fmla="*/ 2599 w 3199"/>
                  <a:gd name="T33" fmla="*/ 2366 h 3330"/>
                  <a:gd name="T34" fmla="*/ 2731 w 3199"/>
                  <a:gd name="T35" fmla="*/ 2087 h 3330"/>
                  <a:gd name="T36" fmla="*/ 2793 w 3199"/>
                  <a:gd name="T37" fmla="*/ 1775 h 3330"/>
                  <a:gd name="T38" fmla="*/ 2781 w 3199"/>
                  <a:gd name="T39" fmla="*/ 1448 h 3330"/>
                  <a:gd name="T40" fmla="*/ 2694 w 3199"/>
                  <a:gd name="T41" fmla="*/ 1145 h 3330"/>
                  <a:gd name="T42" fmla="*/ 2543 w 3199"/>
                  <a:gd name="T43" fmla="*/ 881 h 3330"/>
                  <a:gd name="T44" fmla="*/ 2338 w 3199"/>
                  <a:gd name="T45" fmla="*/ 663 h 3330"/>
                  <a:gd name="T46" fmla="*/ 2088 w 3199"/>
                  <a:gd name="T47" fmla="*/ 502 h 3330"/>
                  <a:gd name="T48" fmla="*/ 1804 w 3199"/>
                  <a:gd name="T49" fmla="*/ 411 h 3330"/>
                  <a:gd name="T50" fmla="*/ 1599 w 3199"/>
                  <a:gd name="T51" fmla="*/ 0 h 3330"/>
                  <a:gd name="T52" fmla="*/ 1949 w 3199"/>
                  <a:gd name="T53" fmla="*/ 40 h 3330"/>
                  <a:gd name="T54" fmla="*/ 2273 w 3199"/>
                  <a:gd name="T55" fmla="*/ 155 h 3330"/>
                  <a:gd name="T56" fmla="*/ 2563 w 3199"/>
                  <a:gd name="T57" fmla="*/ 335 h 3330"/>
                  <a:gd name="T58" fmla="*/ 2806 w 3199"/>
                  <a:gd name="T59" fmla="*/ 573 h 3330"/>
                  <a:gd name="T60" fmla="*/ 2998 w 3199"/>
                  <a:gd name="T61" fmla="*/ 858 h 3330"/>
                  <a:gd name="T62" fmla="*/ 3131 w 3199"/>
                  <a:gd name="T63" fmla="*/ 1184 h 3330"/>
                  <a:gd name="T64" fmla="*/ 3195 w 3199"/>
                  <a:gd name="T65" fmla="*/ 1541 h 3330"/>
                  <a:gd name="T66" fmla="*/ 3182 w 3199"/>
                  <a:gd name="T67" fmla="*/ 1911 h 3330"/>
                  <a:gd name="T68" fmla="*/ 3095 w 3199"/>
                  <a:gd name="T69" fmla="*/ 2258 h 3330"/>
                  <a:gd name="T70" fmla="*/ 2941 w 3199"/>
                  <a:gd name="T71" fmla="*/ 2571 h 3330"/>
                  <a:gd name="T72" fmla="*/ 2731 w 3199"/>
                  <a:gd name="T73" fmla="*/ 2842 h 3330"/>
                  <a:gd name="T74" fmla="*/ 2471 w 3199"/>
                  <a:gd name="T75" fmla="*/ 3062 h 3330"/>
                  <a:gd name="T76" fmla="*/ 2169 w 3199"/>
                  <a:gd name="T77" fmla="*/ 3222 h 3330"/>
                  <a:gd name="T78" fmla="*/ 1835 w 3199"/>
                  <a:gd name="T79" fmla="*/ 3312 h 3330"/>
                  <a:gd name="T80" fmla="*/ 1479 w 3199"/>
                  <a:gd name="T81" fmla="*/ 3325 h 3330"/>
                  <a:gd name="T82" fmla="*/ 1138 w 3199"/>
                  <a:gd name="T83" fmla="*/ 3260 h 3330"/>
                  <a:gd name="T84" fmla="*/ 825 w 3199"/>
                  <a:gd name="T85" fmla="*/ 3123 h 3330"/>
                  <a:gd name="T86" fmla="*/ 550 w 3199"/>
                  <a:gd name="T87" fmla="*/ 2922 h 3330"/>
                  <a:gd name="T88" fmla="*/ 322 w 3199"/>
                  <a:gd name="T89" fmla="*/ 2667 h 3330"/>
                  <a:gd name="T90" fmla="*/ 148 w 3199"/>
                  <a:gd name="T91" fmla="*/ 2367 h 3330"/>
                  <a:gd name="T92" fmla="*/ 38 w 3199"/>
                  <a:gd name="T93" fmla="*/ 2030 h 3330"/>
                  <a:gd name="T94" fmla="*/ 0 w 3199"/>
                  <a:gd name="T95" fmla="*/ 1665 h 3330"/>
                  <a:gd name="T96" fmla="*/ 38 w 3199"/>
                  <a:gd name="T97" fmla="*/ 1300 h 3330"/>
                  <a:gd name="T98" fmla="*/ 148 w 3199"/>
                  <a:gd name="T99" fmla="*/ 963 h 3330"/>
                  <a:gd name="T100" fmla="*/ 322 w 3199"/>
                  <a:gd name="T101" fmla="*/ 663 h 3330"/>
                  <a:gd name="T102" fmla="*/ 550 w 3199"/>
                  <a:gd name="T103" fmla="*/ 409 h 3330"/>
                  <a:gd name="T104" fmla="*/ 825 w 3199"/>
                  <a:gd name="T105" fmla="*/ 208 h 3330"/>
                  <a:gd name="T106" fmla="*/ 1138 w 3199"/>
                  <a:gd name="T107" fmla="*/ 71 h 3330"/>
                  <a:gd name="T108" fmla="*/ 1479 w 3199"/>
                  <a:gd name="T109" fmla="*/ 4 h 3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9" h="3330">
                    <a:moveTo>
                      <a:pt x="1599" y="393"/>
                    </a:moveTo>
                    <a:lnTo>
                      <a:pt x="1495" y="397"/>
                    </a:lnTo>
                    <a:lnTo>
                      <a:pt x="1395" y="411"/>
                    </a:lnTo>
                    <a:lnTo>
                      <a:pt x="1296" y="433"/>
                    </a:lnTo>
                    <a:lnTo>
                      <a:pt x="1201" y="464"/>
                    </a:lnTo>
                    <a:lnTo>
                      <a:pt x="1110" y="502"/>
                    </a:lnTo>
                    <a:lnTo>
                      <a:pt x="1023" y="550"/>
                    </a:lnTo>
                    <a:lnTo>
                      <a:pt x="940" y="603"/>
                    </a:lnTo>
                    <a:lnTo>
                      <a:pt x="860" y="663"/>
                    </a:lnTo>
                    <a:lnTo>
                      <a:pt x="786" y="730"/>
                    </a:lnTo>
                    <a:lnTo>
                      <a:pt x="718" y="802"/>
                    </a:lnTo>
                    <a:lnTo>
                      <a:pt x="655" y="881"/>
                    </a:lnTo>
                    <a:lnTo>
                      <a:pt x="598" y="963"/>
                    </a:lnTo>
                    <a:lnTo>
                      <a:pt x="548" y="1052"/>
                    </a:lnTo>
                    <a:lnTo>
                      <a:pt x="504" y="1145"/>
                    </a:lnTo>
                    <a:lnTo>
                      <a:pt x="468" y="1243"/>
                    </a:lnTo>
                    <a:lnTo>
                      <a:pt x="439" y="1343"/>
                    </a:lnTo>
                    <a:lnTo>
                      <a:pt x="418" y="1448"/>
                    </a:lnTo>
                    <a:lnTo>
                      <a:pt x="405" y="1555"/>
                    </a:lnTo>
                    <a:lnTo>
                      <a:pt x="400" y="1665"/>
                    </a:lnTo>
                    <a:lnTo>
                      <a:pt x="405" y="1775"/>
                    </a:lnTo>
                    <a:lnTo>
                      <a:pt x="418" y="1883"/>
                    </a:lnTo>
                    <a:lnTo>
                      <a:pt x="439" y="1986"/>
                    </a:lnTo>
                    <a:lnTo>
                      <a:pt x="468" y="2087"/>
                    </a:lnTo>
                    <a:lnTo>
                      <a:pt x="504" y="2184"/>
                    </a:lnTo>
                    <a:lnTo>
                      <a:pt x="548" y="2277"/>
                    </a:lnTo>
                    <a:lnTo>
                      <a:pt x="598" y="2366"/>
                    </a:lnTo>
                    <a:lnTo>
                      <a:pt x="655" y="2450"/>
                    </a:lnTo>
                    <a:lnTo>
                      <a:pt x="718" y="2528"/>
                    </a:lnTo>
                    <a:lnTo>
                      <a:pt x="786" y="2601"/>
                    </a:lnTo>
                    <a:lnTo>
                      <a:pt x="860" y="2667"/>
                    </a:lnTo>
                    <a:lnTo>
                      <a:pt x="940" y="2728"/>
                    </a:lnTo>
                    <a:lnTo>
                      <a:pt x="1023" y="2781"/>
                    </a:lnTo>
                    <a:lnTo>
                      <a:pt x="1110" y="2827"/>
                    </a:lnTo>
                    <a:lnTo>
                      <a:pt x="1201" y="2867"/>
                    </a:lnTo>
                    <a:lnTo>
                      <a:pt x="1296" y="2896"/>
                    </a:lnTo>
                    <a:lnTo>
                      <a:pt x="1395" y="2920"/>
                    </a:lnTo>
                    <a:lnTo>
                      <a:pt x="1495" y="2933"/>
                    </a:lnTo>
                    <a:lnTo>
                      <a:pt x="1599" y="2938"/>
                    </a:lnTo>
                    <a:lnTo>
                      <a:pt x="1702" y="2933"/>
                    </a:lnTo>
                    <a:lnTo>
                      <a:pt x="1804" y="2920"/>
                    </a:lnTo>
                    <a:lnTo>
                      <a:pt x="1902" y="2896"/>
                    </a:lnTo>
                    <a:lnTo>
                      <a:pt x="1996" y="2867"/>
                    </a:lnTo>
                    <a:lnTo>
                      <a:pt x="2088" y="2827"/>
                    </a:lnTo>
                    <a:lnTo>
                      <a:pt x="2175" y="2781"/>
                    </a:lnTo>
                    <a:lnTo>
                      <a:pt x="2260" y="2728"/>
                    </a:lnTo>
                    <a:lnTo>
                      <a:pt x="2338" y="2667"/>
                    </a:lnTo>
                    <a:lnTo>
                      <a:pt x="2412" y="2601"/>
                    </a:lnTo>
                    <a:lnTo>
                      <a:pt x="2481" y="2528"/>
                    </a:lnTo>
                    <a:lnTo>
                      <a:pt x="2543" y="2450"/>
                    </a:lnTo>
                    <a:lnTo>
                      <a:pt x="2599" y="2366"/>
                    </a:lnTo>
                    <a:lnTo>
                      <a:pt x="2651" y="2277"/>
                    </a:lnTo>
                    <a:lnTo>
                      <a:pt x="2694" y="2184"/>
                    </a:lnTo>
                    <a:lnTo>
                      <a:pt x="2731" y="2087"/>
                    </a:lnTo>
                    <a:lnTo>
                      <a:pt x="2759" y="1986"/>
                    </a:lnTo>
                    <a:lnTo>
                      <a:pt x="2781" y="1883"/>
                    </a:lnTo>
                    <a:lnTo>
                      <a:pt x="2793" y="1775"/>
                    </a:lnTo>
                    <a:lnTo>
                      <a:pt x="2797" y="1665"/>
                    </a:lnTo>
                    <a:lnTo>
                      <a:pt x="2793" y="1555"/>
                    </a:lnTo>
                    <a:lnTo>
                      <a:pt x="2781" y="1448"/>
                    </a:lnTo>
                    <a:lnTo>
                      <a:pt x="2759" y="1343"/>
                    </a:lnTo>
                    <a:lnTo>
                      <a:pt x="2731" y="1243"/>
                    </a:lnTo>
                    <a:lnTo>
                      <a:pt x="2694" y="1145"/>
                    </a:lnTo>
                    <a:lnTo>
                      <a:pt x="2651" y="1052"/>
                    </a:lnTo>
                    <a:lnTo>
                      <a:pt x="2599" y="963"/>
                    </a:lnTo>
                    <a:lnTo>
                      <a:pt x="2543" y="881"/>
                    </a:lnTo>
                    <a:lnTo>
                      <a:pt x="2481" y="802"/>
                    </a:lnTo>
                    <a:lnTo>
                      <a:pt x="2412" y="730"/>
                    </a:lnTo>
                    <a:lnTo>
                      <a:pt x="2338" y="663"/>
                    </a:lnTo>
                    <a:lnTo>
                      <a:pt x="2260" y="603"/>
                    </a:lnTo>
                    <a:lnTo>
                      <a:pt x="2175" y="550"/>
                    </a:lnTo>
                    <a:lnTo>
                      <a:pt x="2088" y="502"/>
                    </a:lnTo>
                    <a:lnTo>
                      <a:pt x="1996" y="464"/>
                    </a:lnTo>
                    <a:lnTo>
                      <a:pt x="1902" y="433"/>
                    </a:lnTo>
                    <a:lnTo>
                      <a:pt x="1804" y="411"/>
                    </a:lnTo>
                    <a:lnTo>
                      <a:pt x="1702" y="397"/>
                    </a:lnTo>
                    <a:lnTo>
                      <a:pt x="1599" y="393"/>
                    </a:lnTo>
                    <a:close/>
                    <a:moveTo>
                      <a:pt x="1599" y="0"/>
                    </a:moveTo>
                    <a:lnTo>
                      <a:pt x="1719" y="4"/>
                    </a:lnTo>
                    <a:lnTo>
                      <a:pt x="1835" y="18"/>
                    </a:lnTo>
                    <a:lnTo>
                      <a:pt x="1949" y="40"/>
                    </a:lnTo>
                    <a:lnTo>
                      <a:pt x="2062" y="71"/>
                    </a:lnTo>
                    <a:lnTo>
                      <a:pt x="2169" y="109"/>
                    </a:lnTo>
                    <a:lnTo>
                      <a:pt x="2273" y="155"/>
                    </a:lnTo>
                    <a:lnTo>
                      <a:pt x="2373" y="208"/>
                    </a:lnTo>
                    <a:lnTo>
                      <a:pt x="2471" y="269"/>
                    </a:lnTo>
                    <a:lnTo>
                      <a:pt x="2563" y="335"/>
                    </a:lnTo>
                    <a:lnTo>
                      <a:pt x="2648" y="409"/>
                    </a:lnTo>
                    <a:lnTo>
                      <a:pt x="2731" y="487"/>
                    </a:lnTo>
                    <a:lnTo>
                      <a:pt x="2806" y="573"/>
                    </a:lnTo>
                    <a:lnTo>
                      <a:pt x="2877" y="663"/>
                    </a:lnTo>
                    <a:lnTo>
                      <a:pt x="2941" y="758"/>
                    </a:lnTo>
                    <a:lnTo>
                      <a:pt x="2998" y="858"/>
                    </a:lnTo>
                    <a:lnTo>
                      <a:pt x="3050" y="963"/>
                    </a:lnTo>
                    <a:lnTo>
                      <a:pt x="3095" y="1071"/>
                    </a:lnTo>
                    <a:lnTo>
                      <a:pt x="3131" y="1184"/>
                    </a:lnTo>
                    <a:lnTo>
                      <a:pt x="3160" y="1300"/>
                    </a:lnTo>
                    <a:lnTo>
                      <a:pt x="3182" y="1419"/>
                    </a:lnTo>
                    <a:lnTo>
                      <a:pt x="3195" y="1541"/>
                    </a:lnTo>
                    <a:lnTo>
                      <a:pt x="3199" y="1665"/>
                    </a:lnTo>
                    <a:lnTo>
                      <a:pt x="3195" y="1790"/>
                    </a:lnTo>
                    <a:lnTo>
                      <a:pt x="3182" y="1911"/>
                    </a:lnTo>
                    <a:lnTo>
                      <a:pt x="3160" y="2030"/>
                    </a:lnTo>
                    <a:lnTo>
                      <a:pt x="3131" y="2146"/>
                    </a:lnTo>
                    <a:lnTo>
                      <a:pt x="3095" y="2258"/>
                    </a:lnTo>
                    <a:lnTo>
                      <a:pt x="3050" y="2367"/>
                    </a:lnTo>
                    <a:lnTo>
                      <a:pt x="2998" y="2471"/>
                    </a:lnTo>
                    <a:lnTo>
                      <a:pt x="2941" y="2571"/>
                    </a:lnTo>
                    <a:lnTo>
                      <a:pt x="2877" y="2667"/>
                    </a:lnTo>
                    <a:lnTo>
                      <a:pt x="2806" y="2758"/>
                    </a:lnTo>
                    <a:lnTo>
                      <a:pt x="2731" y="2842"/>
                    </a:lnTo>
                    <a:lnTo>
                      <a:pt x="2648" y="2922"/>
                    </a:lnTo>
                    <a:lnTo>
                      <a:pt x="2563" y="2994"/>
                    </a:lnTo>
                    <a:lnTo>
                      <a:pt x="2471" y="3062"/>
                    </a:lnTo>
                    <a:lnTo>
                      <a:pt x="2373" y="3123"/>
                    </a:lnTo>
                    <a:lnTo>
                      <a:pt x="2273" y="3176"/>
                    </a:lnTo>
                    <a:lnTo>
                      <a:pt x="2169" y="3222"/>
                    </a:lnTo>
                    <a:lnTo>
                      <a:pt x="2062" y="3260"/>
                    </a:lnTo>
                    <a:lnTo>
                      <a:pt x="1949" y="3290"/>
                    </a:lnTo>
                    <a:lnTo>
                      <a:pt x="1835" y="3312"/>
                    </a:lnTo>
                    <a:lnTo>
                      <a:pt x="1719" y="3325"/>
                    </a:lnTo>
                    <a:lnTo>
                      <a:pt x="1599" y="3330"/>
                    </a:lnTo>
                    <a:lnTo>
                      <a:pt x="1479" y="3325"/>
                    </a:lnTo>
                    <a:lnTo>
                      <a:pt x="1362" y="3312"/>
                    </a:lnTo>
                    <a:lnTo>
                      <a:pt x="1249" y="3290"/>
                    </a:lnTo>
                    <a:lnTo>
                      <a:pt x="1138" y="3260"/>
                    </a:lnTo>
                    <a:lnTo>
                      <a:pt x="1030" y="3222"/>
                    </a:lnTo>
                    <a:lnTo>
                      <a:pt x="925" y="3176"/>
                    </a:lnTo>
                    <a:lnTo>
                      <a:pt x="825" y="3123"/>
                    </a:lnTo>
                    <a:lnTo>
                      <a:pt x="728" y="3062"/>
                    </a:lnTo>
                    <a:lnTo>
                      <a:pt x="637" y="2994"/>
                    </a:lnTo>
                    <a:lnTo>
                      <a:pt x="550" y="2922"/>
                    </a:lnTo>
                    <a:lnTo>
                      <a:pt x="468" y="2842"/>
                    </a:lnTo>
                    <a:lnTo>
                      <a:pt x="392" y="2758"/>
                    </a:lnTo>
                    <a:lnTo>
                      <a:pt x="322" y="2667"/>
                    </a:lnTo>
                    <a:lnTo>
                      <a:pt x="257" y="2571"/>
                    </a:lnTo>
                    <a:lnTo>
                      <a:pt x="199" y="2471"/>
                    </a:lnTo>
                    <a:lnTo>
                      <a:pt x="148" y="2367"/>
                    </a:lnTo>
                    <a:lnTo>
                      <a:pt x="105" y="2258"/>
                    </a:lnTo>
                    <a:lnTo>
                      <a:pt x="68" y="2146"/>
                    </a:lnTo>
                    <a:lnTo>
                      <a:pt x="38" y="2030"/>
                    </a:lnTo>
                    <a:lnTo>
                      <a:pt x="18" y="1911"/>
                    </a:lnTo>
                    <a:lnTo>
                      <a:pt x="4" y="1790"/>
                    </a:lnTo>
                    <a:lnTo>
                      <a:pt x="0" y="1665"/>
                    </a:lnTo>
                    <a:lnTo>
                      <a:pt x="4" y="1541"/>
                    </a:lnTo>
                    <a:lnTo>
                      <a:pt x="18" y="1419"/>
                    </a:lnTo>
                    <a:lnTo>
                      <a:pt x="38" y="1300"/>
                    </a:lnTo>
                    <a:lnTo>
                      <a:pt x="68" y="1184"/>
                    </a:lnTo>
                    <a:lnTo>
                      <a:pt x="105" y="1071"/>
                    </a:lnTo>
                    <a:lnTo>
                      <a:pt x="148" y="963"/>
                    </a:lnTo>
                    <a:lnTo>
                      <a:pt x="199" y="858"/>
                    </a:lnTo>
                    <a:lnTo>
                      <a:pt x="257" y="758"/>
                    </a:lnTo>
                    <a:lnTo>
                      <a:pt x="322" y="663"/>
                    </a:lnTo>
                    <a:lnTo>
                      <a:pt x="392" y="573"/>
                    </a:lnTo>
                    <a:lnTo>
                      <a:pt x="468" y="487"/>
                    </a:lnTo>
                    <a:lnTo>
                      <a:pt x="550" y="409"/>
                    </a:lnTo>
                    <a:lnTo>
                      <a:pt x="637" y="335"/>
                    </a:lnTo>
                    <a:lnTo>
                      <a:pt x="728" y="269"/>
                    </a:lnTo>
                    <a:lnTo>
                      <a:pt x="825" y="208"/>
                    </a:lnTo>
                    <a:lnTo>
                      <a:pt x="925" y="155"/>
                    </a:lnTo>
                    <a:lnTo>
                      <a:pt x="1030" y="109"/>
                    </a:lnTo>
                    <a:lnTo>
                      <a:pt x="1138" y="71"/>
                    </a:lnTo>
                    <a:lnTo>
                      <a:pt x="1249" y="40"/>
                    </a:lnTo>
                    <a:lnTo>
                      <a:pt x="1362" y="18"/>
                    </a:lnTo>
                    <a:lnTo>
                      <a:pt x="1479" y="4"/>
                    </a:lnTo>
                    <a:lnTo>
                      <a:pt x="159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33" name="Freeform 9"/>
              <p:cNvSpPr>
                <a:spLocks/>
              </p:cNvSpPr>
              <p:nvPr/>
            </p:nvSpPr>
            <p:spPr bwMode="auto">
              <a:xfrm>
                <a:off x="6618049" y="3068176"/>
                <a:ext cx="338841" cy="618556"/>
              </a:xfrm>
              <a:custGeom>
                <a:avLst/>
                <a:gdLst>
                  <a:gd name="T0" fmla="*/ 0 w 1788"/>
                  <a:gd name="T1" fmla="*/ 0 h 3265"/>
                  <a:gd name="T2" fmla="*/ 1788 w 1788"/>
                  <a:gd name="T3" fmla="*/ 0 h 3265"/>
                  <a:gd name="T4" fmla="*/ 1788 w 1788"/>
                  <a:gd name="T5" fmla="*/ 373 h 3265"/>
                  <a:gd name="T6" fmla="*/ 427 w 1788"/>
                  <a:gd name="T7" fmla="*/ 373 h 3265"/>
                  <a:gd name="T8" fmla="*/ 427 w 1788"/>
                  <a:gd name="T9" fmla="*/ 1447 h 3265"/>
                  <a:gd name="T10" fmla="*/ 1747 w 1788"/>
                  <a:gd name="T11" fmla="*/ 1447 h 3265"/>
                  <a:gd name="T12" fmla="*/ 1747 w 1788"/>
                  <a:gd name="T13" fmla="*/ 1778 h 3265"/>
                  <a:gd name="T14" fmla="*/ 427 w 1788"/>
                  <a:gd name="T15" fmla="*/ 1778 h 3265"/>
                  <a:gd name="T16" fmla="*/ 427 w 1788"/>
                  <a:gd name="T17" fmla="*/ 2894 h 3265"/>
                  <a:gd name="T18" fmla="*/ 1788 w 1788"/>
                  <a:gd name="T19" fmla="*/ 2894 h 3265"/>
                  <a:gd name="T20" fmla="*/ 1788 w 1788"/>
                  <a:gd name="T21" fmla="*/ 3265 h 3265"/>
                  <a:gd name="T22" fmla="*/ 0 w 1788"/>
                  <a:gd name="T23" fmla="*/ 3265 h 3265"/>
                  <a:gd name="T24" fmla="*/ 0 w 1788"/>
                  <a:gd name="T25" fmla="*/ 0 h 3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8" h="3265">
                    <a:moveTo>
                      <a:pt x="0" y="0"/>
                    </a:moveTo>
                    <a:lnTo>
                      <a:pt x="1788" y="0"/>
                    </a:lnTo>
                    <a:lnTo>
                      <a:pt x="1788" y="373"/>
                    </a:lnTo>
                    <a:lnTo>
                      <a:pt x="427" y="373"/>
                    </a:lnTo>
                    <a:lnTo>
                      <a:pt x="427" y="1447"/>
                    </a:lnTo>
                    <a:lnTo>
                      <a:pt x="1747" y="1447"/>
                    </a:lnTo>
                    <a:lnTo>
                      <a:pt x="1747" y="1778"/>
                    </a:lnTo>
                    <a:lnTo>
                      <a:pt x="427" y="1778"/>
                    </a:lnTo>
                    <a:lnTo>
                      <a:pt x="427" y="2894"/>
                    </a:lnTo>
                    <a:lnTo>
                      <a:pt x="1788" y="2894"/>
                    </a:lnTo>
                    <a:lnTo>
                      <a:pt x="1788" y="3265"/>
                    </a:lnTo>
                    <a:lnTo>
                      <a:pt x="0" y="326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34" name="Freeform 10"/>
              <p:cNvSpPr>
                <a:spLocks/>
              </p:cNvSpPr>
              <p:nvPr/>
            </p:nvSpPr>
            <p:spPr bwMode="auto">
              <a:xfrm>
                <a:off x="7379494" y="3068176"/>
                <a:ext cx="481351" cy="618556"/>
              </a:xfrm>
              <a:custGeom>
                <a:avLst/>
                <a:gdLst>
                  <a:gd name="T0" fmla="*/ 0 w 2539"/>
                  <a:gd name="T1" fmla="*/ 0 h 3265"/>
                  <a:gd name="T2" fmla="*/ 2539 w 2539"/>
                  <a:gd name="T3" fmla="*/ 0 h 3265"/>
                  <a:gd name="T4" fmla="*/ 2539 w 2539"/>
                  <a:gd name="T5" fmla="*/ 373 h 3265"/>
                  <a:gd name="T6" fmla="*/ 1484 w 2539"/>
                  <a:gd name="T7" fmla="*/ 373 h 3265"/>
                  <a:gd name="T8" fmla="*/ 1484 w 2539"/>
                  <a:gd name="T9" fmla="*/ 3265 h 3265"/>
                  <a:gd name="T10" fmla="*/ 1057 w 2539"/>
                  <a:gd name="T11" fmla="*/ 3265 h 3265"/>
                  <a:gd name="T12" fmla="*/ 1057 w 2539"/>
                  <a:gd name="T13" fmla="*/ 373 h 3265"/>
                  <a:gd name="T14" fmla="*/ 0 w 2539"/>
                  <a:gd name="T15" fmla="*/ 373 h 3265"/>
                  <a:gd name="T16" fmla="*/ 0 w 2539"/>
                  <a:gd name="T17" fmla="*/ 0 h 3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9" h="3265">
                    <a:moveTo>
                      <a:pt x="0" y="0"/>
                    </a:moveTo>
                    <a:lnTo>
                      <a:pt x="2539" y="0"/>
                    </a:lnTo>
                    <a:lnTo>
                      <a:pt x="2539" y="373"/>
                    </a:lnTo>
                    <a:lnTo>
                      <a:pt x="1484" y="373"/>
                    </a:lnTo>
                    <a:lnTo>
                      <a:pt x="1484" y="3265"/>
                    </a:lnTo>
                    <a:lnTo>
                      <a:pt x="1057" y="3265"/>
                    </a:lnTo>
                    <a:lnTo>
                      <a:pt x="1057" y="373"/>
                    </a:lnTo>
                    <a:lnTo>
                      <a:pt x="0" y="373"/>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35" name="Freeform 11"/>
              <p:cNvSpPr>
                <a:spLocks noEditPoints="1"/>
              </p:cNvSpPr>
              <p:nvPr/>
            </p:nvSpPr>
            <p:spPr bwMode="auto">
              <a:xfrm>
                <a:off x="6186349" y="3068176"/>
                <a:ext cx="374848" cy="618556"/>
              </a:xfrm>
              <a:custGeom>
                <a:avLst/>
                <a:gdLst>
                  <a:gd name="T0" fmla="*/ 406 w 1977"/>
                  <a:gd name="T1" fmla="*/ 1463 h 3265"/>
                  <a:gd name="T2" fmla="*/ 959 w 1977"/>
                  <a:gd name="T3" fmla="*/ 1460 h 3265"/>
                  <a:gd name="T4" fmla="*/ 1084 w 1977"/>
                  <a:gd name="T5" fmla="*/ 1444 h 3265"/>
                  <a:gd name="T6" fmla="*/ 1201 w 1977"/>
                  <a:gd name="T7" fmla="*/ 1409 h 3265"/>
                  <a:gd name="T8" fmla="*/ 1303 w 1977"/>
                  <a:gd name="T9" fmla="*/ 1357 h 3265"/>
                  <a:gd name="T10" fmla="*/ 1389 w 1977"/>
                  <a:gd name="T11" fmla="*/ 1288 h 3265"/>
                  <a:gd name="T12" fmla="*/ 1457 w 1977"/>
                  <a:gd name="T13" fmla="*/ 1199 h 3265"/>
                  <a:gd name="T14" fmla="*/ 1504 w 1977"/>
                  <a:gd name="T15" fmla="*/ 1092 h 3265"/>
                  <a:gd name="T16" fmla="*/ 1529 w 1977"/>
                  <a:gd name="T17" fmla="*/ 967 h 3265"/>
                  <a:gd name="T18" fmla="*/ 1529 w 1977"/>
                  <a:gd name="T19" fmla="*/ 828 h 3265"/>
                  <a:gd name="T20" fmla="*/ 1504 w 1977"/>
                  <a:gd name="T21" fmla="*/ 702 h 3265"/>
                  <a:gd name="T22" fmla="*/ 1457 w 1977"/>
                  <a:gd name="T23" fmla="*/ 596 h 3265"/>
                  <a:gd name="T24" fmla="*/ 1389 w 1977"/>
                  <a:gd name="T25" fmla="*/ 507 h 3265"/>
                  <a:gd name="T26" fmla="*/ 1303 w 1977"/>
                  <a:gd name="T27" fmla="*/ 438 h 3265"/>
                  <a:gd name="T28" fmla="*/ 1201 w 1977"/>
                  <a:gd name="T29" fmla="*/ 384 h 3265"/>
                  <a:gd name="T30" fmla="*/ 1084 w 1977"/>
                  <a:gd name="T31" fmla="*/ 351 h 3265"/>
                  <a:gd name="T32" fmla="*/ 959 w 1977"/>
                  <a:gd name="T33" fmla="*/ 334 h 3265"/>
                  <a:gd name="T34" fmla="*/ 406 w 1977"/>
                  <a:gd name="T35" fmla="*/ 331 h 3265"/>
                  <a:gd name="T36" fmla="*/ 900 w 1977"/>
                  <a:gd name="T37" fmla="*/ 0 h 3265"/>
                  <a:gd name="T38" fmla="*/ 1070 w 1977"/>
                  <a:gd name="T39" fmla="*/ 8 h 3265"/>
                  <a:gd name="T40" fmla="*/ 1231 w 1977"/>
                  <a:gd name="T41" fmla="*/ 30 h 3265"/>
                  <a:gd name="T42" fmla="*/ 1380 w 1977"/>
                  <a:gd name="T43" fmla="*/ 68 h 3265"/>
                  <a:gd name="T44" fmla="*/ 1517 w 1977"/>
                  <a:gd name="T45" fmla="*/ 123 h 3265"/>
                  <a:gd name="T46" fmla="*/ 1640 w 1977"/>
                  <a:gd name="T47" fmla="*/ 195 h 3265"/>
                  <a:gd name="T48" fmla="*/ 1745 w 1977"/>
                  <a:gd name="T49" fmla="*/ 284 h 3265"/>
                  <a:gd name="T50" fmla="*/ 1834 w 1977"/>
                  <a:gd name="T51" fmla="*/ 392 h 3265"/>
                  <a:gd name="T52" fmla="*/ 1902 w 1977"/>
                  <a:gd name="T53" fmla="*/ 518 h 3265"/>
                  <a:gd name="T54" fmla="*/ 1950 w 1977"/>
                  <a:gd name="T55" fmla="*/ 662 h 3265"/>
                  <a:gd name="T56" fmla="*/ 1974 w 1977"/>
                  <a:gd name="T57" fmla="*/ 828 h 3265"/>
                  <a:gd name="T58" fmla="*/ 1974 w 1977"/>
                  <a:gd name="T59" fmla="*/ 1004 h 3265"/>
                  <a:gd name="T60" fmla="*/ 1952 w 1977"/>
                  <a:gd name="T61" fmla="*/ 1159 h 3265"/>
                  <a:gd name="T62" fmla="*/ 1909 w 1977"/>
                  <a:gd name="T63" fmla="*/ 1296 h 3265"/>
                  <a:gd name="T64" fmla="*/ 1846 w 1977"/>
                  <a:gd name="T65" fmla="*/ 1415 h 3265"/>
                  <a:gd name="T66" fmla="*/ 1766 w 1977"/>
                  <a:gd name="T67" fmla="*/ 1515 h 3265"/>
                  <a:gd name="T68" fmla="*/ 1668 w 1977"/>
                  <a:gd name="T69" fmla="*/ 1599 h 3265"/>
                  <a:gd name="T70" fmla="*/ 1554 w 1977"/>
                  <a:gd name="T71" fmla="*/ 1666 h 3265"/>
                  <a:gd name="T72" fmla="*/ 1429 w 1977"/>
                  <a:gd name="T73" fmla="*/ 1719 h 3265"/>
                  <a:gd name="T74" fmla="*/ 1290 w 1977"/>
                  <a:gd name="T75" fmla="*/ 1756 h 3265"/>
                  <a:gd name="T76" fmla="*/ 1141 w 1977"/>
                  <a:gd name="T77" fmla="*/ 1781 h 3265"/>
                  <a:gd name="T78" fmla="*/ 982 w 1977"/>
                  <a:gd name="T79" fmla="*/ 1793 h 3265"/>
                  <a:gd name="T80" fmla="*/ 427 w 1977"/>
                  <a:gd name="T81" fmla="*/ 1794 h 3265"/>
                  <a:gd name="T82" fmla="*/ 0 w 1977"/>
                  <a:gd name="T83" fmla="*/ 3265 h 3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77" h="3265">
                    <a:moveTo>
                      <a:pt x="406" y="331"/>
                    </a:moveTo>
                    <a:lnTo>
                      <a:pt x="406" y="1463"/>
                    </a:lnTo>
                    <a:lnTo>
                      <a:pt x="891" y="1463"/>
                    </a:lnTo>
                    <a:lnTo>
                      <a:pt x="959" y="1460"/>
                    </a:lnTo>
                    <a:lnTo>
                      <a:pt x="1022" y="1455"/>
                    </a:lnTo>
                    <a:lnTo>
                      <a:pt x="1084" y="1444"/>
                    </a:lnTo>
                    <a:lnTo>
                      <a:pt x="1145" y="1429"/>
                    </a:lnTo>
                    <a:lnTo>
                      <a:pt x="1201" y="1409"/>
                    </a:lnTo>
                    <a:lnTo>
                      <a:pt x="1253" y="1385"/>
                    </a:lnTo>
                    <a:lnTo>
                      <a:pt x="1303" y="1357"/>
                    </a:lnTo>
                    <a:lnTo>
                      <a:pt x="1348" y="1324"/>
                    </a:lnTo>
                    <a:lnTo>
                      <a:pt x="1389" y="1288"/>
                    </a:lnTo>
                    <a:lnTo>
                      <a:pt x="1424" y="1246"/>
                    </a:lnTo>
                    <a:lnTo>
                      <a:pt x="1457" y="1199"/>
                    </a:lnTo>
                    <a:lnTo>
                      <a:pt x="1483" y="1149"/>
                    </a:lnTo>
                    <a:lnTo>
                      <a:pt x="1504" y="1092"/>
                    </a:lnTo>
                    <a:lnTo>
                      <a:pt x="1519" y="1032"/>
                    </a:lnTo>
                    <a:lnTo>
                      <a:pt x="1529" y="967"/>
                    </a:lnTo>
                    <a:lnTo>
                      <a:pt x="1532" y="897"/>
                    </a:lnTo>
                    <a:lnTo>
                      <a:pt x="1529" y="828"/>
                    </a:lnTo>
                    <a:lnTo>
                      <a:pt x="1519" y="763"/>
                    </a:lnTo>
                    <a:lnTo>
                      <a:pt x="1504" y="702"/>
                    </a:lnTo>
                    <a:lnTo>
                      <a:pt x="1483" y="646"/>
                    </a:lnTo>
                    <a:lnTo>
                      <a:pt x="1457" y="596"/>
                    </a:lnTo>
                    <a:lnTo>
                      <a:pt x="1424" y="549"/>
                    </a:lnTo>
                    <a:lnTo>
                      <a:pt x="1389" y="507"/>
                    </a:lnTo>
                    <a:lnTo>
                      <a:pt x="1348" y="470"/>
                    </a:lnTo>
                    <a:lnTo>
                      <a:pt x="1303" y="438"/>
                    </a:lnTo>
                    <a:lnTo>
                      <a:pt x="1253" y="410"/>
                    </a:lnTo>
                    <a:lnTo>
                      <a:pt x="1201" y="384"/>
                    </a:lnTo>
                    <a:lnTo>
                      <a:pt x="1145" y="365"/>
                    </a:lnTo>
                    <a:lnTo>
                      <a:pt x="1084" y="351"/>
                    </a:lnTo>
                    <a:lnTo>
                      <a:pt x="1022" y="340"/>
                    </a:lnTo>
                    <a:lnTo>
                      <a:pt x="959" y="334"/>
                    </a:lnTo>
                    <a:lnTo>
                      <a:pt x="891" y="331"/>
                    </a:lnTo>
                    <a:lnTo>
                      <a:pt x="406" y="331"/>
                    </a:lnTo>
                    <a:close/>
                    <a:moveTo>
                      <a:pt x="0" y="0"/>
                    </a:moveTo>
                    <a:lnTo>
                      <a:pt x="900" y="0"/>
                    </a:lnTo>
                    <a:lnTo>
                      <a:pt x="985" y="2"/>
                    </a:lnTo>
                    <a:lnTo>
                      <a:pt x="1070" y="8"/>
                    </a:lnTo>
                    <a:lnTo>
                      <a:pt x="1152" y="18"/>
                    </a:lnTo>
                    <a:lnTo>
                      <a:pt x="1231" y="30"/>
                    </a:lnTo>
                    <a:lnTo>
                      <a:pt x="1308" y="48"/>
                    </a:lnTo>
                    <a:lnTo>
                      <a:pt x="1380" y="68"/>
                    </a:lnTo>
                    <a:lnTo>
                      <a:pt x="1451" y="95"/>
                    </a:lnTo>
                    <a:lnTo>
                      <a:pt x="1517" y="123"/>
                    </a:lnTo>
                    <a:lnTo>
                      <a:pt x="1580" y="157"/>
                    </a:lnTo>
                    <a:lnTo>
                      <a:pt x="1640" y="195"/>
                    </a:lnTo>
                    <a:lnTo>
                      <a:pt x="1695" y="238"/>
                    </a:lnTo>
                    <a:lnTo>
                      <a:pt x="1745" y="284"/>
                    </a:lnTo>
                    <a:lnTo>
                      <a:pt x="1792" y="336"/>
                    </a:lnTo>
                    <a:lnTo>
                      <a:pt x="1834" y="392"/>
                    </a:lnTo>
                    <a:lnTo>
                      <a:pt x="1871" y="452"/>
                    </a:lnTo>
                    <a:lnTo>
                      <a:pt x="1902" y="518"/>
                    </a:lnTo>
                    <a:lnTo>
                      <a:pt x="1928" y="587"/>
                    </a:lnTo>
                    <a:lnTo>
                      <a:pt x="1950" y="662"/>
                    </a:lnTo>
                    <a:lnTo>
                      <a:pt x="1965" y="742"/>
                    </a:lnTo>
                    <a:lnTo>
                      <a:pt x="1974" y="828"/>
                    </a:lnTo>
                    <a:lnTo>
                      <a:pt x="1977" y="918"/>
                    </a:lnTo>
                    <a:lnTo>
                      <a:pt x="1974" y="1004"/>
                    </a:lnTo>
                    <a:lnTo>
                      <a:pt x="1967" y="1084"/>
                    </a:lnTo>
                    <a:lnTo>
                      <a:pt x="1952" y="1159"/>
                    </a:lnTo>
                    <a:lnTo>
                      <a:pt x="1933" y="1230"/>
                    </a:lnTo>
                    <a:lnTo>
                      <a:pt x="1909" y="1296"/>
                    </a:lnTo>
                    <a:lnTo>
                      <a:pt x="1880" y="1358"/>
                    </a:lnTo>
                    <a:lnTo>
                      <a:pt x="1846" y="1415"/>
                    </a:lnTo>
                    <a:lnTo>
                      <a:pt x="1807" y="1466"/>
                    </a:lnTo>
                    <a:lnTo>
                      <a:pt x="1766" y="1515"/>
                    </a:lnTo>
                    <a:lnTo>
                      <a:pt x="1718" y="1559"/>
                    </a:lnTo>
                    <a:lnTo>
                      <a:pt x="1668" y="1599"/>
                    </a:lnTo>
                    <a:lnTo>
                      <a:pt x="1614" y="1635"/>
                    </a:lnTo>
                    <a:lnTo>
                      <a:pt x="1554" y="1666"/>
                    </a:lnTo>
                    <a:lnTo>
                      <a:pt x="1494" y="1694"/>
                    </a:lnTo>
                    <a:lnTo>
                      <a:pt x="1429" y="1719"/>
                    </a:lnTo>
                    <a:lnTo>
                      <a:pt x="1361" y="1740"/>
                    </a:lnTo>
                    <a:lnTo>
                      <a:pt x="1290" y="1756"/>
                    </a:lnTo>
                    <a:lnTo>
                      <a:pt x="1216" y="1771"/>
                    </a:lnTo>
                    <a:lnTo>
                      <a:pt x="1141" y="1781"/>
                    </a:lnTo>
                    <a:lnTo>
                      <a:pt x="1062" y="1789"/>
                    </a:lnTo>
                    <a:lnTo>
                      <a:pt x="982" y="1793"/>
                    </a:lnTo>
                    <a:lnTo>
                      <a:pt x="900" y="1794"/>
                    </a:lnTo>
                    <a:lnTo>
                      <a:pt x="427" y="1794"/>
                    </a:lnTo>
                    <a:lnTo>
                      <a:pt x="427" y="3265"/>
                    </a:lnTo>
                    <a:lnTo>
                      <a:pt x="0" y="326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36" name="Freeform 12"/>
              <p:cNvSpPr>
                <a:spLocks noEditPoints="1"/>
              </p:cNvSpPr>
              <p:nvPr/>
            </p:nvSpPr>
            <p:spPr bwMode="auto">
              <a:xfrm>
                <a:off x="5754270" y="3068176"/>
                <a:ext cx="374848" cy="618556"/>
              </a:xfrm>
              <a:custGeom>
                <a:avLst/>
                <a:gdLst>
                  <a:gd name="T0" fmla="*/ 427 w 1977"/>
                  <a:gd name="T1" fmla="*/ 1463 h 3265"/>
                  <a:gd name="T2" fmla="*/ 978 w 1977"/>
                  <a:gd name="T3" fmla="*/ 1460 h 3265"/>
                  <a:gd name="T4" fmla="*/ 1105 w 1977"/>
                  <a:gd name="T5" fmla="*/ 1444 h 3265"/>
                  <a:gd name="T6" fmla="*/ 1221 w 1977"/>
                  <a:gd name="T7" fmla="*/ 1409 h 3265"/>
                  <a:gd name="T8" fmla="*/ 1323 w 1977"/>
                  <a:gd name="T9" fmla="*/ 1357 h 3265"/>
                  <a:gd name="T10" fmla="*/ 1408 w 1977"/>
                  <a:gd name="T11" fmla="*/ 1288 h 3265"/>
                  <a:gd name="T12" fmla="*/ 1476 w 1977"/>
                  <a:gd name="T13" fmla="*/ 1199 h 3265"/>
                  <a:gd name="T14" fmla="*/ 1525 w 1977"/>
                  <a:gd name="T15" fmla="*/ 1092 h 3265"/>
                  <a:gd name="T16" fmla="*/ 1549 w 1977"/>
                  <a:gd name="T17" fmla="*/ 967 h 3265"/>
                  <a:gd name="T18" fmla="*/ 1549 w 1977"/>
                  <a:gd name="T19" fmla="*/ 828 h 3265"/>
                  <a:gd name="T20" fmla="*/ 1525 w 1977"/>
                  <a:gd name="T21" fmla="*/ 702 h 3265"/>
                  <a:gd name="T22" fmla="*/ 1476 w 1977"/>
                  <a:gd name="T23" fmla="*/ 596 h 3265"/>
                  <a:gd name="T24" fmla="*/ 1408 w 1977"/>
                  <a:gd name="T25" fmla="*/ 507 h 3265"/>
                  <a:gd name="T26" fmla="*/ 1323 w 1977"/>
                  <a:gd name="T27" fmla="*/ 438 h 3265"/>
                  <a:gd name="T28" fmla="*/ 1221 w 1977"/>
                  <a:gd name="T29" fmla="*/ 384 h 3265"/>
                  <a:gd name="T30" fmla="*/ 1105 w 1977"/>
                  <a:gd name="T31" fmla="*/ 351 h 3265"/>
                  <a:gd name="T32" fmla="*/ 978 w 1977"/>
                  <a:gd name="T33" fmla="*/ 334 h 3265"/>
                  <a:gd name="T34" fmla="*/ 427 w 1977"/>
                  <a:gd name="T35" fmla="*/ 331 h 3265"/>
                  <a:gd name="T36" fmla="*/ 900 w 1977"/>
                  <a:gd name="T37" fmla="*/ 0 h 3265"/>
                  <a:gd name="T38" fmla="*/ 1070 w 1977"/>
                  <a:gd name="T39" fmla="*/ 8 h 3265"/>
                  <a:gd name="T40" fmla="*/ 1231 w 1977"/>
                  <a:gd name="T41" fmla="*/ 30 h 3265"/>
                  <a:gd name="T42" fmla="*/ 1380 w 1977"/>
                  <a:gd name="T43" fmla="*/ 68 h 3265"/>
                  <a:gd name="T44" fmla="*/ 1518 w 1977"/>
                  <a:gd name="T45" fmla="*/ 123 h 3265"/>
                  <a:gd name="T46" fmla="*/ 1640 w 1977"/>
                  <a:gd name="T47" fmla="*/ 195 h 3265"/>
                  <a:gd name="T48" fmla="*/ 1745 w 1977"/>
                  <a:gd name="T49" fmla="*/ 284 h 3265"/>
                  <a:gd name="T50" fmla="*/ 1834 w 1977"/>
                  <a:gd name="T51" fmla="*/ 392 h 3265"/>
                  <a:gd name="T52" fmla="*/ 1902 w 1977"/>
                  <a:gd name="T53" fmla="*/ 518 h 3265"/>
                  <a:gd name="T54" fmla="*/ 1951 w 1977"/>
                  <a:gd name="T55" fmla="*/ 662 h 3265"/>
                  <a:gd name="T56" fmla="*/ 1974 w 1977"/>
                  <a:gd name="T57" fmla="*/ 828 h 3265"/>
                  <a:gd name="T58" fmla="*/ 1974 w 1977"/>
                  <a:gd name="T59" fmla="*/ 1004 h 3265"/>
                  <a:gd name="T60" fmla="*/ 1952 w 1977"/>
                  <a:gd name="T61" fmla="*/ 1159 h 3265"/>
                  <a:gd name="T62" fmla="*/ 1909 w 1977"/>
                  <a:gd name="T63" fmla="*/ 1296 h 3265"/>
                  <a:gd name="T64" fmla="*/ 1846 w 1977"/>
                  <a:gd name="T65" fmla="*/ 1415 h 3265"/>
                  <a:gd name="T66" fmla="*/ 1766 w 1977"/>
                  <a:gd name="T67" fmla="*/ 1515 h 3265"/>
                  <a:gd name="T68" fmla="*/ 1668 w 1977"/>
                  <a:gd name="T69" fmla="*/ 1599 h 3265"/>
                  <a:gd name="T70" fmla="*/ 1555 w 1977"/>
                  <a:gd name="T71" fmla="*/ 1666 h 3265"/>
                  <a:gd name="T72" fmla="*/ 1429 w 1977"/>
                  <a:gd name="T73" fmla="*/ 1719 h 3265"/>
                  <a:gd name="T74" fmla="*/ 1290 w 1977"/>
                  <a:gd name="T75" fmla="*/ 1756 h 3265"/>
                  <a:gd name="T76" fmla="*/ 1141 w 1977"/>
                  <a:gd name="T77" fmla="*/ 1781 h 3265"/>
                  <a:gd name="T78" fmla="*/ 983 w 1977"/>
                  <a:gd name="T79" fmla="*/ 1793 h 3265"/>
                  <a:gd name="T80" fmla="*/ 427 w 1977"/>
                  <a:gd name="T81" fmla="*/ 1794 h 3265"/>
                  <a:gd name="T82" fmla="*/ 0 w 1977"/>
                  <a:gd name="T83" fmla="*/ 3265 h 3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77" h="3265">
                    <a:moveTo>
                      <a:pt x="427" y="331"/>
                    </a:moveTo>
                    <a:lnTo>
                      <a:pt x="427" y="1463"/>
                    </a:lnTo>
                    <a:lnTo>
                      <a:pt x="912" y="1463"/>
                    </a:lnTo>
                    <a:lnTo>
                      <a:pt x="978" y="1460"/>
                    </a:lnTo>
                    <a:lnTo>
                      <a:pt x="1043" y="1455"/>
                    </a:lnTo>
                    <a:lnTo>
                      <a:pt x="1105" y="1444"/>
                    </a:lnTo>
                    <a:lnTo>
                      <a:pt x="1164" y="1429"/>
                    </a:lnTo>
                    <a:lnTo>
                      <a:pt x="1221" y="1409"/>
                    </a:lnTo>
                    <a:lnTo>
                      <a:pt x="1274" y="1385"/>
                    </a:lnTo>
                    <a:lnTo>
                      <a:pt x="1323" y="1357"/>
                    </a:lnTo>
                    <a:lnTo>
                      <a:pt x="1368" y="1324"/>
                    </a:lnTo>
                    <a:lnTo>
                      <a:pt x="1408" y="1288"/>
                    </a:lnTo>
                    <a:lnTo>
                      <a:pt x="1445" y="1246"/>
                    </a:lnTo>
                    <a:lnTo>
                      <a:pt x="1476" y="1199"/>
                    </a:lnTo>
                    <a:lnTo>
                      <a:pt x="1503" y="1149"/>
                    </a:lnTo>
                    <a:lnTo>
                      <a:pt x="1525" y="1092"/>
                    </a:lnTo>
                    <a:lnTo>
                      <a:pt x="1540" y="1032"/>
                    </a:lnTo>
                    <a:lnTo>
                      <a:pt x="1549" y="967"/>
                    </a:lnTo>
                    <a:lnTo>
                      <a:pt x="1553" y="897"/>
                    </a:lnTo>
                    <a:lnTo>
                      <a:pt x="1549" y="828"/>
                    </a:lnTo>
                    <a:lnTo>
                      <a:pt x="1540" y="763"/>
                    </a:lnTo>
                    <a:lnTo>
                      <a:pt x="1525" y="702"/>
                    </a:lnTo>
                    <a:lnTo>
                      <a:pt x="1503" y="646"/>
                    </a:lnTo>
                    <a:lnTo>
                      <a:pt x="1476" y="596"/>
                    </a:lnTo>
                    <a:lnTo>
                      <a:pt x="1445" y="549"/>
                    </a:lnTo>
                    <a:lnTo>
                      <a:pt x="1408" y="507"/>
                    </a:lnTo>
                    <a:lnTo>
                      <a:pt x="1368" y="470"/>
                    </a:lnTo>
                    <a:lnTo>
                      <a:pt x="1323" y="438"/>
                    </a:lnTo>
                    <a:lnTo>
                      <a:pt x="1274" y="410"/>
                    </a:lnTo>
                    <a:lnTo>
                      <a:pt x="1221" y="384"/>
                    </a:lnTo>
                    <a:lnTo>
                      <a:pt x="1164" y="365"/>
                    </a:lnTo>
                    <a:lnTo>
                      <a:pt x="1105" y="351"/>
                    </a:lnTo>
                    <a:lnTo>
                      <a:pt x="1043" y="340"/>
                    </a:lnTo>
                    <a:lnTo>
                      <a:pt x="978" y="334"/>
                    </a:lnTo>
                    <a:lnTo>
                      <a:pt x="912" y="331"/>
                    </a:lnTo>
                    <a:lnTo>
                      <a:pt x="427" y="331"/>
                    </a:lnTo>
                    <a:close/>
                    <a:moveTo>
                      <a:pt x="0" y="0"/>
                    </a:moveTo>
                    <a:lnTo>
                      <a:pt x="900" y="0"/>
                    </a:lnTo>
                    <a:lnTo>
                      <a:pt x="986" y="2"/>
                    </a:lnTo>
                    <a:lnTo>
                      <a:pt x="1070" y="8"/>
                    </a:lnTo>
                    <a:lnTo>
                      <a:pt x="1153" y="18"/>
                    </a:lnTo>
                    <a:lnTo>
                      <a:pt x="1231" y="30"/>
                    </a:lnTo>
                    <a:lnTo>
                      <a:pt x="1308" y="48"/>
                    </a:lnTo>
                    <a:lnTo>
                      <a:pt x="1380" y="68"/>
                    </a:lnTo>
                    <a:lnTo>
                      <a:pt x="1451" y="95"/>
                    </a:lnTo>
                    <a:lnTo>
                      <a:pt x="1518" y="123"/>
                    </a:lnTo>
                    <a:lnTo>
                      <a:pt x="1580" y="157"/>
                    </a:lnTo>
                    <a:lnTo>
                      <a:pt x="1640" y="195"/>
                    </a:lnTo>
                    <a:lnTo>
                      <a:pt x="1695" y="238"/>
                    </a:lnTo>
                    <a:lnTo>
                      <a:pt x="1745" y="284"/>
                    </a:lnTo>
                    <a:lnTo>
                      <a:pt x="1792" y="336"/>
                    </a:lnTo>
                    <a:lnTo>
                      <a:pt x="1834" y="392"/>
                    </a:lnTo>
                    <a:lnTo>
                      <a:pt x="1871" y="452"/>
                    </a:lnTo>
                    <a:lnTo>
                      <a:pt x="1902" y="518"/>
                    </a:lnTo>
                    <a:lnTo>
                      <a:pt x="1928" y="587"/>
                    </a:lnTo>
                    <a:lnTo>
                      <a:pt x="1951" y="662"/>
                    </a:lnTo>
                    <a:lnTo>
                      <a:pt x="1965" y="742"/>
                    </a:lnTo>
                    <a:lnTo>
                      <a:pt x="1974" y="828"/>
                    </a:lnTo>
                    <a:lnTo>
                      <a:pt x="1977" y="918"/>
                    </a:lnTo>
                    <a:lnTo>
                      <a:pt x="1974" y="1004"/>
                    </a:lnTo>
                    <a:lnTo>
                      <a:pt x="1967" y="1084"/>
                    </a:lnTo>
                    <a:lnTo>
                      <a:pt x="1952" y="1159"/>
                    </a:lnTo>
                    <a:lnTo>
                      <a:pt x="1933" y="1230"/>
                    </a:lnTo>
                    <a:lnTo>
                      <a:pt x="1909" y="1296"/>
                    </a:lnTo>
                    <a:lnTo>
                      <a:pt x="1880" y="1358"/>
                    </a:lnTo>
                    <a:lnTo>
                      <a:pt x="1846" y="1415"/>
                    </a:lnTo>
                    <a:lnTo>
                      <a:pt x="1807" y="1466"/>
                    </a:lnTo>
                    <a:lnTo>
                      <a:pt x="1766" y="1515"/>
                    </a:lnTo>
                    <a:lnTo>
                      <a:pt x="1719" y="1559"/>
                    </a:lnTo>
                    <a:lnTo>
                      <a:pt x="1668" y="1599"/>
                    </a:lnTo>
                    <a:lnTo>
                      <a:pt x="1614" y="1635"/>
                    </a:lnTo>
                    <a:lnTo>
                      <a:pt x="1555" y="1666"/>
                    </a:lnTo>
                    <a:lnTo>
                      <a:pt x="1494" y="1694"/>
                    </a:lnTo>
                    <a:lnTo>
                      <a:pt x="1429" y="1719"/>
                    </a:lnTo>
                    <a:lnTo>
                      <a:pt x="1361" y="1740"/>
                    </a:lnTo>
                    <a:lnTo>
                      <a:pt x="1290" y="1756"/>
                    </a:lnTo>
                    <a:lnTo>
                      <a:pt x="1216" y="1771"/>
                    </a:lnTo>
                    <a:lnTo>
                      <a:pt x="1141" y="1781"/>
                    </a:lnTo>
                    <a:lnTo>
                      <a:pt x="1062" y="1789"/>
                    </a:lnTo>
                    <a:lnTo>
                      <a:pt x="983" y="1793"/>
                    </a:lnTo>
                    <a:lnTo>
                      <a:pt x="900" y="1794"/>
                    </a:lnTo>
                    <a:lnTo>
                      <a:pt x="427" y="1794"/>
                    </a:lnTo>
                    <a:lnTo>
                      <a:pt x="427" y="3265"/>
                    </a:lnTo>
                    <a:lnTo>
                      <a:pt x="0" y="326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37" name="Freeform 13"/>
              <p:cNvSpPr>
                <a:spLocks noEditPoints="1"/>
              </p:cNvSpPr>
              <p:nvPr/>
            </p:nvSpPr>
            <p:spPr bwMode="auto">
              <a:xfrm>
                <a:off x="7011089" y="3068176"/>
                <a:ext cx="476045" cy="618556"/>
              </a:xfrm>
              <a:custGeom>
                <a:avLst/>
                <a:gdLst>
                  <a:gd name="T0" fmla="*/ 872 w 2512"/>
                  <a:gd name="T1" fmla="*/ 1463 h 3265"/>
                  <a:gd name="T2" fmla="*/ 1066 w 2512"/>
                  <a:gd name="T3" fmla="*/ 1444 h 3265"/>
                  <a:gd name="T4" fmla="*/ 1234 w 2512"/>
                  <a:gd name="T5" fmla="*/ 1385 h 3265"/>
                  <a:gd name="T6" fmla="*/ 1370 w 2512"/>
                  <a:gd name="T7" fmla="*/ 1288 h 3265"/>
                  <a:gd name="T8" fmla="*/ 1465 w 2512"/>
                  <a:gd name="T9" fmla="*/ 1149 h 3265"/>
                  <a:gd name="T10" fmla="*/ 1510 w 2512"/>
                  <a:gd name="T11" fmla="*/ 967 h 3265"/>
                  <a:gd name="T12" fmla="*/ 1500 w 2512"/>
                  <a:gd name="T13" fmla="*/ 763 h 3265"/>
                  <a:gd name="T14" fmla="*/ 1438 w 2512"/>
                  <a:gd name="T15" fmla="*/ 596 h 3265"/>
                  <a:gd name="T16" fmla="*/ 1329 w 2512"/>
                  <a:gd name="T17" fmla="*/ 470 h 3265"/>
                  <a:gd name="T18" fmla="*/ 1181 w 2512"/>
                  <a:gd name="T19" fmla="*/ 386 h 3265"/>
                  <a:gd name="T20" fmla="*/ 1004 w 2512"/>
                  <a:gd name="T21" fmla="*/ 340 h 3265"/>
                  <a:gd name="T22" fmla="*/ 429 w 2512"/>
                  <a:gd name="T23" fmla="*/ 331 h 3265"/>
                  <a:gd name="T24" fmla="*/ 947 w 2512"/>
                  <a:gd name="T25" fmla="*/ 2 h 3265"/>
                  <a:gd name="T26" fmla="*/ 1191 w 2512"/>
                  <a:gd name="T27" fmla="*/ 31 h 3265"/>
                  <a:gd name="T28" fmla="*/ 1411 w 2512"/>
                  <a:gd name="T29" fmla="*/ 95 h 3265"/>
                  <a:gd name="T30" fmla="*/ 1601 w 2512"/>
                  <a:gd name="T31" fmla="*/ 195 h 3265"/>
                  <a:gd name="T32" fmla="*/ 1753 w 2512"/>
                  <a:gd name="T33" fmla="*/ 336 h 3265"/>
                  <a:gd name="T34" fmla="*/ 1864 w 2512"/>
                  <a:gd name="T35" fmla="*/ 518 h 3265"/>
                  <a:gd name="T36" fmla="*/ 1926 w 2512"/>
                  <a:gd name="T37" fmla="*/ 742 h 3265"/>
                  <a:gd name="T38" fmla="*/ 1936 w 2512"/>
                  <a:gd name="T39" fmla="*/ 993 h 3265"/>
                  <a:gd name="T40" fmla="*/ 1890 w 2512"/>
                  <a:gd name="T41" fmla="*/ 1196 h 3265"/>
                  <a:gd name="T42" fmla="*/ 1799 w 2512"/>
                  <a:gd name="T43" fmla="*/ 1363 h 3265"/>
                  <a:gd name="T44" fmla="*/ 1673 w 2512"/>
                  <a:gd name="T45" fmla="*/ 1500 h 3265"/>
                  <a:gd name="T46" fmla="*/ 1524 w 2512"/>
                  <a:gd name="T47" fmla="*/ 1607 h 3265"/>
                  <a:gd name="T48" fmla="*/ 1416 w 2512"/>
                  <a:gd name="T49" fmla="*/ 1673 h 3265"/>
                  <a:gd name="T50" fmla="*/ 1457 w 2512"/>
                  <a:gd name="T51" fmla="*/ 1697 h 3265"/>
                  <a:gd name="T52" fmla="*/ 1543 w 2512"/>
                  <a:gd name="T53" fmla="*/ 1762 h 3265"/>
                  <a:gd name="T54" fmla="*/ 1657 w 2512"/>
                  <a:gd name="T55" fmla="*/ 1870 h 3265"/>
                  <a:gd name="T56" fmla="*/ 1787 w 2512"/>
                  <a:gd name="T57" fmla="*/ 2025 h 3265"/>
                  <a:gd name="T58" fmla="*/ 1908 w 2512"/>
                  <a:gd name="T59" fmla="*/ 2208 h 3265"/>
                  <a:gd name="T60" fmla="*/ 2028 w 2512"/>
                  <a:gd name="T61" fmla="*/ 2402 h 3265"/>
                  <a:gd name="T62" fmla="*/ 2144 w 2512"/>
                  <a:gd name="T63" fmla="*/ 2600 h 3265"/>
                  <a:gd name="T64" fmla="*/ 2252 w 2512"/>
                  <a:gd name="T65" fmla="*/ 2791 h 3265"/>
                  <a:gd name="T66" fmla="*/ 2348 w 2512"/>
                  <a:gd name="T67" fmla="*/ 2963 h 3265"/>
                  <a:gd name="T68" fmla="*/ 2427 w 2512"/>
                  <a:gd name="T69" fmla="*/ 3107 h 3265"/>
                  <a:gd name="T70" fmla="*/ 2483 w 2512"/>
                  <a:gd name="T71" fmla="*/ 3210 h 3265"/>
                  <a:gd name="T72" fmla="*/ 2509 w 2512"/>
                  <a:gd name="T73" fmla="*/ 3262 h 3265"/>
                  <a:gd name="T74" fmla="*/ 2047 w 2512"/>
                  <a:gd name="T75" fmla="*/ 3262 h 3265"/>
                  <a:gd name="T76" fmla="*/ 2019 w 2512"/>
                  <a:gd name="T77" fmla="*/ 3209 h 3265"/>
                  <a:gd name="T78" fmla="*/ 1963 w 2512"/>
                  <a:gd name="T79" fmla="*/ 3105 h 3265"/>
                  <a:gd name="T80" fmla="*/ 1884 w 2512"/>
                  <a:gd name="T81" fmla="*/ 2959 h 3265"/>
                  <a:gd name="T82" fmla="*/ 1787 w 2512"/>
                  <a:gd name="T83" fmla="*/ 2785 h 3265"/>
                  <a:gd name="T84" fmla="*/ 1676 w 2512"/>
                  <a:gd name="T85" fmla="*/ 2593 h 3265"/>
                  <a:gd name="T86" fmla="*/ 1558 w 2512"/>
                  <a:gd name="T87" fmla="*/ 2393 h 3265"/>
                  <a:gd name="T88" fmla="*/ 1435 w 2512"/>
                  <a:gd name="T89" fmla="*/ 2199 h 3265"/>
                  <a:gd name="T90" fmla="*/ 1301 w 2512"/>
                  <a:gd name="T91" fmla="*/ 2012 h 3265"/>
                  <a:gd name="T92" fmla="*/ 1162 w 2512"/>
                  <a:gd name="T93" fmla="*/ 1888 h 3265"/>
                  <a:gd name="T94" fmla="*/ 1020 w 2512"/>
                  <a:gd name="T95" fmla="*/ 1821 h 3265"/>
                  <a:gd name="T96" fmla="*/ 869 w 2512"/>
                  <a:gd name="T97" fmla="*/ 1797 h 3265"/>
                  <a:gd name="T98" fmla="*/ 429 w 2512"/>
                  <a:gd name="T99" fmla="*/ 1794 h 3265"/>
                  <a:gd name="T100" fmla="*/ 0 w 2512"/>
                  <a:gd name="T101" fmla="*/ 0 h 3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12" h="3265">
                    <a:moveTo>
                      <a:pt x="429" y="331"/>
                    </a:moveTo>
                    <a:lnTo>
                      <a:pt x="429" y="1463"/>
                    </a:lnTo>
                    <a:lnTo>
                      <a:pt x="872" y="1463"/>
                    </a:lnTo>
                    <a:lnTo>
                      <a:pt x="938" y="1460"/>
                    </a:lnTo>
                    <a:lnTo>
                      <a:pt x="1004" y="1455"/>
                    </a:lnTo>
                    <a:lnTo>
                      <a:pt x="1066" y="1444"/>
                    </a:lnTo>
                    <a:lnTo>
                      <a:pt x="1125" y="1429"/>
                    </a:lnTo>
                    <a:lnTo>
                      <a:pt x="1181" y="1409"/>
                    </a:lnTo>
                    <a:lnTo>
                      <a:pt x="1234" y="1385"/>
                    </a:lnTo>
                    <a:lnTo>
                      <a:pt x="1283" y="1357"/>
                    </a:lnTo>
                    <a:lnTo>
                      <a:pt x="1329" y="1324"/>
                    </a:lnTo>
                    <a:lnTo>
                      <a:pt x="1370" y="1288"/>
                    </a:lnTo>
                    <a:lnTo>
                      <a:pt x="1405" y="1246"/>
                    </a:lnTo>
                    <a:lnTo>
                      <a:pt x="1438" y="1199"/>
                    </a:lnTo>
                    <a:lnTo>
                      <a:pt x="1465" y="1149"/>
                    </a:lnTo>
                    <a:lnTo>
                      <a:pt x="1485" y="1092"/>
                    </a:lnTo>
                    <a:lnTo>
                      <a:pt x="1500" y="1032"/>
                    </a:lnTo>
                    <a:lnTo>
                      <a:pt x="1510" y="967"/>
                    </a:lnTo>
                    <a:lnTo>
                      <a:pt x="1513" y="897"/>
                    </a:lnTo>
                    <a:lnTo>
                      <a:pt x="1510" y="828"/>
                    </a:lnTo>
                    <a:lnTo>
                      <a:pt x="1500" y="763"/>
                    </a:lnTo>
                    <a:lnTo>
                      <a:pt x="1485" y="702"/>
                    </a:lnTo>
                    <a:lnTo>
                      <a:pt x="1465" y="646"/>
                    </a:lnTo>
                    <a:lnTo>
                      <a:pt x="1438" y="596"/>
                    </a:lnTo>
                    <a:lnTo>
                      <a:pt x="1405" y="549"/>
                    </a:lnTo>
                    <a:lnTo>
                      <a:pt x="1370" y="507"/>
                    </a:lnTo>
                    <a:lnTo>
                      <a:pt x="1329" y="470"/>
                    </a:lnTo>
                    <a:lnTo>
                      <a:pt x="1283" y="438"/>
                    </a:lnTo>
                    <a:lnTo>
                      <a:pt x="1234" y="410"/>
                    </a:lnTo>
                    <a:lnTo>
                      <a:pt x="1181" y="386"/>
                    </a:lnTo>
                    <a:lnTo>
                      <a:pt x="1125" y="365"/>
                    </a:lnTo>
                    <a:lnTo>
                      <a:pt x="1066" y="351"/>
                    </a:lnTo>
                    <a:lnTo>
                      <a:pt x="1004" y="340"/>
                    </a:lnTo>
                    <a:lnTo>
                      <a:pt x="938" y="334"/>
                    </a:lnTo>
                    <a:lnTo>
                      <a:pt x="872" y="331"/>
                    </a:lnTo>
                    <a:lnTo>
                      <a:pt x="429" y="331"/>
                    </a:lnTo>
                    <a:close/>
                    <a:moveTo>
                      <a:pt x="0" y="0"/>
                    </a:moveTo>
                    <a:lnTo>
                      <a:pt x="862" y="0"/>
                    </a:lnTo>
                    <a:lnTo>
                      <a:pt x="947" y="2"/>
                    </a:lnTo>
                    <a:lnTo>
                      <a:pt x="1032" y="8"/>
                    </a:lnTo>
                    <a:lnTo>
                      <a:pt x="1113" y="18"/>
                    </a:lnTo>
                    <a:lnTo>
                      <a:pt x="1191" y="31"/>
                    </a:lnTo>
                    <a:lnTo>
                      <a:pt x="1268" y="48"/>
                    </a:lnTo>
                    <a:lnTo>
                      <a:pt x="1342" y="68"/>
                    </a:lnTo>
                    <a:lnTo>
                      <a:pt x="1411" y="95"/>
                    </a:lnTo>
                    <a:lnTo>
                      <a:pt x="1478" y="124"/>
                    </a:lnTo>
                    <a:lnTo>
                      <a:pt x="1541" y="157"/>
                    </a:lnTo>
                    <a:lnTo>
                      <a:pt x="1601" y="195"/>
                    </a:lnTo>
                    <a:lnTo>
                      <a:pt x="1655" y="238"/>
                    </a:lnTo>
                    <a:lnTo>
                      <a:pt x="1707" y="284"/>
                    </a:lnTo>
                    <a:lnTo>
                      <a:pt x="1753" y="336"/>
                    </a:lnTo>
                    <a:lnTo>
                      <a:pt x="1794" y="392"/>
                    </a:lnTo>
                    <a:lnTo>
                      <a:pt x="1831" y="452"/>
                    </a:lnTo>
                    <a:lnTo>
                      <a:pt x="1864" y="518"/>
                    </a:lnTo>
                    <a:lnTo>
                      <a:pt x="1890" y="587"/>
                    </a:lnTo>
                    <a:lnTo>
                      <a:pt x="1911" y="662"/>
                    </a:lnTo>
                    <a:lnTo>
                      <a:pt x="1926" y="742"/>
                    </a:lnTo>
                    <a:lnTo>
                      <a:pt x="1936" y="828"/>
                    </a:lnTo>
                    <a:lnTo>
                      <a:pt x="1939" y="918"/>
                    </a:lnTo>
                    <a:lnTo>
                      <a:pt x="1936" y="993"/>
                    </a:lnTo>
                    <a:lnTo>
                      <a:pt x="1926" y="1064"/>
                    </a:lnTo>
                    <a:lnTo>
                      <a:pt x="1911" y="1132"/>
                    </a:lnTo>
                    <a:lnTo>
                      <a:pt x="1890" y="1196"/>
                    </a:lnTo>
                    <a:lnTo>
                      <a:pt x="1864" y="1255"/>
                    </a:lnTo>
                    <a:lnTo>
                      <a:pt x="1834" y="1311"/>
                    </a:lnTo>
                    <a:lnTo>
                      <a:pt x="1799" y="1363"/>
                    </a:lnTo>
                    <a:lnTo>
                      <a:pt x="1760" y="1412"/>
                    </a:lnTo>
                    <a:lnTo>
                      <a:pt x="1719" y="1457"/>
                    </a:lnTo>
                    <a:lnTo>
                      <a:pt x="1673" y="1500"/>
                    </a:lnTo>
                    <a:lnTo>
                      <a:pt x="1626" y="1539"/>
                    </a:lnTo>
                    <a:lnTo>
                      <a:pt x="1575" y="1574"/>
                    </a:lnTo>
                    <a:lnTo>
                      <a:pt x="1524" y="1607"/>
                    </a:lnTo>
                    <a:lnTo>
                      <a:pt x="1471" y="1636"/>
                    </a:lnTo>
                    <a:lnTo>
                      <a:pt x="1416" y="1664"/>
                    </a:lnTo>
                    <a:lnTo>
                      <a:pt x="1416" y="1673"/>
                    </a:lnTo>
                    <a:lnTo>
                      <a:pt x="1423" y="1678"/>
                    </a:lnTo>
                    <a:lnTo>
                      <a:pt x="1438" y="1685"/>
                    </a:lnTo>
                    <a:lnTo>
                      <a:pt x="1457" y="1697"/>
                    </a:lnTo>
                    <a:lnTo>
                      <a:pt x="1481" y="1715"/>
                    </a:lnTo>
                    <a:lnTo>
                      <a:pt x="1510" y="1735"/>
                    </a:lnTo>
                    <a:lnTo>
                      <a:pt x="1543" y="1762"/>
                    </a:lnTo>
                    <a:lnTo>
                      <a:pt x="1578" y="1793"/>
                    </a:lnTo>
                    <a:lnTo>
                      <a:pt x="1617" y="1828"/>
                    </a:lnTo>
                    <a:lnTo>
                      <a:pt x="1657" y="1870"/>
                    </a:lnTo>
                    <a:lnTo>
                      <a:pt x="1700" y="1916"/>
                    </a:lnTo>
                    <a:lnTo>
                      <a:pt x="1742" y="1967"/>
                    </a:lnTo>
                    <a:lnTo>
                      <a:pt x="1787" y="2025"/>
                    </a:lnTo>
                    <a:lnTo>
                      <a:pt x="1830" y="2089"/>
                    </a:lnTo>
                    <a:lnTo>
                      <a:pt x="1870" y="2148"/>
                    </a:lnTo>
                    <a:lnTo>
                      <a:pt x="1908" y="2208"/>
                    </a:lnTo>
                    <a:lnTo>
                      <a:pt x="1948" y="2272"/>
                    </a:lnTo>
                    <a:lnTo>
                      <a:pt x="1988" y="2337"/>
                    </a:lnTo>
                    <a:lnTo>
                      <a:pt x="2028" y="2402"/>
                    </a:lnTo>
                    <a:lnTo>
                      <a:pt x="2066" y="2467"/>
                    </a:lnTo>
                    <a:lnTo>
                      <a:pt x="2106" y="2533"/>
                    </a:lnTo>
                    <a:lnTo>
                      <a:pt x="2144" y="2600"/>
                    </a:lnTo>
                    <a:lnTo>
                      <a:pt x="2181" y="2665"/>
                    </a:lnTo>
                    <a:lnTo>
                      <a:pt x="2218" y="2728"/>
                    </a:lnTo>
                    <a:lnTo>
                      <a:pt x="2252" y="2791"/>
                    </a:lnTo>
                    <a:lnTo>
                      <a:pt x="2286" y="2851"/>
                    </a:lnTo>
                    <a:lnTo>
                      <a:pt x="2319" y="2909"/>
                    </a:lnTo>
                    <a:lnTo>
                      <a:pt x="2348" y="2963"/>
                    </a:lnTo>
                    <a:lnTo>
                      <a:pt x="2378" y="3015"/>
                    </a:lnTo>
                    <a:lnTo>
                      <a:pt x="2403" y="3062"/>
                    </a:lnTo>
                    <a:lnTo>
                      <a:pt x="2427" y="3107"/>
                    </a:lnTo>
                    <a:lnTo>
                      <a:pt x="2449" y="3147"/>
                    </a:lnTo>
                    <a:lnTo>
                      <a:pt x="2467" y="3181"/>
                    </a:lnTo>
                    <a:lnTo>
                      <a:pt x="2483" y="3210"/>
                    </a:lnTo>
                    <a:lnTo>
                      <a:pt x="2495" y="3234"/>
                    </a:lnTo>
                    <a:lnTo>
                      <a:pt x="2505" y="3250"/>
                    </a:lnTo>
                    <a:lnTo>
                      <a:pt x="2509" y="3262"/>
                    </a:lnTo>
                    <a:lnTo>
                      <a:pt x="2512" y="3265"/>
                    </a:lnTo>
                    <a:lnTo>
                      <a:pt x="2048" y="3265"/>
                    </a:lnTo>
                    <a:lnTo>
                      <a:pt x="2047" y="3262"/>
                    </a:lnTo>
                    <a:lnTo>
                      <a:pt x="2041" y="3250"/>
                    </a:lnTo>
                    <a:lnTo>
                      <a:pt x="2032" y="3232"/>
                    </a:lnTo>
                    <a:lnTo>
                      <a:pt x="2019" y="3209"/>
                    </a:lnTo>
                    <a:lnTo>
                      <a:pt x="2004" y="3179"/>
                    </a:lnTo>
                    <a:lnTo>
                      <a:pt x="1985" y="3145"/>
                    </a:lnTo>
                    <a:lnTo>
                      <a:pt x="1963" y="3105"/>
                    </a:lnTo>
                    <a:lnTo>
                      <a:pt x="1939" y="3061"/>
                    </a:lnTo>
                    <a:lnTo>
                      <a:pt x="1912" y="3012"/>
                    </a:lnTo>
                    <a:lnTo>
                      <a:pt x="1884" y="2959"/>
                    </a:lnTo>
                    <a:lnTo>
                      <a:pt x="1853" y="2904"/>
                    </a:lnTo>
                    <a:lnTo>
                      <a:pt x="1821" y="2845"/>
                    </a:lnTo>
                    <a:lnTo>
                      <a:pt x="1787" y="2785"/>
                    </a:lnTo>
                    <a:lnTo>
                      <a:pt x="1751" y="2723"/>
                    </a:lnTo>
                    <a:lnTo>
                      <a:pt x="1714" y="2658"/>
                    </a:lnTo>
                    <a:lnTo>
                      <a:pt x="1676" y="2593"/>
                    </a:lnTo>
                    <a:lnTo>
                      <a:pt x="1638" y="2526"/>
                    </a:lnTo>
                    <a:lnTo>
                      <a:pt x="1598" y="2459"/>
                    </a:lnTo>
                    <a:lnTo>
                      <a:pt x="1558" y="2393"/>
                    </a:lnTo>
                    <a:lnTo>
                      <a:pt x="1516" y="2328"/>
                    </a:lnTo>
                    <a:lnTo>
                      <a:pt x="1476" y="2263"/>
                    </a:lnTo>
                    <a:lnTo>
                      <a:pt x="1435" y="2199"/>
                    </a:lnTo>
                    <a:lnTo>
                      <a:pt x="1395" y="2137"/>
                    </a:lnTo>
                    <a:lnTo>
                      <a:pt x="1348" y="2069"/>
                    </a:lnTo>
                    <a:lnTo>
                      <a:pt x="1301" y="2012"/>
                    </a:lnTo>
                    <a:lnTo>
                      <a:pt x="1255" y="1963"/>
                    </a:lnTo>
                    <a:lnTo>
                      <a:pt x="1207" y="1922"/>
                    </a:lnTo>
                    <a:lnTo>
                      <a:pt x="1162" y="1888"/>
                    </a:lnTo>
                    <a:lnTo>
                      <a:pt x="1116" y="1859"/>
                    </a:lnTo>
                    <a:lnTo>
                      <a:pt x="1069" y="1839"/>
                    </a:lnTo>
                    <a:lnTo>
                      <a:pt x="1020" y="1821"/>
                    </a:lnTo>
                    <a:lnTo>
                      <a:pt x="971" y="1809"/>
                    </a:lnTo>
                    <a:lnTo>
                      <a:pt x="921" y="1802"/>
                    </a:lnTo>
                    <a:lnTo>
                      <a:pt x="869" y="1797"/>
                    </a:lnTo>
                    <a:lnTo>
                      <a:pt x="816" y="1794"/>
                    </a:lnTo>
                    <a:lnTo>
                      <a:pt x="760" y="1794"/>
                    </a:lnTo>
                    <a:lnTo>
                      <a:pt x="429" y="1794"/>
                    </a:lnTo>
                    <a:lnTo>
                      <a:pt x="429" y="3265"/>
                    </a:lnTo>
                    <a:lnTo>
                      <a:pt x="0" y="326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grpSp>
            <p:nvGrpSpPr>
              <p:cNvPr id="38" name="Groep 37"/>
              <p:cNvGrpSpPr/>
              <p:nvPr userDrawn="1"/>
            </p:nvGrpSpPr>
            <p:grpSpPr>
              <a:xfrm>
                <a:off x="4376923" y="2767236"/>
                <a:ext cx="801241" cy="919496"/>
                <a:chOff x="4376923" y="2767236"/>
                <a:chExt cx="801241" cy="919496"/>
              </a:xfrm>
            </p:grpSpPr>
            <p:sp>
              <p:nvSpPr>
                <p:cNvPr id="39" name="Freeform 14"/>
                <p:cNvSpPr>
                  <a:spLocks noEditPoints="1"/>
                </p:cNvSpPr>
                <p:nvPr/>
              </p:nvSpPr>
              <p:spPr bwMode="auto">
                <a:xfrm>
                  <a:off x="4376923" y="2767236"/>
                  <a:ext cx="801241" cy="919496"/>
                </a:xfrm>
                <a:custGeom>
                  <a:avLst/>
                  <a:gdLst>
                    <a:gd name="T0" fmla="*/ 2035 w 4228"/>
                    <a:gd name="T1" fmla="*/ 1589 h 4854"/>
                    <a:gd name="T2" fmla="*/ 4228 w 4228"/>
                    <a:gd name="T3" fmla="*/ 1589 h 4854"/>
                    <a:gd name="T4" fmla="*/ 2756 w 4228"/>
                    <a:gd name="T5" fmla="*/ 3222 h 4854"/>
                    <a:gd name="T6" fmla="*/ 4228 w 4228"/>
                    <a:gd name="T7" fmla="*/ 4854 h 4854"/>
                    <a:gd name="T8" fmla="*/ 2035 w 4228"/>
                    <a:gd name="T9" fmla="*/ 4854 h 4854"/>
                    <a:gd name="T10" fmla="*/ 565 w 4228"/>
                    <a:gd name="T11" fmla="*/ 3222 h 4854"/>
                    <a:gd name="T12" fmla="*/ 2035 w 4228"/>
                    <a:gd name="T13" fmla="*/ 1589 h 4854"/>
                    <a:gd name="T14" fmla="*/ 0 w 4228"/>
                    <a:gd name="T15" fmla="*/ 0 h 4854"/>
                    <a:gd name="T16" fmla="*/ 427 w 4228"/>
                    <a:gd name="T17" fmla="*/ 0 h 4854"/>
                    <a:gd name="T18" fmla="*/ 427 w 4228"/>
                    <a:gd name="T19" fmla="*/ 4854 h 4854"/>
                    <a:gd name="T20" fmla="*/ 0 w 4228"/>
                    <a:gd name="T21" fmla="*/ 4854 h 4854"/>
                    <a:gd name="T22" fmla="*/ 0 w 4228"/>
                    <a:gd name="T23" fmla="*/ 0 h 4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8" h="4854">
                      <a:moveTo>
                        <a:pt x="2035" y="1589"/>
                      </a:moveTo>
                      <a:lnTo>
                        <a:pt x="4228" y="1589"/>
                      </a:lnTo>
                      <a:lnTo>
                        <a:pt x="2756" y="3222"/>
                      </a:lnTo>
                      <a:lnTo>
                        <a:pt x="4228" y="4854"/>
                      </a:lnTo>
                      <a:lnTo>
                        <a:pt x="2035" y="4854"/>
                      </a:lnTo>
                      <a:lnTo>
                        <a:pt x="565" y="3222"/>
                      </a:lnTo>
                      <a:lnTo>
                        <a:pt x="2035" y="1589"/>
                      </a:lnTo>
                      <a:close/>
                      <a:moveTo>
                        <a:pt x="0" y="0"/>
                      </a:moveTo>
                      <a:lnTo>
                        <a:pt x="427" y="0"/>
                      </a:lnTo>
                      <a:lnTo>
                        <a:pt x="427" y="4854"/>
                      </a:lnTo>
                      <a:lnTo>
                        <a:pt x="0" y="4854"/>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sp>
              <p:nvSpPr>
                <p:cNvPr id="40" name="Freeform 32"/>
                <p:cNvSpPr>
                  <a:spLocks/>
                </p:cNvSpPr>
                <p:nvPr/>
              </p:nvSpPr>
              <p:spPr bwMode="auto">
                <a:xfrm>
                  <a:off x="4586519" y="3111005"/>
                  <a:ext cx="499544" cy="532898"/>
                </a:xfrm>
                <a:custGeom>
                  <a:avLst/>
                  <a:gdLst>
                    <a:gd name="T0" fmla="*/ 1268 w 2635"/>
                    <a:gd name="T1" fmla="*/ 0 h 2813"/>
                    <a:gd name="T2" fmla="*/ 2635 w 2635"/>
                    <a:gd name="T3" fmla="*/ 0 h 2813"/>
                    <a:gd name="T4" fmla="*/ 1369 w 2635"/>
                    <a:gd name="T5" fmla="*/ 1407 h 2813"/>
                    <a:gd name="T6" fmla="*/ 2635 w 2635"/>
                    <a:gd name="T7" fmla="*/ 2813 h 2813"/>
                    <a:gd name="T8" fmla="*/ 1268 w 2635"/>
                    <a:gd name="T9" fmla="*/ 2813 h 2813"/>
                    <a:gd name="T10" fmla="*/ 0 w 2635"/>
                    <a:gd name="T11" fmla="*/ 1407 h 2813"/>
                    <a:gd name="T12" fmla="*/ 1268 w 2635"/>
                    <a:gd name="T13" fmla="*/ 0 h 2813"/>
                  </a:gdLst>
                  <a:ahLst/>
                  <a:cxnLst>
                    <a:cxn ang="0">
                      <a:pos x="T0" y="T1"/>
                    </a:cxn>
                    <a:cxn ang="0">
                      <a:pos x="T2" y="T3"/>
                    </a:cxn>
                    <a:cxn ang="0">
                      <a:pos x="T4" y="T5"/>
                    </a:cxn>
                    <a:cxn ang="0">
                      <a:pos x="T6" y="T7"/>
                    </a:cxn>
                    <a:cxn ang="0">
                      <a:pos x="T8" y="T9"/>
                    </a:cxn>
                    <a:cxn ang="0">
                      <a:pos x="T10" y="T11"/>
                    </a:cxn>
                    <a:cxn ang="0">
                      <a:pos x="T12" y="T13"/>
                    </a:cxn>
                  </a:cxnLst>
                  <a:rect l="0" t="0" r="r" b="b"/>
                  <a:pathLst>
                    <a:path w="2635" h="2813">
                      <a:moveTo>
                        <a:pt x="1268" y="0"/>
                      </a:moveTo>
                      <a:lnTo>
                        <a:pt x="2635" y="0"/>
                      </a:lnTo>
                      <a:lnTo>
                        <a:pt x="1369" y="1407"/>
                      </a:lnTo>
                      <a:lnTo>
                        <a:pt x="2635" y="2813"/>
                      </a:lnTo>
                      <a:lnTo>
                        <a:pt x="1268" y="2813"/>
                      </a:lnTo>
                      <a:lnTo>
                        <a:pt x="0" y="1407"/>
                      </a:lnTo>
                      <a:lnTo>
                        <a:pt x="1268"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799"/>
                </a:p>
              </p:txBody>
            </p:sp>
          </p:grpSp>
        </p:grpSp>
      </p:grpSp>
    </p:spTree>
    <p:extLst>
      <p:ext uri="{BB962C8B-B14F-4D97-AF65-F5344CB8AC3E}">
        <p14:creationId xmlns:p14="http://schemas.microsoft.com/office/powerpoint/2010/main" val="26211488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C188C83C-7ADE-4A8A-A6B1-801CBC850656}" type="datetimeFigureOut">
              <a:rPr lang="fr-FR" smtClean="0"/>
              <a:t>29/05/2024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85E0C9-F793-42ED-B9A4-49BD85F5A3BE}" type="slidenum">
              <a:rPr lang="fr-FR" smtClean="0"/>
              <a:t>‹N°›</a:t>
            </a:fld>
            <a:endParaRPr lang="fr-FR"/>
          </a:p>
        </p:txBody>
      </p:sp>
    </p:spTree>
    <p:extLst>
      <p:ext uri="{BB962C8B-B14F-4D97-AF65-F5344CB8AC3E}">
        <p14:creationId xmlns:p14="http://schemas.microsoft.com/office/powerpoint/2010/main" val="359769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theme" Target="../theme/theme3.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8"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88C83C-7ADE-4A8A-A6B1-801CBC850656}" type="datetimeFigureOut">
              <a:rPr lang="fr-FR" smtClean="0"/>
              <a:t>29/05/2024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5E0C9-F793-42ED-B9A4-49BD85F5A3BE}" type="slidenum">
              <a:rPr lang="fr-FR" smtClean="0"/>
              <a:t>‹N°›</a:t>
            </a:fld>
            <a:endParaRPr lang="fr-FR"/>
          </a:p>
        </p:txBody>
      </p:sp>
    </p:spTree>
    <p:extLst>
      <p:ext uri="{BB962C8B-B14F-4D97-AF65-F5344CB8AC3E}">
        <p14:creationId xmlns:p14="http://schemas.microsoft.com/office/powerpoint/2010/main" val="3177941652"/>
      </p:ext>
    </p:extLst>
  </p:cSld>
  <p:clrMap bg1="lt1" tx1="dk1" bg2="lt2" tx2="dk2" accent1="accent1" accent2="accent2" accent3="accent3" accent4="accent4" accent5="accent5" accent6="accent6" hlink="hlink" folHlink="folHlink"/>
  <p:sldLayoutIdLst>
    <p:sldLayoutId id="2147483649" r:id="rId1"/>
    <p:sldLayoutId id="2147484436"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46032" y="431700"/>
            <a:ext cx="11299935" cy="576000"/>
          </a:xfrm>
          <a:prstGeom prst="rect">
            <a:avLst/>
          </a:prstGeom>
        </p:spPr>
        <p:txBody>
          <a:bodyPr vert="horz" lIns="0" tIns="0" rIns="0" bIns="0" rtlCol="0" anchor="t">
            <a:noAutofit/>
          </a:bodyPr>
          <a:lstStyle/>
          <a:p>
            <a:r>
              <a:rPr lang="en-GB" dirty="0"/>
              <a:t>Add your title here</a:t>
            </a:r>
          </a:p>
        </p:txBody>
      </p:sp>
      <p:sp>
        <p:nvSpPr>
          <p:cNvPr id="3" name="Tijdelijke aanduiding voor tekst 2"/>
          <p:cNvSpPr>
            <a:spLocks noGrp="1"/>
          </p:cNvSpPr>
          <p:nvPr>
            <p:ph type="body" idx="1"/>
          </p:nvPr>
        </p:nvSpPr>
        <p:spPr>
          <a:xfrm>
            <a:off x="446087" y="1117631"/>
            <a:ext cx="11299826" cy="5308669"/>
          </a:xfrm>
          <a:prstGeom prst="rect">
            <a:avLst/>
          </a:prstGeom>
        </p:spPr>
        <p:txBody>
          <a:bodyPr vert="horz" lIns="0" tIns="0" rIns="0" bIns="0" rtlCol="0">
            <a:noAutofit/>
          </a:bodyPr>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a:p>
            <a:pPr lvl="5"/>
            <a:r>
              <a:rPr lang="en-GB" dirty="0"/>
              <a:t>Header #2</a:t>
            </a:r>
          </a:p>
          <a:p>
            <a:pPr lvl="6"/>
            <a:r>
              <a:rPr lang="en-GB" dirty="0"/>
              <a:t>Source</a:t>
            </a:r>
          </a:p>
          <a:p>
            <a:pPr lvl="7"/>
            <a:r>
              <a:rPr lang="en-GB" dirty="0"/>
              <a:t>Numerical bullets</a:t>
            </a:r>
          </a:p>
          <a:p>
            <a:pPr lvl="8"/>
            <a:r>
              <a:rPr lang="en-GB" dirty="0"/>
              <a:t>Header #3</a:t>
            </a:r>
          </a:p>
        </p:txBody>
      </p:sp>
      <p:sp>
        <p:nvSpPr>
          <p:cNvPr id="4" name="Tijdelijke aanduiding voor datum 3"/>
          <p:cNvSpPr>
            <a:spLocks noGrp="1"/>
          </p:cNvSpPr>
          <p:nvPr>
            <p:ph type="dt" sz="half" idx="2"/>
          </p:nvPr>
        </p:nvSpPr>
        <p:spPr>
          <a:xfrm>
            <a:off x="0" y="7606393"/>
            <a:ext cx="2743200" cy="365125"/>
          </a:xfrm>
          <a:prstGeom prst="rect">
            <a:avLst/>
          </a:prstGeom>
        </p:spPr>
        <p:txBody>
          <a:bodyPr vert="horz" lIns="91440" tIns="45720" rIns="91440" bIns="45720" rtlCol="0" anchor="ctr">
            <a:noAutofit/>
          </a:bodyPr>
          <a:lstStyle>
            <a:lvl1pPr algn="l">
              <a:defRPr sz="1200">
                <a:solidFill>
                  <a:schemeClr val="bg1">
                    <a:lumMod val="50000"/>
                  </a:schemeClr>
                </a:solidFill>
              </a:defRPr>
            </a:lvl1pPr>
          </a:lstStyle>
          <a:p>
            <a:fld id="{5D0B8004-82FF-4C39-A21F-9A16C4DE6709}" type="datetime1">
              <a:rPr lang="en-GB" smtClean="0"/>
              <a:t>29/05/2024</a:t>
            </a:fld>
            <a:endParaRPr lang="en-GB" dirty="0"/>
          </a:p>
        </p:txBody>
      </p:sp>
      <p:sp>
        <p:nvSpPr>
          <p:cNvPr id="5" name="Tijdelijke aanduiding voor voettekst 4"/>
          <p:cNvSpPr>
            <a:spLocks noGrp="1"/>
          </p:cNvSpPr>
          <p:nvPr>
            <p:ph type="ftr" sz="quarter" idx="3"/>
          </p:nvPr>
        </p:nvSpPr>
        <p:spPr>
          <a:xfrm>
            <a:off x="2959100" y="7606393"/>
            <a:ext cx="6273800" cy="365125"/>
          </a:xfrm>
          <a:prstGeom prst="rect">
            <a:avLst/>
          </a:prstGeom>
        </p:spPr>
        <p:txBody>
          <a:bodyPr vert="horz" lIns="91440" tIns="45720" rIns="91440" bIns="45720" rtlCol="0" anchor="ctr">
            <a:noAutofit/>
          </a:bodyPr>
          <a:lstStyle>
            <a:lvl1pPr algn="ctr">
              <a:defRPr sz="1200">
                <a:solidFill>
                  <a:schemeClr val="bg1">
                    <a:lumMod val="50000"/>
                  </a:schemeClr>
                </a:solidFill>
              </a:defRPr>
            </a:lvl1pPr>
          </a:lstStyle>
          <a:p>
            <a:r>
              <a:rPr lang="en-GB" dirty="0"/>
              <a:t>Footer</a:t>
            </a:r>
          </a:p>
        </p:txBody>
      </p:sp>
      <p:sp>
        <p:nvSpPr>
          <p:cNvPr id="6" name="Tijdelijke aanduiding voor dianummer 5"/>
          <p:cNvSpPr>
            <a:spLocks noGrp="1"/>
          </p:cNvSpPr>
          <p:nvPr>
            <p:ph type="sldNum" sz="quarter" idx="4"/>
          </p:nvPr>
        </p:nvSpPr>
        <p:spPr>
          <a:xfrm>
            <a:off x="9448800" y="7606393"/>
            <a:ext cx="552784" cy="348183"/>
          </a:xfrm>
          <a:prstGeom prst="rect">
            <a:avLst/>
          </a:prstGeom>
        </p:spPr>
        <p:txBody>
          <a:bodyPr vert="horz" lIns="0" tIns="0" rIns="0" bIns="0" rtlCol="0" anchor="ctr">
            <a:noAutofit/>
          </a:bodyPr>
          <a:lstStyle>
            <a:lvl1pPr algn="l">
              <a:defRPr sz="1200" b="0">
                <a:solidFill>
                  <a:schemeClr val="bg1">
                    <a:lumMod val="50000"/>
                  </a:schemeClr>
                </a:solidFill>
                <a:latin typeface="+mn-lt"/>
              </a:defRPr>
            </a:lvl1pPr>
          </a:lstStyle>
          <a:p>
            <a:fld id="{B502C9A5-716F-45E6-800B-D4D02CE26F90}" type="slidenum">
              <a:rPr lang="en-GB" smtClean="0"/>
              <a:pPr/>
              <a:t>‹N°›</a:t>
            </a:fld>
            <a:endParaRPr lang="en-GB" dirty="0"/>
          </a:p>
        </p:txBody>
      </p:sp>
      <p:sp>
        <p:nvSpPr>
          <p:cNvPr id="13" name="Tekstvak 12"/>
          <p:cNvSpPr txBox="1"/>
          <p:nvPr userDrawn="1"/>
        </p:nvSpPr>
        <p:spPr>
          <a:xfrm>
            <a:off x="4731733" y="-902066"/>
            <a:ext cx="2707036" cy="338554"/>
          </a:xfrm>
          <a:prstGeom prst="rect">
            <a:avLst/>
          </a:prstGeom>
          <a:noFill/>
        </p:spPr>
        <p:txBody>
          <a:bodyPr wrap="square" rtlCol="0">
            <a:spAutoFit/>
          </a:bodyPr>
          <a:lstStyle/>
          <a:p>
            <a:pPr algn="ctr"/>
            <a:r>
              <a:rPr lang="en-GB" sz="1600" b="0" noProof="0" dirty="0">
                <a:solidFill>
                  <a:schemeClr val="tx2"/>
                </a:solidFill>
                <a:latin typeface="+mj-lt"/>
                <a:cs typeface="Arial" panose="020B0604020202020204" pitchFamily="34" charset="0"/>
              </a:rPr>
              <a:t>Koppert</a:t>
            </a:r>
          </a:p>
        </p:txBody>
      </p:sp>
      <p:grpSp>
        <p:nvGrpSpPr>
          <p:cNvPr id="136" name="Groep 135"/>
          <p:cNvGrpSpPr/>
          <p:nvPr userDrawn="1"/>
        </p:nvGrpSpPr>
        <p:grpSpPr>
          <a:xfrm>
            <a:off x="0" y="7006954"/>
            <a:ext cx="3588803" cy="327778"/>
            <a:chOff x="12772103" y="0"/>
            <a:chExt cx="8118598" cy="741500"/>
          </a:xfrm>
        </p:grpSpPr>
        <p:sp>
          <p:nvSpPr>
            <p:cNvPr id="137" name="Rechthoek 136"/>
            <p:cNvSpPr/>
            <p:nvPr userDrawn="1"/>
          </p:nvSpPr>
          <p:spPr>
            <a:xfrm>
              <a:off x="12772103" y="0"/>
              <a:ext cx="741500" cy="741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8" name="Rechthoek 137"/>
            <p:cNvSpPr/>
            <p:nvPr userDrawn="1"/>
          </p:nvSpPr>
          <p:spPr>
            <a:xfrm>
              <a:off x="13745497" y="0"/>
              <a:ext cx="741500" cy="741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0" name="Rechthoek 139"/>
            <p:cNvSpPr/>
            <p:nvPr userDrawn="1"/>
          </p:nvSpPr>
          <p:spPr>
            <a:xfrm>
              <a:off x="15282236" y="0"/>
              <a:ext cx="741500" cy="74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1" name="Rechthoek 140"/>
            <p:cNvSpPr/>
            <p:nvPr userDrawn="1"/>
          </p:nvSpPr>
          <p:spPr>
            <a:xfrm>
              <a:off x="16255629" y="0"/>
              <a:ext cx="741500" cy="741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2" name="Rechthoek 141"/>
            <p:cNvSpPr/>
            <p:nvPr userDrawn="1"/>
          </p:nvSpPr>
          <p:spPr>
            <a:xfrm>
              <a:off x="17229022" y="0"/>
              <a:ext cx="741500" cy="741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3" name="Rechthoek 142"/>
            <p:cNvSpPr/>
            <p:nvPr userDrawn="1"/>
          </p:nvSpPr>
          <p:spPr>
            <a:xfrm>
              <a:off x="18202415" y="0"/>
              <a:ext cx="741500" cy="741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4" name="Rechthoek 143"/>
            <p:cNvSpPr/>
            <p:nvPr userDrawn="1"/>
          </p:nvSpPr>
          <p:spPr>
            <a:xfrm>
              <a:off x="19175808" y="0"/>
              <a:ext cx="741500" cy="741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5" name="Rechthoek 144"/>
            <p:cNvSpPr/>
            <p:nvPr userDrawn="1"/>
          </p:nvSpPr>
          <p:spPr>
            <a:xfrm>
              <a:off x="20149201" y="0"/>
              <a:ext cx="741500" cy="741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7" name="Groep 16" hidden="1">
            <a:extLst>
              <a:ext uri="{FF2B5EF4-FFF2-40B4-BE49-F238E27FC236}">
                <a16:creationId xmlns:a16="http://schemas.microsoft.com/office/drawing/2014/main" id="{A6A98DB5-D3FD-4B52-B914-04D322BDF7C2}"/>
              </a:ext>
            </a:extLst>
          </p:cNvPr>
          <p:cNvGrpSpPr/>
          <p:nvPr userDrawn="1"/>
        </p:nvGrpSpPr>
        <p:grpSpPr>
          <a:xfrm rot="16200000">
            <a:off x="350584" y="551654"/>
            <a:ext cx="691978" cy="426870"/>
            <a:chOff x="7840980" y="-140078"/>
            <a:chExt cx="1108800" cy="684000"/>
          </a:xfrm>
        </p:grpSpPr>
        <p:sp>
          <p:nvSpPr>
            <p:cNvPr id="16" name="Rechthoek 15">
              <a:extLst>
                <a:ext uri="{FF2B5EF4-FFF2-40B4-BE49-F238E27FC236}">
                  <a16:creationId xmlns:a16="http://schemas.microsoft.com/office/drawing/2014/main" id="{643270F3-6D02-40BA-A58F-B002DB323EB2}"/>
                </a:ext>
              </a:extLst>
            </p:cNvPr>
            <p:cNvSpPr/>
            <p:nvPr userDrawn="1"/>
          </p:nvSpPr>
          <p:spPr>
            <a:xfrm>
              <a:off x="7840980" y="-140078"/>
              <a:ext cx="424800" cy="424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sp>
          <p:nvSpPr>
            <p:cNvPr id="60" name="Rechthoek 59">
              <a:extLst>
                <a:ext uri="{FF2B5EF4-FFF2-40B4-BE49-F238E27FC236}">
                  <a16:creationId xmlns:a16="http://schemas.microsoft.com/office/drawing/2014/main" id="{225C1C37-218D-4A68-86C7-2B0A5F906928}"/>
                </a:ext>
              </a:extLst>
            </p:cNvPr>
            <p:cNvSpPr/>
            <p:nvPr userDrawn="1"/>
          </p:nvSpPr>
          <p:spPr>
            <a:xfrm>
              <a:off x="8265780" y="-140078"/>
              <a:ext cx="684000" cy="6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grpSp>
      <p:grpSp>
        <p:nvGrpSpPr>
          <p:cNvPr id="55" name="GRID" hidden="1">
            <a:extLst>
              <a:ext uri="{FF2B5EF4-FFF2-40B4-BE49-F238E27FC236}">
                <a16:creationId xmlns:a16="http://schemas.microsoft.com/office/drawing/2014/main" id="{65248EC6-77E1-4523-BF8A-1D8E2B42ED7B}"/>
              </a:ext>
            </a:extLst>
          </p:cNvPr>
          <p:cNvGrpSpPr/>
          <p:nvPr userDrawn="1"/>
        </p:nvGrpSpPr>
        <p:grpSpPr>
          <a:xfrm>
            <a:off x="-98564" y="-161861"/>
            <a:ext cx="12389128" cy="7181722"/>
            <a:chOff x="-98564" y="-161861"/>
            <a:chExt cx="12389128" cy="7181722"/>
          </a:xfrm>
        </p:grpSpPr>
        <p:cxnSp>
          <p:nvCxnSpPr>
            <p:cNvPr id="56" name="Rechte verbindingslijn 55">
              <a:extLst>
                <a:ext uri="{FF2B5EF4-FFF2-40B4-BE49-F238E27FC236}">
                  <a16:creationId xmlns:a16="http://schemas.microsoft.com/office/drawing/2014/main" id="{D0D45287-6517-44D6-9D04-1A71DD2093DD}"/>
                </a:ext>
              </a:extLst>
            </p:cNvPr>
            <p:cNvCxnSpPr>
              <a:cxnSpLocks/>
            </p:cNvCxnSpPr>
            <p:nvPr userDrawn="1"/>
          </p:nvCxnSpPr>
          <p:spPr>
            <a:xfrm rot="16200000" flipH="1">
              <a:off x="8157139" y="3429000"/>
              <a:ext cx="7181722"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0C07E07E-C029-4661-92C0-485E89578D8A}"/>
                </a:ext>
              </a:extLst>
            </p:cNvPr>
            <p:cNvCxnSpPr>
              <a:cxnSpLocks/>
            </p:cNvCxnSpPr>
            <p:nvPr userDrawn="1"/>
          </p:nvCxnSpPr>
          <p:spPr>
            <a:xfrm rot="16200000" flipH="1">
              <a:off x="-3146861" y="3429000"/>
              <a:ext cx="7181722"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CA75FFF1-F9D4-4B4C-9FD0-B5C2268E9639}"/>
                </a:ext>
              </a:extLst>
            </p:cNvPr>
            <p:cNvCxnSpPr>
              <a:cxnSpLocks/>
            </p:cNvCxnSpPr>
            <p:nvPr userDrawn="1"/>
          </p:nvCxnSpPr>
          <p:spPr>
            <a:xfrm rot="16200000" flipH="1">
              <a:off x="-2204861" y="3429000"/>
              <a:ext cx="718172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C2849692-6331-4638-83B9-FDC4413870F6}"/>
                </a:ext>
              </a:extLst>
            </p:cNvPr>
            <p:cNvCxnSpPr>
              <a:cxnSpLocks/>
            </p:cNvCxnSpPr>
            <p:nvPr userDrawn="1"/>
          </p:nvCxnSpPr>
          <p:spPr>
            <a:xfrm rot="16200000" flipH="1">
              <a:off x="-1262861" y="3429000"/>
              <a:ext cx="718172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41CA0826-D3F1-470A-A41F-75458A77B79F}"/>
                </a:ext>
              </a:extLst>
            </p:cNvPr>
            <p:cNvCxnSpPr>
              <a:cxnSpLocks/>
            </p:cNvCxnSpPr>
            <p:nvPr userDrawn="1"/>
          </p:nvCxnSpPr>
          <p:spPr>
            <a:xfrm rot="16200000" flipH="1">
              <a:off x="-320861" y="3429000"/>
              <a:ext cx="7181722"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1172ED42-C9B5-450A-805E-C26257D52A5D}"/>
                </a:ext>
              </a:extLst>
            </p:cNvPr>
            <p:cNvCxnSpPr>
              <a:cxnSpLocks/>
            </p:cNvCxnSpPr>
            <p:nvPr userDrawn="1"/>
          </p:nvCxnSpPr>
          <p:spPr>
            <a:xfrm rot="16200000" flipH="1">
              <a:off x="621139" y="3429000"/>
              <a:ext cx="718172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87E69C2D-675D-47B4-AF2A-6B7A54D66625}"/>
                </a:ext>
              </a:extLst>
            </p:cNvPr>
            <p:cNvCxnSpPr>
              <a:cxnSpLocks/>
            </p:cNvCxnSpPr>
            <p:nvPr userDrawn="1"/>
          </p:nvCxnSpPr>
          <p:spPr>
            <a:xfrm rot="16200000" flipH="1">
              <a:off x="1563139" y="3429000"/>
              <a:ext cx="718172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3A5EB69C-AEE2-41A4-916C-927ADB56E7FC}"/>
                </a:ext>
              </a:extLst>
            </p:cNvPr>
            <p:cNvCxnSpPr>
              <a:cxnSpLocks/>
            </p:cNvCxnSpPr>
            <p:nvPr userDrawn="1"/>
          </p:nvCxnSpPr>
          <p:spPr>
            <a:xfrm rot="16200000" flipH="1">
              <a:off x="2505139" y="3429000"/>
              <a:ext cx="7181722"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D984C0C5-625F-4CB3-B617-E1DA058AE590}"/>
                </a:ext>
              </a:extLst>
            </p:cNvPr>
            <p:cNvCxnSpPr>
              <a:cxnSpLocks/>
            </p:cNvCxnSpPr>
            <p:nvPr userDrawn="1"/>
          </p:nvCxnSpPr>
          <p:spPr>
            <a:xfrm rot="16200000" flipH="1">
              <a:off x="3447139" y="3429000"/>
              <a:ext cx="718172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CB14FB40-2431-4727-81C7-5B2701988BD7}"/>
                </a:ext>
              </a:extLst>
            </p:cNvPr>
            <p:cNvCxnSpPr>
              <a:cxnSpLocks/>
            </p:cNvCxnSpPr>
            <p:nvPr userDrawn="1"/>
          </p:nvCxnSpPr>
          <p:spPr>
            <a:xfrm rot="16200000" flipH="1">
              <a:off x="4389139" y="3429000"/>
              <a:ext cx="718172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Rechte verbindingslijn 66">
              <a:extLst>
                <a:ext uri="{FF2B5EF4-FFF2-40B4-BE49-F238E27FC236}">
                  <a16:creationId xmlns:a16="http://schemas.microsoft.com/office/drawing/2014/main" id="{B5AC3726-40E4-47AD-9655-734D433EC3BE}"/>
                </a:ext>
              </a:extLst>
            </p:cNvPr>
            <p:cNvCxnSpPr>
              <a:cxnSpLocks/>
            </p:cNvCxnSpPr>
            <p:nvPr userDrawn="1"/>
          </p:nvCxnSpPr>
          <p:spPr>
            <a:xfrm rot="16200000" flipH="1">
              <a:off x="5331139" y="3429000"/>
              <a:ext cx="7181722"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5EC6F160-28FB-4E55-BBB7-AF3E3B330FF8}"/>
                </a:ext>
              </a:extLst>
            </p:cNvPr>
            <p:cNvCxnSpPr>
              <a:cxnSpLocks/>
            </p:cNvCxnSpPr>
            <p:nvPr userDrawn="1"/>
          </p:nvCxnSpPr>
          <p:spPr>
            <a:xfrm rot="16200000" flipH="1">
              <a:off x="6273139" y="3429000"/>
              <a:ext cx="718172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42FAD497-4202-4605-A5BD-5EFEEE85FF2C}"/>
                </a:ext>
              </a:extLst>
            </p:cNvPr>
            <p:cNvCxnSpPr>
              <a:cxnSpLocks/>
            </p:cNvCxnSpPr>
            <p:nvPr userDrawn="1"/>
          </p:nvCxnSpPr>
          <p:spPr>
            <a:xfrm rot="16200000" flipH="1">
              <a:off x="7215139" y="3429000"/>
              <a:ext cx="718172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EDC58FB3-8303-4F3E-91F2-C686E0E6BF47}"/>
                </a:ext>
              </a:extLst>
            </p:cNvPr>
            <p:cNvCxnSpPr>
              <a:cxnSpLocks/>
            </p:cNvCxnSpPr>
            <p:nvPr userDrawn="1"/>
          </p:nvCxnSpPr>
          <p:spPr>
            <a:xfrm flipH="1">
              <a:off x="-98564" y="423000"/>
              <a:ext cx="1238912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970140BA-1B5E-4981-B860-2CD678E5A304}"/>
                </a:ext>
              </a:extLst>
            </p:cNvPr>
            <p:cNvCxnSpPr>
              <a:cxnSpLocks/>
            </p:cNvCxnSpPr>
            <p:nvPr userDrawn="1"/>
          </p:nvCxnSpPr>
          <p:spPr>
            <a:xfrm flipH="1">
              <a:off x="-98564" y="6435000"/>
              <a:ext cx="1238912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F8241654-D3FD-4BB5-BF36-0D488125E8E0}"/>
                </a:ext>
              </a:extLst>
            </p:cNvPr>
            <p:cNvCxnSpPr>
              <a:cxnSpLocks/>
            </p:cNvCxnSpPr>
            <p:nvPr userDrawn="1"/>
          </p:nvCxnSpPr>
          <p:spPr>
            <a:xfrm flipH="1">
              <a:off x="-98564" y="3429000"/>
              <a:ext cx="1238912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a:extLst>
                <a:ext uri="{FF2B5EF4-FFF2-40B4-BE49-F238E27FC236}">
                  <a16:creationId xmlns:a16="http://schemas.microsoft.com/office/drawing/2014/main" id="{73317A50-43B1-4D76-80AB-AF30C81CC1DC}"/>
                </a:ext>
              </a:extLst>
            </p:cNvPr>
            <p:cNvCxnSpPr>
              <a:cxnSpLocks/>
            </p:cNvCxnSpPr>
            <p:nvPr userDrawn="1"/>
          </p:nvCxnSpPr>
          <p:spPr>
            <a:xfrm flipH="1">
              <a:off x="-98564" y="5433000"/>
              <a:ext cx="123891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a:extLst>
                <a:ext uri="{FF2B5EF4-FFF2-40B4-BE49-F238E27FC236}">
                  <a16:creationId xmlns:a16="http://schemas.microsoft.com/office/drawing/2014/main" id="{25225B9E-FD9E-4752-BAE4-A33EF9B7C537}"/>
                </a:ext>
              </a:extLst>
            </p:cNvPr>
            <p:cNvCxnSpPr>
              <a:cxnSpLocks/>
            </p:cNvCxnSpPr>
            <p:nvPr userDrawn="1"/>
          </p:nvCxnSpPr>
          <p:spPr>
            <a:xfrm flipH="1">
              <a:off x="-98564" y="4431000"/>
              <a:ext cx="123891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a:extLst>
                <a:ext uri="{FF2B5EF4-FFF2-40B4-BE49-F238E27FC236}">
                  <a16:creationId xmlns:a16="http://schemas.microsoft.com/office/drawing/2014/main" id="{C55929D9-745E-4640-9DB1-0F0719E0D675}"/>
                </a:ext>
              </a:extLst>
            </p:cNvPr>
            <p:cNvCxnSpPr>
              <a:cxnSpLocks/>
            </p:cNvCxnSpPr>
            <p:nvPr userDrawn="1"/>
          </p:nvCxnSpPr>
          <p:spPr>
            <a:xfrm flipH="1">
              <a:off x="-98564" y="2427000"/>
              <a:ext cx="123891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2C7BC3A3-2DDB-43D3-9869-CBC70438DB17}"/>
                </a:ext>
              </a:extLst>
            </p:cNvPr>
            <p:cNvCxnSpPr>
              <a:cxnSpLocks/>
            </p:cNvCxnSpPr>
            <p:nvPr userDrawn="1"/>
          </p:nvCxnSpPr>
          <p:spPr>
            <a:xfrm flipH="1">
              <a:off x="-98564" y="1425000"/>
              <a:ext cx="123891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9036301"/>
      </p:ext>
    </p:extLst>
  </p:cSld>
  <p:clrMap bg1="lt1" tx1="dk1" bg2="lt2" tx2="dk2" accent1="accent1" accent2="accent2" accent3="accent3" accent4="accent4" accent5="accent5" accent6="accent6" hlink="hlink" folHlink="folHlink"/>
  <p:sldLayoutIdLst>
    <p:sldLayoutId id="2147483661" r:id="rId1"/>
    <p:sldLayoutId id="2147483746"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4" r:id="rId33"/>
    <p:sldLayoutId id="2147484437" r:id="rId34"/>
    <p:sldLayoutId id="2147484438" r:id="rId35"/>
  </p:sldLayoutIdLst>
  <p:hf hdr="0" dt="0"/>
  <p:txStyles>
    <p:titleStyle>
      <a:lvl1pPr algn="l" defTabSz="914400" rtl="0" eaLnBrk="1" latinLnBrk="0" hangingPunct="1">
        <a:lnSpc>
          <a:spcPct val="75000"/>
        </a:lnSpc>
        <a:spcBef>
          <a:spcPct val="0"/>
        </a:spcBef>
        <a:buNone/>
        <a:defRPr sz="4800" b="1" kern="1200" cap="none" spc="50" baseline="0">
          <a:ln w="6350">
            <a:solidFill>
              <a:schemeClr val="tx2"/>
            </a:solidFill>
          </a:ln>
          <a:solidFill>
            <a:schemeClr val="tx2"/>
          </a:solidFill>
          <a:latin typeface="+mj-lt"/>
          <a:ea typeface="+mj-ea"/>
          <a:cs typeface="Arial" panose="020B0604020202020204" pitchFamily="34" charset="0"/>
        </a:defRPr>
      </a:lvl1pPr>
    </p:titleStyle>
    <p:bodyStyle>
      <a:lvl1pPr marL="265113" indent="-265113" algn="l" defTabSz="719138" rtl="0" eaLnBrk="1" latinLnBrk="0" hangingPunct="1">
        <a:lnSpc>
          <a:spcPct val="90000"/>
        </a:lnSpc>
        <a:spcBef>
          <a:spcPts val="0"/>
        </a:spcBef>
        <a:spcAft>
          <a:spcPts val="1200"/>
        </a:spcAft>
        <a:buClrTx/>
        <a:buSzPct val="90000"/>
        <a:buFont typeface="Arial" panose="020B0604020202020204" pitchFamily="34" charset="0"/>
        <a:buChar char="•"/>
        <a:defRPr sz="2000" kern="1200">
          <a:solidFill>
            <a:schemeClr val="tx1"/>
          </a:solidFill>
          <a:latin typeface="+mn-lt"/>
          <a:ea typeface="+mn-ea"/>
          <a:cs typeface="Arial" panose="020B0604020202020204" pitchFamily="34" charset="0"/>
        </a:defRPr>
      </a:lvl1pPr>
      <a:lvl2pPr marL="541338" indent="-276225" algn="l" defTabSz="719138" rtl="0" eaLnBrk="1" latinLnBrk="0" hangingPunct="1">
        <a:lnSpc>
          <a:spcPct val="90000"/>
        </a:lnSpc>
        <a:spcBef>
          <a:spcPts val="0"/>
        </a:spcBef>
        <a:spcAft>
          <a:spcPts val="1200"/>
        </a:spcAft>
        <a:buClrTx/>
        <a:buSzPct val="90000"/>
        <a:buFont typeface="Arial" panose="020B0604020202020204" pitchFamily="34" charset="0"/>
        <a:buChar char="•"/>
        <a:defRPr sz="2000" i="0" kern="1200">
          <a:solidFill>
            <a:schemeClr val="tx1"/>
          </a:solidFill>
          <a:latin typeface="+mn-lt"/>
          <a:ea typeface="+mn-ea"/>
          <a:cs typeface="Arial" panose="020B0604020202020204" pitchFamily="34" charset="0"/>
        </a:defRPr>
      </a:lvl2pPr>
      <a:lvl3pPr marL="806450" indent="-265113" algn="l" defTabSz="719138" rtl="0" eaLnBrk="1" latinLnBrk="0" hangingPunct="1">
        <a:lnSpc>
          <a:spcPct val="90000"/>
        </a:lnSpc>
        <a:spcBef>
          <a:spcPts val="0"/>
        </a:spcBef>
        <a:spcAft>
          <a:spcPts val="1200"/>
        </a:spcAft>
        <a:buClrTx/>
        <a:buSzPct val="100000"/>
        <a:buFont typeface="Open Sans" panose="020B0606030504020204" pitchFamily="34" charset="0"/>
        <a:buChar char="−"/>
        <a:defRPr sz="2000" i="0" kern="1200">
          <a:solidFill>
            <a:schemeClr val="tx1"/>
          </a:solidFill>
          <a:latin typeface="+mn-lt"/>
          <a:ea typeface="+mn-ea"/>
          <a:cs typeface="Arial" panose="020B0604020202020204" pitchFamily="34" charset="0"/>
        </a:defRPr>
      </a:lvl3pPr>
      <a:lvl4pPr marL="0" indent="0" algn="l" defTabSz="719138" rtl="0" eaLnBrk="1" latinLnBrk="0" hangingPunct="1">
        <a:lnSpc>
          <a:spcPct val="90000"/>
        </a:lnSpc>
        <a:spcBef>
          <a:spcPts val="0"/>
        </a:spcBef>
        <a:spcAft>
          <a:spcPts val="1200"/>
        </a:spcAft>
        <a:buFont typeface="Arial" panose="020B0604020202020204" pitchFamily="34" charset="0"/>
        <a:buNone/>
        <a:defRPr sz="2000" b="0" kern="1200" cap="none" spc="30" baseline="0">
          <a:solidFill>
            <a:schemeClr val="tx1"/>
          </a:solidFill>
          <a:latin typeface="+mn-lt"/>
          <a:ea typeface="+mn-ea"/>
          <a:cs typeface="Arial" panose="020B0604020202020204" pitchFamily="34" charset="0"/>
        </a:defRPr>
      </a:lvl4pPr>
      <a:lvl5pPr marL="0" indent="0" algn="l" defTabSz="719138" rtl="0" eaLnBrk="1" latinLnBrk="0" hangingPunct="1">
        <a:lnSpc>
          <a:spcPct val="90000"/>
        </a:lnSpc>
        <a:spcBef>
          <a:spcPts val="1200"/>
        </a:spcBef>
        <a:spcAft>
          <a:spcPts val="1200"/>
        </a:spcAft>
        <a:buClr>
          <a:schemeClr val="bg2"/>
        </a:buClr>
        <a:buFont typeface="+mj-lt"/>
        <a:buNone/>
        <a:defRPr sz="2800" b="0" i="0" kern="1200" cap="none" spc="-80" baseline="0">
          <a:solidFill>
            <a:schemeClr val="accent1"/>
          </a:solidFill>
          <a:latin typeface="+mj-lt"/>
          <a:ea typeface="+mn-ea"/>
          <a:cs typeface="Arial" panose="020B0604020202020204" pitchFamily="34" charset="0"/>
        </a:defRPr>
      </a:lvl5pPr>
      <a:lvl6pPr marL="0" indent="0" algn="l" defTabSz="914400" rtl="0" eaLnBrk="1" latinLnBrk="0" hangingPunct="1">
        <a:lnSpc>
          <a:spcPct val="90000"/>
        </a:lnSpc>
        <a:spcBef>
          <a:spcPts val="1200"/>
        </a:spcBef>
        <a:spcAft>
          <a:spcPts val="1200"/>
        </a:spcAft>
        <a:buFont typeface="Arial" panose="020B0604020202020204" pitchFamily="34" charset="0"/>
        <a:buNone/>
        <a:defRPr sz="2800" b="0" i="0" kern="1200" spc="-80">
          <a:solidFill>
            <a:schemeClr val="tx1"/>
          </a:solidFill>
          <a:latin typeface="+mj-lt"/>
          <a:ea typeface="+mn-ea"/>
          <a:cs typeface="Arial" panose="020B0604020202020204" pitchFamily="34" charset="0"/>
        </a:defRPr>
      </a:lvl6pPr>
      <a:lvl7pPr marL="0" indent="0" algn="l" defTabSz="914400" rtl="0" eaLnBrk="1" latinLnBrk="0" hangingPunct="1">
        <a:lnSpc>
          <a:spcPct val="90000"/>
        </a:lnSpc>
        <a:spcBef>
          <a:spcPts val="0"/>
        </a:spcBef>
        <a:spcAft>
          <a:spcPts val="1200"/>
        </a:spcAft>
        <a:buFont typeface="Arial" panose="020B0604020202020204" pitchFamily="34" charset="0"/>
        <a:buNone/>
        <a:defRPr sz="1600" i="0" kern="1200" baseline="0">
          <a:solidFill>
            <a:schemeClr val="tx1"/>
          </a:solidFill>
          <a:latin typeface="+mn-lt"/>
          <a:ea typeface="+mn-ea"/>
          <a:cs typeface="Arial" panose="020B0604020202020204" pitchFamily="34" charset="0"/>
        </a:defRPr>
      </a:lvl7pPr>
      <a:lvl8pPr marL="542925" indent="-542925" algn="l" defTabSz="914400" rtl="0" eaLnBrk="1" latinLnBrk="0" hangingPunct="1">
        <a:lnSpc>
          <a:spcPct val="90000"/>
        </a:lnSpc>
        <a:spcBef>
          <a:spcPts val="0"/>
        </a:spcBef>
        <a:spcAft>
          <a:spcPts val="1200"/>
        </a:spcAft>
        <a:buClrTx/>
        <a:buFont typeface="+mj-lt"/>
        <a:buAutoNum type="arabicPeriod"/>
        <a:defRPr sz="2000" kern="1200">
          <a:solidFill>
            <a:schemeClr val="tx1"/>
          </a:solidFill>
          <a:latin typeface="+mn-lt"/>
          <a:ea typeface="+mn-ea"/>
          <a:cs typeface="+mn-cs"/>
        </a:defRPr>
      </a:lvl8pPr>
      <a:lvl9pPr marL="0" indent="0" algn="l" defTabSz="914400" rtl="0" eaLnBrk="1" latinLnBrk="0" hangingPunct="1">
        <a:lnSpc>
          <a:spcPct val="90000"/>
        </a:lnSpc>
        <a:spcBef>
          <a:spcPts val="0"/>
        </a:spcBef>
        <a:spcAft>
          <a:spcPts val="1200"/>
        </a:spcAft>
        <a:buClrTx/>
        <a:buFont typeface="+mj-lt"/>
        <a:buNone/>
        <a:defRPr sz="3600" b="1" kern="1200">
          <a:solidFill>
            <a:schemeClr val="accent1"/>
          </a:solidFill>
          <a:latin typeface="+mj-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00">
          <p15:clr>
            <a:srgbClr val="F26B43"/>
          </p15:clr>
        </p15:guide>
        <p15:guide id="2" pos="279">
          <p15:clr>
            <a:srgbClr val="F26B43"/>
          </p15:clr>
        </p15:guide>
        <p15:guide id="3" pos="869">
          <p15:clr>
            <a:srgbClr val="F26B43"/>
          </p15:clr>
        </p15:guide>
        <p15:guide id="5" pos="1459">
          <p15:clr>
            <a:srgbClr val="F26B43"/>
          </p15:clr>
        </p15:guide>
        <p15:guide id="6" pos="2057">
          <p15:clr>
            <a:srgbClr val="F26B43"/>
          </p15:clr>
        </p15:guide>
        <p15:guide id="7" pos="2651">
          <p15:clr>
            <a:srgbClr val="F26B43"/>
          </p15:clr>
        </p15:guide>
        <p15:guide id="9" pos="3246">
          <p15:clr>
            <a:srgbClr val="F26B43"/>
          </p15:clr>
        </p15:guide>
        <p15:guide id="11" pos="5623">
          <p15:clr>
            <a:srgbClr val="F26B43"/>
          </p15:clr>
        </p15:guide>
        <p15:guide id="13" pos="6213">
          <p15:clr>
            <a:srgbClr val="F26B43"/>
          </p15:clr>
        </p15:guide>
        <p15:guide id="14" pos="6811">
          <p15:clr>
            <a:srgbClr val="F26B43"/>
          </p15:clr>
        </p15:guide>
        <p15:guide id="16" pos="5026">
          <p15:clr>
            <a:srgbClr val="F26B43"/>
          </p15:clr>
        </p15:guide>
        <p15:guide id="17" pos="3840">
          <p15:clr>
            <a:srgbClr val="F26B43"/>
          </p15:clr>
        </p15:guide>
        <p15:guide id="18" pos="4434">
          <p15:clr>
            <a:srgbClr val="F26B43"/>
          </p15:clr>
        </p15:guide>
        <p15:guide id="20" orient="horz" pos="266">
          <p15:clr>
            <a:srgbClr val="F26B43"/>
          </p15:clr>
        </p15:guide>
        <p15:guide id="21" orient="horz" pos="4053">
          <p15:clr>
            <a:srgbClr val="F26B43"/>
          </p15:clr>
        </p15:guide>
        <p15:guide id="22" orient="horz" pos="2160">
          <p15:clr>
            <a:srgbClr val="F26B43"/>
          </p15:clr>
        </p15:guide>
        <p15:guide id="25" orient="horz" pos="2791">
          <p15:clr>
            <a:srgbClr val="F26B43"/>
          </p15:clr>
        </p15:guide>
        <p15:guide id="28" orient="horz" pos="3422">
          <p15:clr>
            <a:srgbClr val="F26B43"/>
          </p15:clr>
        </p15:guide>
        <p15:guide id="30" orient="horz" pos="1528">
          <p15:clr>
            <a:srgbClr val="F26B43"/>
          </p15:clr>
        </p15:guide>
        <p15:guide id="31" orient="horz" pos="89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46032" y="431700"/>
            <a:ext cx="11299935" cy="576000"/>
          </a:xfrm>
          <a:prstGeom prst="rect">
            <a:avLst/>
          </a:prstGeom>
        </p:spPr>
        <p:txBody>
          <a:bodyPr vert="horz" lIns="0" tIns="0" rIns="0" bIns="0" rtlCol="0" anchor="t">
            <a:noAutofit/>
          </a:bodyPr>
          <a:lstStyle/>
          <a:p>
            <a:r>
              <a:rPr lang="en-GB" dirty="0"/>
              <a:t>Add your title here</a:t>
            </a:r>
          </a:p>
        </p:txBody>
      </p:sp>
      <p:sp>
        <p:nvSpPr>
          <p:cNvPr id="3" name="Tijdelijke aanduiding voor tekst 2"/>
          <p:cNvSpPr>
            <a:spLocks noGrp="1"/>
          </p:cNvSpPr>
          <p:nvPr>
            <p:ph type="body" idx="1"/>
          </p:nvPr>
        </p:nvSpPr>
        <p:spPr>
          <a:xfrm>
            <a:off x="446087" y="1117631"/>
            <a:ext cx="11299826" cy="5308669"/>
          </a:xfrm>
          <a:prstGeom prst="rect">
            <a:avLst/>
          </a:prstGeom>
        </p:spPr>
        <p:txBody>
          <a:bodyPr vert="horz" lIns="0" tIns="0" rIns="0" bIns="0" rtlCol="0">
            <a:noAutofit/>
          </a:bodyPr>
          <a:lstStyle/>
          <a:p>
            <a:pPr lvl="0"/>
            <a:r>
              <a:rPr lang="en-GB" dirty="0"/>
              <a:t>Bullets</a:t>
            </a:r>
          </a:p>
          <a:p>
            <a:pPr lvl="1"/>
            <a:r>
              <a:rPr lang="en-GB" dirty="0"/>
              <a:t>Sub-bullets #1</a:t>
            </a:r>
          </a:p>
          <a:p>
            <a:pPr lvl="2"/>
            <a:r>
              <a:rPr lang="en-GB" dirty="0"/>
              <a:t>Sub-bullets #2</a:t>
            </a:r>
          </a:p>
          <a:p>
            <a:pPr lvl="3"/>
            <a:r>
              <a:rPr lang="en-GB" dirty="0"/>
              <a:t>Default text</a:t>
            </a:r>
          </a:p>
          <a:p>
            <a:pPr lvl="4"/>
            <a:r>
              <a:rPr lang="en-GB" dirty="0"/>
              <a:t>Header #1</a:t>
            </a:r>
          </a:p>
          <a:p>
            <a:pPr lvl="5"/>
            <a:r>
              <a:rPr lang="en-GB" dirty="0"/>
              <a:t>Header #2</a:t>
            </a:r>
          </a:p>
          <a:p>
            <a:pPr lvl="6"/>
            <a:r>
              <a:rPr lang="en-GB" dirty="0"/>
              <a:t>Source</a:t>
            </a:r>
          </a:p>
          <a:p>
            <a:pPr lvl="7"/>
            <a:r>
              <a:rPr lang="en-GB" dirty="0"/>
              <a:t>Numerical bullets</a:t>
            </a:r>
          </a:p>
          <a:p>
            <a:pPr lvl="8"/>
            <a:r>
              <a:rPr lang="en-GB" dirty="0"/>
              <a:t>Header #3</a:t>
            </a:r>
          </a:p>
        </p:txBody>
      </p:sp>
      <p:sp>
        <p:nvSpPr>
          <p:cNvPr id="4" name="Tijdelijke aanduiding voor datum 3"/>
          <p:cNvSpPr>
            <a:spLocks noGrp="1"/>
          </p:cNvSpPr>
          <p:nvPr>
            <p:ph type="dt" sz="half" idx="2"/>
          </p:nvPr>
        </p:nvSpPr>
        <p:spPr>
          <a:xfrm>
            <a:off x="0" y="7606393"/>
            <a:ext cx="2743200" cy="365125"/>
          </a:xfrm>
          <a:prstGeom prst="rect">
            <a:avLst/>
          </a:prstGeom>
        </p:spPr>
        <p:txBody>
          <a:bodyPr vert="horz" lIns="91440" tIns="45720" rIns="91440" bIns="45720" rtlCol="0" anchor="ctr">
            <a:noAutofit/>
          </a:bodyPr>
          <a:lstStyle>
            <a:lvl1pPr algn="l">
              <a:defRPr sz="1200">
                <a:solidFill>
                  <a:schemeClr val="bg1">
                    <a:lumMod val="50000"/>
                  </a:schemeClr>
                </a:solidFill>
              </a:defRPr>
            </a:lvl1pPr>
          </a:lstStyle>
          <a:p>
            <a:fld id="{5D0B8004-82FF-4C39-A21F-9A16C4DE6709}" type="datetime1">
              <a:rPr lang="en-GB" smtClean="0"/>
              <a:t>29/05/2024</a:t>
            </a:fld>
            <a:endParaRPr lang="en-GB" dirty="0"/>
          </a:p>
        </p:txBody>
      </p:sp>
      <p:sp>
        <p:nvSpPr>
          <p:cNvPr id="5" name="Tijdelijke aanduiding voor voettekst 4"/>
          <p:cNvSpPr>
            <a:spLocks noGrp="1"/>
          </p:cNvSpPr>
          <p:nvPr>
            <p:ph type="ftr" sz="quarter" idx="3"/>
          </p:nvPr>
        </p:nvSpPr>
        <p:spPr>
          <a:xfrm>
            <a:off x="2959100" y="7606393"/>
            <a:ext cx="6273800" cy="365125"/>
          </a:xfrm>
          <a:prstGeom prst="rect">
            <a:avLst/>
          </a:prstGeom>
        </p:spPr>
        <p:txBody>
          <a:bodyPr vert="horz" lIns="91440" tIns="45720" rIns="91440" bIns="45720" rtlCol="0" anchor="ctr">
            <a:noAutofit/>
          </a:bodyPr>
          <a:lstStyle>
            <a:lvl1pPr algn="ctr">
              <a:defRPr sz="1200">
                <a:solidFill>
                  <a:schemeClr val="bg1">
                    <a:lumMod val="50000"/>
                  </a:schemeClr>
                </a:solidFill>
              </a:defRPr>
            </a:lvl1pPr>
          </a:lstStyle>
          <a:p>
            <a:r>
              <a:rPr lang="en-GB" dirty="0"/>
              <a:t>Footer</a:t>
            </a:r>
          </a:p>
        </p:txBody>
      </p:sp>
      <p:sp>
        <p:nvSpPr>
          <p:cNvPr id="6" name="Tijdelijke aanduiding voor dianummer 5"/>
          <p:cNvSpPr>
            <a:spLocks noGrp="1"/>
          </p:cNvSpPr>
          <p:nvPr>
            <p:ph type="sldNum" sz="quarter" idx="4"/>
          </p:nvPr>
        </p:nvSpPr>
        <p:spPr>
          <a:xfrm>
            <a:off x="9448800" y="7606393"/>
            <a:ext cx="552784" cy="348183"/>
          </a:xfrm>
          <a:prstGeom prst="rect">
            <a:avLst/>
          </a:prstGeom>
        </p:spPr>
        <p:txBody>
          <a:bodyPr vert="horz" lIns="0" tIns="0" rIns="0" bIns="0" rtlCol="0" anchor="ctr">
            <a:noAutofit/>
          </a:bodyPr>
          <a:lstStyle>
            <a:lvl1pPr algn="l">
              <a:defRPr sz="1200" b="0">
                <a:solidFill>
                  <a:schemeClr val="bg1">
                    <a:lumMod val="50000"/>
                  </a:schemeClr>
                </a:solidFill>
                <a:latin typeface="+mn-lt"/>
              </a:defRPr>
            </a:lvl1pPr>
          </a:lstStyle>
          <a:p>
            <a:fld id="{B502C9A5-716F-45E6-800B-D4D02CE26F90}" type="slidenum">
              <a:rPr lang="en-GB" smtClean="0"/>
              <a:pPr/>
              <a:t>‹N°›</a:t>
            </a:fld>
            <a:endParaRPr lang="en-GB" dirty="0"/>
          </a:p>
        </p:txBody>
      </p:sp>
      <p:sp>
        <p:nvSpPr>
          <p:cNvPr id="13" name="Tekstvak 12"/>
          <p:cNvSpPr txBox="1"/>
          <p:nvPr userDrawn="1"/>
        </p:nvSpPr>
        <p:spPr>
          <a:xfrm>
            <a:off x="4731733" y="-902066"/>
            <a:ext cx="2707036" cy="338554"/>
          </a:xfrm>
          <a:prstGeom prst="rect">
            <a:avLst/>
          </a:prstGeom>
          <a:noFill/>
        </p:spPr>
        <p:txBody>
          <a:bodyPr wrap="square" rtlCol="0">
            <a:spAutoFit/>
          </a:bodyPr>
          <a:lstStyle/>
          <a:p>
            <a:pPr algn="ctr"/>
            <a:r>
              <a:rPr lang="en-GB" sz="1600" b="0" noProof="0" dirty="0">
                <a:solidFill>
                  <a:schemeClr val="tx2"/>
                </a:solidFill>
                <a:latin typeface="+mj-lt"/>
                <a:cs typeface="Arial" panose="020B0604020202020204" pitchFamily="34" charset="0"/>
              </a:rPr>
              <a:t>Koppert</a:t>
            </a:r>
          </a:p>
        </p:txBody>
      </p:sp>
      <p:grpSp>
        <p:nvGrpSpPr>
          <p:cNvPr id="136" name="Groep 135"/>
          <p:cNvGrpSpPr/>
          <p:nvPr userDrawn="1"/>
        </p:nvGrpSpPr>
        <p:grpSpPr>
          <a:xfrm>
            <a:off x="0" y="7006954"/>
            <a:ext cx="3588803" cy="327778"/>
            <a:chOff x="12772103" y="0"/>
            <a:chExt cx="8118598" cy="741500"/>
          </a:xfrm>
        </p:grpSpPr>
        <p:sp>
          <p:nvSpPr>
            <p:cNvPr id="137" name="Rechthoek 136"/>
            <p:cNvSpPr/>
            <p:nvPr userDrawn="1"/>
          </p:nvSpPr>
          <p:spPr>
            <a:xfrm>
              <a:off x="12772103" y="0"/>
              <a:ext cx="741500" cy="741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8" name="Rechthoek 137"/>
            <p:cNvSpPr/>
            <p:nvPr userDrawn="1"/>
          </p:nvSpPr>
          <p:spPr>
            <a:xfrm>
              <a:off x="13745497" y="0"/>
              <a:ext cx="741500" cy="741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0" name="Rechthoek 139"/>
            <p:cNvSpPr/>
            <p:nvPr userDrawn="1"/>
          </p:nvSpPr>
          <p:spPr>
            <a:xfrm>
              <a:off x="15282236" y="0"/>
              <a:ext cx="741500" cy="74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1" name="Rechthoek 140"/>
            <p:cNvSpPr/>
            <p:nvPr userDrawn="1"/>
          </p:nvSpPr>
          <p:spPr>
            <a:xfrm>
              <a:off x="16255629" y="0"/>
              <a:ext cx="741500" cy="741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2" name="Rechthoek 141"/>
            <p:cNvSpPr/>
            <p:nvPr userDrawn="1"/>
          </p:nvSpPr>
          <p:spPr>
            <a:xfrm>
              <a:off x="17229022" y="0"/>
              <a:ext cx="741500" cy="741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3" name="Rechthoek 142"/>
            <p:cNvSpPr/>
            <p:nvPr userDrawn="1"/>
          </p:nvSpPr>
          <p:spPr>
            <a:xfrm>
              <a:off x="18202415" y="0"/>
              <a:ext cx="741500" cy="741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4" name="Rechthoek 143"/>
            <p:cNvSpPr/>
            <p:nvPr userDrawn="1"/>
          </p:nvSpPr>
          <p:spPr>
            <a:xfrm>
              <a:off x="19175808" y="0"/>
              <a:ext cx="741500" cy="741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5" name="Rechthoek 144"/>
            <p:cNvSpPr/>
            <p:nvPr userDrawn="1"/>
          </p:nvSpPr>
          <p:spPr>
            <a:xfrm>
              <a:off x="20149201" y="0"/>
              <a:ext cx="741500" cy="741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7" name="Groep 16" hidden="1">
            <a:extLst>
              <a:ext uri="{FF2B5EF4-FFF2-40B4-BE49-F238E27FC236}">
                <a16:creationId xmlns:a16="http://schemas.microsoft.com/office/drawing/2014/main" id="{A6A98DB5-D3FD-4B52-B914-04D322BDF7C2}"/>
              </a:ext>
            </a:extLst>
          </p:cNvPr>
          <p:cNvGrpSpPr/>
          <p:nvPr userDrawn="1"/>
        </p:nvGrpSpPr>
        <p:grpSpPr>
          <a:xfrm rot="16200000">
            <a:off x="350584" y="551654"/>
            <a:ext cx="691978" cy="426870"/>
            <a:chOff x="7840980" y="-140078"/>
            <a:chExt cx="1108800" cy="684000"/>
          </a:xfrm>
        </p:grpSpPr>
        <p:sp>
          <p:nvSpPr>
            <p:cNvPr id="16" name="Rechthoek 15">
              <a:extLst>
                <a:ext uri="{FF2B5EF4-FFF2-40B4-BE49-F238E27FC236}">
                  <a16:creationId xmlns:a16="http://schemas.microsoft.com/office/drawing/2014/main" id="{643270F3-6D02-40BA-A58F-B002DB323EB2}"/>
                </a:ext>
              </a:extLst>
            </p:cNvPr>
            <p:cNvSpPr/>
            <p:nvPr userDrawn="1"/>
          </p:nvSpPr>
          <p:spPr>
            <a:xfrm>
              <a:off x="7840980" y="-140078"/>
              <a:ext cx="424800" cy="424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sp>
          <p:nvSpPr>
            <p:cNvPr id="60" name="Rechthoek 59">
              <a:extLst>
                <a:ext uri="{FF2B5EF4-FFF2-40B4-BE49-F238E27FC236}">
                  <a16:creationId xmlns:a16="http://schemas.microsoft.com/office/drawing/2014/main" id="{225C1C37-218D-4A68-86C7-2B0A5F906928}"/>
                </a:ext>
              </a:extLst>
            </p:cNvPr>
            <p:cNvSpPr/>
            <p:nvPr userDrawn="1"/>
          </p:nvSpPr>
          <p:spPr>
            <a:xfrm>
              <a:off x="8265780" y="-140078"/>
              <a:ext cx="684000" cy="6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en-GB" sz="1600" dirty="0">
                <a:solidFill>
                  <a:schemeClr val="tx2"/>
                </a:solidFill>
              </a:endParaRPr>
            </a:p>
          </p:txBody>
        </p:sp>
      </p:grpSp>
      <p:grpSp>
        <p:nvGrpSpPr>
          <p:cNvPr id="55" name="GRID" hidden="1">
            <a:extLst>
              <a:ext uri="{FF2B5EF4-FFF2-40B4-BE49-F238E27FC236}">
                <a16:creationId xmlns:a16="http://schemas.microsoft.com/office/drawing/2014/main" id="{65248EC6-77E1-4523-BF8A-1D8E2B42ED7B}"/>
              </a:ext>
            </a:extLst>
          </p:cNvPr>
          <p:cNvGrpSpPr/>
          <p:nvPr userDrawn="1"/>
        </p:nvGrpSpPr>
        <p:grpSpPr>
          <a:xfrm>
            <a:off x="-98564" y="-161861"/>
            <a:ext cx="12389128" cy="7181722"/>
            <a:chOff x="-98564" y="-161861"/>
            <a:chExt cx="12389128" cy="7181722"/>
          </a:xfrm>
        </p:grpSpPr>
        <p:cxnSp>
          <p:nvCxnSpPr>
            <p:cNvPr id="56" name="Rechte verbindingslijn 55">
              <a:extLst>
                <a:ext uri="{FF2B5EF4-FFF2-40B4-BE49-F238E27FC236}">
                  <a16:creationId xmlns:a16="http://schemas.microsoft.com/office/drawing/2014/main" id="{D0D45287-6517-44D6-9D04-1A71DD2093DD}"/>
                </a:ext>
              </a:extLst>
            </p:cNvPr>
            <p:cNvCxnSpPr>
              <a:cxnSpLocks/>
            </p:cNvCxnSpPr>
            <p:nvPr userDrawn="1"/>
          </p:nvCxnSpPr>
          <p:spPr>
            <a:xfrm rot="16200000" flipH="1">
              <a:off x="8157139" y="3429000"/>
              <a:ext cx="7181722"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0C07E07E-C029-4661-92C0-485E89578D8A}"/>
                </a:ext>
              </a:extLst>
            </p:cNvPr>
            <p:cNvCxnSpPr>
              <a:cxnSpLocks/>
            </p:cNvCxnSpPr>
            <p:nvPr userDrawn="1"/>
          </p:nvCxnSpPr>
          <p:spPr>
            <a:xfrm rot="16200000" flipH="1">
              <a:off x="-3146861" y="3429000"/>
              <a:ext cx="7181722"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CA75FFF1-F9D4-4B4C-9FD0-B5C2268E9639}"/>
                </a:ext>
              </a:extLst>
            </p:cNvPr>
            <p:cNvCxnSpPr>
              <a:cxnSpLocks/>
            </p:cNvCxnSpPr>
            <p:nvPr userDrawn="1"/>
          </p:nvCxnSpPr>
          <p:spPr>
            <a:xfrm rot="16200000" flipH="1">
              <a:off x="-2204861" y="3429000"/>
              <a:ext cx="718172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C2849692-6331-4638-83B9-FDC4413870F6}"/>
                </a:ext>
              </a:extLst>
            </p:cNvPr>
            <p:cNvCxnSpPr>
              <a:cxnSpLocks/>
            </p:cNvCxnSpPr>
            <p:nvPr userDrawn="1"/>
          </p:nvCxnSpPr>
          <p:spPr>
            <a:xfrm rot="16200000" flipH="1">
              <a:off x="-1262861" y="3429000"/>
              <a:ext cx="718172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41CA0826-D3F1-470A-A41F-75458A77B79F}"/>
                </a:ext>
              </a:extLst>
            </p:cNvPr>
            <p:cNvCxnSpPr>
              <a:cxnSpLocks/>
            </p:cNvCxnSpPr>
            <p:nvPr userDrawn="1"/>
          </p:nvCxnSpPr>
          <p:spPr>
            <a:xfrm rot="16200000" flipH="1">
              <a:off x="-320861" y="3429000"/>
              <a:ext cx="7181722"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1172ED42-C9B5-450A-805E-C26257D52A5D}"/>
                </a:ext>
              </a:extLst>
            </p:cNvPr>
            <p:cNvCxnSpPr>
              <a:cxnSpLocks/>
            </p:cNvCxnSpPr>
            <p:nvPr userDrawn="1"/>
          </p:nvCxnSpPr>
          <p:spPr>
            <a:xfrm rot="16200000" flipH="1">
              <a:off x="621139" y="3429000"/>
              <a:ext cx="718172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87E69C2D-675D-47B4-AF2A-6B7A54D66625}"/>
                </a:ext>
              </a:extLst>
            </p:cNvPr>
            <p:cNvCxnSpPr>
              <a:cxnSpLocks/>
            </p:cNvCxnSpPr>
            <p:nvPr userDrawn="1"/>
          </p:nvCxnSpPr>
          <p:spPr>
            <a:xfrm rot="16200000" flipH="1">
              <a:off x="1563139" y="3429000"/>
              <a:ext cx="718172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3A5EB69C-AEE2-41A4-916C-927ADB56E7FC}"/>
                </a:ext>
              </a:extLst>
            </p:cNvPr>
            <p:cNvCxnSpPr>
              <a:cxnSpLocks/>
            </p:cNvCxnSpPr>
            <p:nvPr userDrawn="1"/>
          </p:nvCxnSpPr>
          <p:spPr>
            <a:xfrm rot="16200000" flipH="1">
              <a:off x="2505139" y="3429000"/>
              <a:ext cx="7181722"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D984C0C5-625F-4CB3-B617-E1DA058AE590}"/>
                </a:ext>
              </a:extLst>
            </p:cNvPr>
            <p:cNvCxnSpPr>
              <a:cxnSpLocks/>
            </p:cNvCxnSpPr>
            <p:nvPr userDrawn="1"/>
          </p:nvCxnSpPr>
          <p:spPr>
            <a:xfrm rot="16200000" flipH="1">
              <a:off x="3447139" y="3429000"/>
              <a:ext cx="718172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CB14FB40-2431-4727-81C7-5B2701988BD7}"/>
                </a:ext>
              </a:extLst>
            </p:cNvPr>
            <p:cNvCxnSpPr>
              <a:cxnSpLocks/>
            </p:cNvCxnSpPr>
            <p:nvPr userDrawn="1"/>
          </p:nvCxnSpPr>
          <p:spPr>
            <a:xfrm rot="16200000" flipH="1">
              <a:off x="4389139" y="3429000"/>
              <a:ext cx="718172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Rechte verbindingslijn 66">
              <a:extLst>
                <a:ext uri="{FF2B5EF4-FFF2-40B4-BE49-F238E27FC236}">
                  <a16:creationId xmlns:a16="http://schemas.microsoft.com/office/drawing/2014/main" id="{B5AC3726-40E4-47AD-9655-734D433EC3BE}"/>
                </a:ext>
              </a:extLst>
            </p:cNvPr>
            <p:cNvCxnSpPr>
              <a:cxnSpLocks/>
            </p:cNvCxnSpPr>
            <p:nvPr userDrawn="1"/>
          </p:nvCxnSpPr>
          <p:spPr>
            <a:xfrm rot="16200000" flipH="1">
              <a:off x="5331139" y="3429000"/>
              <a:ext cx="7181722"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5EC6F160-28FB-4E55-BBB7-AF3E3B330FF8}"/>
                </a:ext>
              </a:extLst>
            </p:cNvPr>
            <p:cNvCxnSpPr>
              <a:cxnSpLocks/>
            </p:cNvCxnSpPr>
            <p:nvPr userDrawn="1"/>
          </p:nvCxnSpPr>
          <p:spPr>
            <a:xfrm rot="16200000" flipH="1">
              <a:off x="6273139" y="3429000"/>
              <a:ext cx="718172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42FAD497-4202-4605-A5BD-5EFEEE85FF2C}"/>
                </a:ext>
              </a:extLst>
            </p:cNvPr>
            <p:cNvCxnSpPr>
              <a:cxnSpLocks/>
            </p:cNvCxnSpPr>
            <p:nvPr userDrawn="1"/>
          </p:nvCxnSpPr>
          <p:spPr>
            <a:xfrm rot="16200000" flipH="1">
              <a:off x="7215139" y="3429000"/>
              <a:ext cx="718172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EDC58FB3-8303-4F3E-91F2-C686E0E6BF47}"/>
                </a:ext>
              </a:extLst>
            </p:cNvPr>
            <p:cNvCxnSpPr>
              <a:cxnSpLocks/>
            </p:cNvCxnSpPr>
            <p:nvPr userDrawn="1"/>
          </p:nvCxnSpPr>
          <p:spPr>
            <a:xfrm flipH="1">
              <a:off x="-98564" y="423000"/>
              <a:ext cx="1238912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970140BA-1B5E-4981-B860-2CD678E5A304}"/>
                </a:ext>
              </a:extLst>
            </p:cNvPr>
            <p:cNvCxnSpPr>
              <a:cxnSpLocks/>
            </p:cNvCxnSpPr>
            <p:nvPr userDrawn="1"/>
          </p:nvCxnSpPr>
          <p:spPr>
            <a:xfrm flipH="1">
              <a:off x="-98564" y="6435000"/>
              <a:ext cx="1238912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F8241654-D3FD-4BB5-BF36-0D488125E8E0}"/>
                </a:ext>
              </a:extLst>
            </p:cNvPr>
            <p:cNvCxnSpPr>
              <a:cxnSpLocks/>
            </p:cNvCxnSpPr>
            <p:nvPr userDrawn="1"/>
          </p:nvCxnSpPr>
          <p:spPr>
            <a:xfrm flipH="1">
              <a:off x="-98564" y="3429000"/>
              <a:ext cx="1238912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a:extLst>
                <a:ext uri="{FF2B5EF4-FFF2-40B4-BE49-F238E27FC236}">
                  <a16:creationId xmlns:a16="http://schemas.microsoft.com/office/drawing/2014/main" id="{73317A50-43B1-4D76-80AB-AF30C81CC1DC}"/>
                </a:ext>
              </a:extLst>
            </p:cNvPr>
            <p:cNvCxnSpPr>
              <a:cxnSpLocks/>
            </p:cNvCxnSpPr>
            <p:nvPr userDrawn="1"/>
          </p:nvCxnSpPr>
          <p:spPr>
            <a:xfrm flipH="1">
              <a:off x="-98564" y="5433000"/>
              <a:ext cx="123891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a:extLst>
                <a:ext uri="{FF2B5EF4-FFF2-40B4-BE49-F238E27FC236}">
                  <a16:creationId xmlns:a16="http://schemas.microsoft.com/office/drawing/2014/main" id="{25225B9E-FD9E-4752-BAE4-A33EF9B7C537}"/>
                </a:ext>
              </a:extLst>
            </p:cNvPr>
            <p:cNvCxnSpPr>
              <a:cxnSpLocks/>
            </p:cNvCxnSpPr>
            <p:nvPr userDrawn="1"/>
          </p:nvCxnSpPr>
          <p:spPr>
            <a:xfrm flipH="1">
              <a:off x="-98564" y="4431000"/>
              <a:ext cx="123891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a:extLst>
                <a:ext uri="{FF2B5EF4-FFF2-40B4-BE49-F238E27FC236}">
                  <a16:creationId xmlns:a16="http://schemas.microsoft.com/office/drawing/2014/main" id="{C55929D9-745E-4640-9DB1-0F0719E0D675}"/>
                </a:ext>
              </a:extLst>
            </p:cNvPr>
            <p:cNvCxnSpPr>
              <a:cxnSpLocks/>
            </p:cNvCxnSpPr>
            <p:nvPr userDrawn="1"/>
          </p:nvCxnSpPr>
          <p:spPr>
            <a:xfrm flipH="1">
              <a:off x="-98564" y="2427000"/>
              <a:ext cx="123891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2C7BC3A3-2DDB-43D3-9869-CBC70438DB17}"/>
                </a:ext>
              </a:extLst>
            </p:cNvPr>
            <p:cNvCxnSpPr>
              <a:cxnSpLocks/>
            </p:cNvCxnSpPr>
            <p:nvPr userDrawn="1"/>
          </p:nvCxnSpPr>
          <p:spPr>
            <a:xfrm flipH="1">
              <a:off x="-98564" y="1425000"/>
              <a:ext cx="123891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989225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 id="2147483782" r:id="rId35"/>
  </p:sldLayoutIdLst>
  <p:hf hdr="0" dt="0"/>
  <p:txStyles>
    <p:titleStyle>
      <a:lvl1pPr algn="l" defTabSz="914400" rtl="0" eaLnBrk="1" latinLnBrk="0" hangingPunct="1">
        <a:lnSpc>
          <a:spcPct val="75000"/>
        </a:lnSpc>
        <a:spcBef>
          <a:spcPct val="0"/>
        </a:spcBef>
        <a:buNone/>
        <a:defRPr sz="4800" b="1" kern="1200" cap="none" spc="50" baseline="0">
          <a:ln w="6350">
            <a:solidFill>
              <a:schemeClr val="tx2"/>
            </a:solidFill>
          </a:ln>
          <a:solidFill>
            <a:schemeClr val="tx2"/>
          </a:solidFill>
          <a:latin typeface="+mj-lt"/>
          <a:ea typeface="+mj-ea"/>
          <a:cs typeface="Arial" panose="020B0604020202020204" pitchFamily="34" charset="0"/>
        </a:defRPr>
      </a:lvl1pPr>
    </p:titleStyle>
    <p:bodyStyle>
      <a:lvl1pPr marL="265113" indent="-265113" algn="l" defTabSz="719138" rtl="0" eaLnBrk="1" latinLnBrk="0" hangingPunct="1">
        <a:lnSpc>
          <a:spcPct val="90000"/>
        </a:lnSpc>
        <a:spcBef>
          <a:spcPts val="0"/>
        </a:spcBef>
        <a:spcAft>
          <a:spcPts val="1200"/>
        </a:spcAft>
        <a:buClrTx/>
        <a:buSzPct val="90000"/>
        <a:buFont typeface="Arial" panose="020B0604020202020204" pitchFamily="34" charset="0"/>
        <a:buChar char="•"/>
        <a:defRPr sz="2000" kern="1200">
          <a:solidFill>
            <a:schemeClr val="tx1"/>
          </a:solidFill>
          <a:latin typeface="+mn-lt"/>
          <a:ea typeface="+mn-ea"/>
          <a:cs typeface="Arial" panose="020B0604020202020204" pitchFamily="34" charset="0"/>
        </a:defRPr>
      </a:lvl1pPr>
      <a:lvl2pPr marL="541338" indent="-276225" algn="l" defTabSz="719138" rtl="0" eaLnBrk="1" latinLnBrk="0" hangingPunct="1">
        <a:lnSpc>
          <a:spcPct val="90000"/>
        </a:lnSpc>
        <a:spcBef>
          <a:spcPts val="0"/>
        </a:spcBef>
        <a:spcAft>
          <a:spcPts val="1200"/>
        </a:spcAft>
        <a:buClrTx/>
        <a:buSzPct val="90000"/>
        <a:buFont typeface="Arial" panose="020B0604020202020204" pitchFamily="34" charset="0"/>
        <a:buChar char="•"/>
        <a:defRPr sz="2000" i="0" kern="1200">
          <a:solidFill>
            <a:schemeClr val="tx1"/>
          </a:solidFill>
          <a:latin typeface="+mn-lt"/>
          <a:ea typeface="+mn-ea"/>
          <a:cs typeface="Arial" panose="020B0604020202020204" pitchFamily="34" charset="0"/>
        </a:defRPr>
      </a:lvl2pPr>
      <a:lvl3pPr marL="806450" indent="-265113" algn="l" defTabSz="719138" rtl="0" eaLnBrk="1" latinLnBrk="0" hangingPunct="1">
        <a:lnSpc>
          <a:spcPct val="90000"/>
        </a:lnSpc>
        <a:spcBef>
          <a:spcPts val="0"/>
        </a:spcBef>
        <a:spcAft>
          <a:spcPts val="1200"/>
        </a:spcAft>
        <a:buClrTx/>
        <a:buSzPct val="100000"/>
        <a:buFont typeface="Open Sans" panose="020B0606030504020204" pitchFamily="34" charset="0"/>
        <a:buChar char="−"/>
        <a:defRPr sz="2000" i="0" kern="1200">
          <a:solidFill>
            <a:schemeClr val="tx1"/>
          </a:solidFill>
          <a:latin typeface="+mn-lt"/>
          <a:ea typeface="+mn-ea"/>
          <a:cs typeface="Arial" panose="020B0604020202020204" pitchFamily="34" charset="0"/>
        </a:defRPr>
      </a:lvl3pPr>
      <a:lvl4pPr marL="0" indent="0" algn="l" defTabSz="719138" rtl="0" eaLnBrk="1" latinLnBrk="0" hangingPunct="1">
        <a:lnSpc>
          <a:spcPct val="90000"/>
        </a:lnSpc>
        <a:spcBef>
          <a:spcPts val="0"/>
        </a:spcBef>
        <a:spcAft>
          <a:spcPts val="1200"/>
        </a:spcAft>
        <a:buFont typeface="Arial" panose="020B0604020202020204" pitchFamily="34" charset="0"/>
        <a:buNone/>
        <a:defRPr sz="2000" b="0" kern="1200" cap="none" spc="30" baseline="0">
          <a:solidFill>
            <a:schemeClr val="tx1"/>
          </a:solidFill>
          <a:latin typeface="+mn-lt"/>
          <a:ea typeface="+mn-ea"/>
          <a:cs typeface="Arial" panose="020B0604020202020204" pitchFamily="34" charset="0"/>
        </a:defRPr>
      </a:lvl4pPr>
      <a:lvl5pPr marL="0" indent="0" algn="l" defTabSz="719138" rtl="0" eaLnBrk="1" latinLnBrk="0" hangingPunct="1">
        <a:lnSpc>
          <a:spcPct val="90000"/>
        </a:lnSpc>
        <a:spcBef>
          <a:spcPts val="1200"/>
        </a:spcBef>
        <a:spcAft>
          <a:spcPts val="1200"/>
        </a:spcAft>
        <a:buClr>
          <a:schemeClr val="bg2"/>
        </a:buClr>
        <a:buFont typeface="+mj-lt"/>
        <a:buNone/>
        <a:defRPr sz="2800" b="0" i="0" kern="1200" cap="none" spc="-80" baseline="0">
          <a:solidFill>
            <a:schemeClr val="accent1"/>
          </a:solidFill>
          <a:latin typeface="+mj-lt"/>
          <a:ea typeface="+mn-ea"/>
          <a:cs typeface="Arial" panose="020B0604020202020204" pitchFamily="34" charset="0"/>
        </a:defRPr>
      </a:lvl5pPr>
      <a:lvl6pPr marL="0" indent="0" algn="l" defTabSz="914400" rtl="0" eaLnBrk="1" latinLnBrk="0" hangingPunct="1">
        <a:lnSpc>
          <a:spcPct val="90000"/>
        </a:lnSpc>
        <a:spcBef>
          <a:spcPts val="1200"/>
        </a:spcBef>
        <a:spcAft>
          <a:spcPts val="1200"/>
        </a:spcAft>
        <a:buFont typeface="Arial" panose="020B0604020202020204" pitchFamily="34" charset="0"/>
        <a:buNone/>
        <a:defRPr sz="2800" b="0" i="0" kern="1200" spc="-80">
          <a:solidFill>
            <a:schemeClr val="tx1"/>
          </a:solidFill>
          <a:latin typeface="+mj-lt"/>
          <a:ea typeface="+mn-ea"/>
          <a:cs typeface="Arial" panose="020B0604020202020204" pitchFamily="34" charset="0"/>
        </a:defRPr>
      </a:lvl6pPr>
      <a:lvl7pPr marL="0" indent="0" algn="l" defTabSz="914400" rtl="0" eaLnBrk="1" latinLnBrk="0" hangingPunct="1">
        <a:lnSpc>
          <a:spcPct val="90000"/>
        </a:lnSpc>
        <a:spcBef>
          <a:spcPts val="0"/>
        </a:spcBef>
        <a:spcAft>
          <a:spcPts val="1200"/>
        </a:spcAft>
        <a:buFont typeface="Arial" panose="020B0604020202020204" pitchFamily="34" charset="0"/>
        <a:buNone/>
        <a:defRPr sz="1600" i="0" kern="1200" baseline="0">
          <a:solidFill>
            <a:schemeClr val="tx1"/>
          </a:solidFill>
          <a:latin typeface="+mn-lt"/>
          <a:ea typeface="+mn-ea"/>
          <a:cs typeface="Arial" panose="020B0604020202020204" pitchFamily="34" charset="0"/>
        </a:defRPr>
      </a:lvl7pPr>
      <a:lvl8pPr marL="542925" indent="-542925" algn="l" defTabSz="914400" rtl="0" eaLnBrk="1" latinLnBrk="0" hangingPunct="1">
        <a:lnSpc>
          <a:spcPct val="90000"/>
        </a:lnSpc>
        <a:spcBef>
          <a:spcPts val="0"/>
        </a:spcBef>
        <a:spcAft>
          <a:spcPts val="1200"/>
        </a:spcAft>
        <a:buClrTx/>
        <a:buFont typeface="+mj-lt"/>
        <a:buAutoNum type="arabicPeriod"/>
        <a:defRPr sz="2000" kern="1200">
          <a:solidFill>
            <a:schemeClr val="tx1"/>
          </a:solidFill>
          <a:latin typeface="+mn-lt"/>
          <a:ea typeface="+mn-ea"/>
          <a:cs typeface="+mn-cs"/>
        </a:defRPr>
      </a:lvl8pPr>
      <a:lvl9pPr marL="0" indent="0" algn="l" defTabSz="914400" rtl="0" eaLnBrk="1" latinLnBrk="0" hangingPunct="1">
        <a:lnSpc>
          <a:spcPct val="90000"/>
        </a:lnSpc>
        <a:spcBef>
          <a:spcPts val="0"/>
        </a:spcBef>
        <a:spcAft>
          <a:spcPts val="1200"/>
        </a:spcAft>
        <a:buClrTx/>
        <a:buFont typeface="+mj-lt"/>
        <a:buNone/>
        <a:defRPr sz="3600" b="1" kern="1200">
          <a:solidFill>
            <a:schemeClr val="accent1"/>
          </a:solidFill>
          <a:latin typeface="+mj-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00">
          <p15:clr>
            <a:srgbClr val="F26B43"/>
          </p15:clr>
        </p15:guide>
        <p15:guide id="2" pos="279">
          <p15:clr>
            <a:srgbClr val="F26B43"/>
          </p15:clr>
        </p15:guide>
        <p15:guide id="3" pos="869">
          <p15:clr>
            <a:srgbClr val="F26B43"/>
          </p15:clr>
        </p15:guide>
        <p15:guide id="5" pos="1459">
          <p15:clr>
            <a:srgbClr val="F26B43"/>
          </p15:clr>
        </p15:guide>
        <p15:guide id="6" pos="2057">
          <p15:clr>
            <a:srgbClr val="F26B43"/>
          </p15:clr>
        </p15:guide>
        <p15:guide id="7" pos="2651">
          <p15:clr>
            <a:srgbClr val="F26B43"/>
          </p15:clr>
        </p15:guide>
        <p15:guide id="9" pos="3246">
          <p15:clr>
            <a:srgbClr val="F26B43"/>
          </p15:clr>
        </p15:guide>
        <p15:guide id="11" pos="5623">
          <p15:clr>
            <a:srgbClr val="F26B43"/>
          </p15:clr>
        </p15:guide>
        <p15:guide id="13" pos="6213">
          <p15:clr>
            <a:srgbClr val="F26B43"/>
          </p15:clr>
        </p15:guide>
        <p15:guide id="14" pos="6811">
          <p15:clr>
            <a:srgbClr val="F26B43"/>
          </p15:clr>
        </p15:guide>
        <p15:guide id="16" pos="5026">
          <p15:clr>
            <a:srgbClr val="F26B43"/>
          </p15:clr>
        </p15:guide>
        <p15:guide id="17" pos="3840">
          <p15:clr>
            <a:srgbClr val="F26B43"/>
          </p15:clr>
        </p15:guide>
        <p15:guide id="18" pos="4434">
          <p15:clr>
            <a:srgbClr val="F26B43"/>
          </p15:clr>
        </p15:guide>
        <p15:guide id="20" orient="horz" pos="266">
          <p15:clr>
            <a:srgbClr val="F26B43"/>
          </p15:clr>
        </p15:guide>
        <p15:guide id="21" orient="horz" pos="4053">
          <p15:clr>
            <a:srgbClr val="F26B43"/>
          </p15:clr>
        </p15:guide>
        <p15:guide id="22" orient="horz" pos="2160">
          <p15:clr>
            <a:srgbClr val="F26B43"/>
          </p15:clr>
        </p15:guide>
        <p15:guide id="25" orient="horz" pos="2791">
          <p15:clr>
            <a:srgbClr val="F26B43"/>
          </p15:clr>
        </p15:guide>
        <p15:guide id="28" orient="horz" pos="3422">
          <p15:clr>
            <a:srgbClr val="F26B43"/>
          </p15:clr>
        </p15:guide>
        <p15:guide id="30" orient="horz" pos="1528">
          <p15:clr>
            <a:srgbClr val="F26B43"/>
          </p15:clr>
        </p15:guide>
        <p15:guide id="31" orient="horz" pos="89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1.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1.xml"/><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3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jpeg"/><Relationship Id="rId18" Type="http://schemas.openxmlformats.org/officeDocument/2006/relationships/image" Target="../media/image71.png"/><Relationship Id="rId3" Type="http://schemas.openxmlformats.org/officeDocument/2006/relationships/image" Target="../media/image56.jpeg"/><Relationship Id="rId21" Type="http://schemas.openxmlformats.org/officeDocument/2006/relationships/image" Target="../media/image74.jpeg"/><Relationship Id="rId7" Type="http://schemas.openxmlformats.org/officeDocument/2006/relationships/image" Target="../media/image60.jp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2.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46.xml"/><Relationship Id="rId6" Type="http://schemas.openxmlformats.org/officeDocument/2006/relationships/image" Target="../media/image59.png"/><Relationship Id="rId11" Type="http://schemas.openxmlformats.org/officeDocument/2006/relationships/image" Target="../media/image64.jpg"/><Relationship Id="rId5" Type="http://schemas.openxmlformats.org/officeDocument/2006/relationships/image" Target="../media/image58.jpg"/><Relationship Id="rId15" Type="http://schemas.openxmlformats.org/officeDocument/2006/relationships/image" Target="../media/image68.jpe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jpeg"/><Relationship Id="rId22" Type="http://schemas.openxmlformats.org/officeDocument/2006/relationships/image" Target="../media/image75.png"/></Relationships>
</file>

<file path=ppt/slides/_rels/slide9.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6.png"/><Relationship Id="rId7" Type="http://schemas.openxmlformats.org/officeDocument/2006/relationships/hyperlink" Target="mailto:ifaure@koppert.fr" TargetMode="External"/><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79.jpg"/><Relationship Id="rId5" Type="http://schemas.openxmlformats.org/officeDocument/2006/relationships/image" Target="../media/image78.png"/><Relationship Id="rId10" Type="http://schemas.openxmlformats.org/officeDocument/2006/relationships/image" Target="../media/image43.png"/><Relationship Id="rId4" Type="http://schemas.openxmlformats.org/officeDocument/2006/relationships/image" Target="../media/image77.png"/><Relationship Id="rId9" Type="http://schemas.openxmlformats.org/officeDocument/2006/relationships/hyperlink" Target="mailto:alauberton@koppert.f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534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A3C8717-ABF5-743C-3538-7E4E3BE71B3B}"/>
              </a:ext>
            </a:extLst>
          </p:cNvPr>
          <p:cNvSpPr>
            <a:spLocks noGrp="1"/>
          </p:cNvSpPr>
          <p:nvPr>
            <p:ph type="ftr" sz="quarter" idx="11"/>
          </p:nvPr>
        </p:nvSpPr>
        <p:spPr/>
        <p:txBody>
          <a:bodyPr/>
          <a:lstStyle/>
          <a:p>
            <a:r>
              <a:rPr lang="en-GB"/>
              <a:t>Footer</a:t>
            </a:r>
            <a:endParaRPr lang="en-GB" dirty="0"/>
          </a:p>
        </p:txBody>
      </p:sp>
      <p:sp>
        <p:nvSpPr>
          <p:cNvPr id="3" name="Espace réservé du numéro de diapositive 2">
            <a:extLst>
              <a:ext uri="{FF2B5EF4-FFF2-40B4-BE49-F238E27FC236}">
                <a16:creationId xmlns:a16="http://schemas.microsoft.com/office/drawing/2014/main" id="{27C24673-6795-F571-A23E-88F01B225E3A}"/>
              </a:ext>
            </a:extLst>
          </p:cNvPr>
          <p:cNvSpPr>
            <a:spLocks noGrp="1"/>
          </p:cNvSpPr>
          <p:nvPr>
            <p:ph type="sldNum" sz="quarter" idx="12"/>
          </p:nvPr>
        </p:nvSpPr>
        <p:spPr/>
        <p:txBody>
          <a:bodyPr/>
          <a:lstStyle/>
          <a:p>
            <a:fld id="{B502C9A5-716F-45E6-800B-D4D02CE26F90}" type="slidenum">
              <a:rPr lang="en-GB" smtClean="0"/>
              <a:t>2</a:t>
            </a:fld>
            <a:endParaRPr lang="en-GB" dirty="0"/>
          </a:p>
        </p:txBody>
      </p:sp>
      <p:sp>
        <p:nvSpPr>
          <p:cNvPr id="5" name="Titre 4">
            <a:extLst>
              <a:ext uri="{FF2B5EF4-FFF2-40B4-BE49-F238E27FC236}">
                <a16:creationId xmlns:a16="http://schemas.microsoft.com/office/drawing/2014/main" id="{C672EA73-9BCB-8B45-31C2-722F45CBB534}"/>
              </a:ext>
            </a:extLst>
          </p:cNvPr>
          <p:cNvSpPr>
            <a:spLocks noGrp="1"/>
          </p:cNvSpPr>
          <p:nvPr>
            <p:ph type="title"/>
          </p:nvPr>
        </p:nvSpPr>
        <p:spPr>
          <a:xfrm>
            <a:off x="446032" y="182272"/>
            <a:ext cx="11299935" cy="576000"/>
          </a:xfrm>
        </p:spPr>
        <p:txBody>
          <a:bodyPr/>
          <a:lstStyle/>
          <a:p>
            <a:r>
              <a:rPr lang="fr-FR" sz="4000" dirty="0"/>
              <a:t>Pourquoi utiliser les nématodes ?</a:t>
            </a:r>
          </a:p>
        </p:txBody>
      </p:sp>
      <p:pic>
        <p:nvPicPr>
          <p:cNvPr id="4" name="Espace réservé pour une image  2">
            <a:extLst>
              <a:ext uri="{FF2B5EF4-FFF2-40B4-BE49-F238E27FC236}">
                <a16:creationId xmlns:a16="http://schemas.microsoft.com/office/drawing/2014/main" id="{22A8B487-32FE-B54C-9A9F-4511863AE418}"/>
              </a:ext>
            </a:extLst>
          </p:cNvPr>
          <p:cNvPicPr>
            <a:picLocks noChangeAspect="1"/>
          </p:cNvPicPr>
          <p:nvPr/>
        </p:nvPicPr>
        <p:blipFill>
          <a:blip r:embed="rId2" cstate="email">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a:fillRect/>
          </a:stretch>
        </p:blipFill>
        <p:spPr>
          <a:xfrm>
            <a:off x="0" y="648746"/>
            <a:ext cx="12192000" cy="6209254"/>
          </a:xfrm>
          <a:prstGeom prst="rect">
            <a:avLst/>
          </a:prstGeom>
        </p:spPr>
      </p:pic>
      <p:sp>
        <p:nvSpPr>
          <p:cNvPr id="7" name="Tijdelijke aanduiding voor tekst 5">
            <a:extLst>
              <a:ext uri="{FF2B5EF4-FFF2-40B4-BE49-F238E27FC236}">
                <a16:creationId xmlns:a16="http://schemas.microsoft.com/office/drawing/2014/main" id="{5800EBBE-50CD-9D63-286B-D40D2B2067A4}"/>
              </a:ext>
            </a:extLst>
          </p:cNvPr>
          <p:cNvSpPr txBox="1">
            <a:spLocks/>
          </p:cNvSpPr>
          <p:nvPr/>
        </p:nvSpPr>
        <p:spPr>
          <a:xfrm>
            <a:off x="183216" y="1224746"/>
            <a:ext cx="7285609" cy="5132284"/>
          </a:xfrm>
          <a:prstGeom prst="rect">
            <a:avLst/>
          </a:prstGeom>
          <a:solidFill>
            <a:schemeClr val="accent6">
              <a:lumMod val="60000"/>
              <a:lumOff val="40000"/>
              <a:alpha val="60000"/>
            </a:schemeClr>
          </a:solidFill>
        </p:spPr>
        <p:txBody>
          <a:bodyPr vert="horz" wrap="square" lIns="359813" tIns="359813" rIns="359813" bIns="359813" rtlCol="0" anchor="ctr">
            <a:noAutofit/>
          </a:bodyPr>
          <a:lstStyle>
            <a:lvl1pPr marL="0" indent="0" algn="l" defTabSz="914400" rtl="0" eaLnBrk="1" latinLnBrk="0" hangingPunct="1">
              <a:lnSpc>
                <a:spcPct val="80000"/>
              </a:lnSpc>
              <a:spcBef>
                <a:spcPts val="800"/>
              </a:spcBef>
              <a:spcAft>
                <a:spcPts val="1000"/>
              </a:spcAft>
              <a:buClr>
                <a:schemeClr val="bg1"/>
              </a:buClr>
              <a:buFont typeface="Arial" panose="020B0604020202020204" pitchFamily="34" charset="0"/>
              <a:buNone/>
              <a:defRPr sz="1600" kern="1200" baseline="0">
                <a:solidFill>
                  <a:schemeClr val="bg1"/>
                </a:solidFill>
                <a:latin typeface="+mn-lt"/>
                <a:ea typeface="+mn-ea"/>
                <a:cs typeface="+mn-cs"/>
              </a:defRPr>
            </a:lvl1pPr>
            <a:lvl2pPr marL="0" indent="0" algn="l" defTabSz="914400" rtl="0" eaLnBrk="1" latinLnBrk="0" hangingPunct="1">
              <a:lnSpc>
                <a:spcPct val="90000"/>
              </a:lnSpc>
              <a:spcBef>
                <a:spcPts val="800"/>
              </a:spcBef>
              <a:spcAft>
                <a:spcPts val="1000"/>
              </a:spcAft>
              <a:buClr>
                <a:schemeClr val="bg1"/>
              </a:buClr>
              <a:buFont typeface="Arial" panose="020B0604020202020204" pitchFamily="34" charset="0"/>
              <a:buNone/>
              <a:defRPr sz="1800" b="1" kern="1200" cap="all" baseline="0">
                <a:solidFill>
                  <a:schemeClr val="bg1"/>
                </a:solidFill>
                <a:latin typeface="+mn-lt"/>
                <a:ea typeface="+mn-ea"/>
                <a:cs typeface="+mn-cs"/>
              </a:defRPr>
            </a:lvl2pPr>
            <a:lvl3pPr marL="180975" indent="-180975" algn="l" defTabSz="914400" rtl="0" eaLnBrk="1" latinLnBrk="0" hangingPunct="1">
              <a:lnSpc>
                <a:spcPct val="90000"/>
              </a:lnSpc>
              <a:spcBef>
                <a:spcPts val="800"/>
              </a:spcBef>
              <a:spcAft>
                <a:spcPts val="1000"/>
              </a:spcAft>
              <a:buClr>
                <a:schemeClr val="bg1"/>
              </a:buClr>
              <a:buFont typeface="Wingdings" panose="05000000000000000000" pitchFamily="2" charset="2"/>
              <a:buChar char="§"/>
              <a:defRPr sz="1800" kern="1200">
                <a:solidFill>
                  <a:schemeClr val="bg1"/>
                </a:solidFill>
                <a:latin typeface="+mn-lt"/>
                <a:ea typeface="+mn-ea"/>
                <a:cs typeface="+mn-cs"/>
              </a:defRPr>
            </a:lvl3pPr>
            <a:lvl4pPr marL="361950" indent="-180975" algn="l" defTabSz="914400" rtl="0" eaLnBrk="1" latinLnBrk="0" hangingPunct="1">
              <a:lnSpc>
                <a:spcPct val="80000"/>
              </a:lnSpc>
              <a:spcBef>
                <a:spcPts val="200"/>
              </a:spcBef>
              <a:spcAft>
                <a:spcPts val="1000"/>
              </a:spcAft>
              <a:buClr>
                <a:schemeClr val="bg1"/>
              </a:buClr>
              <a:buFont typeface="Arial" panose="020B0604020202020204" pitchFamily="34" charset="0"/>
              <a:buChar char="–"/>
              <a:defRPr sz="1600" kern="1200">
                <a:solidFill>
                  <a:schemeClr val="bg1"/>
                </a:solidFill>
                <a:latin typeface="+mn-lt"/>
                <a:ea typeface="+mn-ea"/>
                <a:cs typeface="+mn-cs"/>
              </a:defRPr>
            </a:lvl4pPr>
            <a:lvl5pPr marL="0" indent="0" algn="l" defTabSz="914400" rtl="0" eaLnBrk="1" latinLnBrk="0" hangingPunct="1">
              <a:lnSpc>
                <a:spcPct val="80000"/>
              </a:lnSpc>
              <a:spcBef>
                <a:spcPts val="800"/>
              </a:spcBef>
              <a:spcAft>
                <a:spcPts val="1000"/>
              </a:spcAft>
              <a:buClr>
                <a:schemeClr val="bg1"/>
              </a:buClr>
              <a:buFont typeface="Arial" panose="020B0604020202020204" pitchFamily="34" charset="0"/>
              <a:buNone/>
              <a:defRPr sz="1400" i="1" kern="1200">
                <a:solidFill>
                  <a:schemeClr val="bg1"/>
                </a:solidFill>
                <a:latin typeface="+mn-lt"/>
                <a:ea typeface="+mn-ea"/>
                <a:cs typeface="+mn-cs"/>
              </a:defRPr>
            </a:lvl5pPr>
            <a:lvl6pPr marL="0" indent="0" algn="l" defTabSz="914400" rtl="0" eaLnBrk="1" latinLnBrk="0" hangingPunct="1">
              <a:lnSpc>
                <a:spcPct val="80000"/>
              </a:lnSpc>
              <a:spcBef>
                <a:spcPts val="800"/>
              </a:spcBef>
              <a:spcAft>
                <a:spcPts val="1000"/>
              </a:spcAft>
              <a:buClr>
                <a:schemeClr val="bg1"/>
              </a:buClr>
              <a:buSzPct val="80000"/>
              <a:buFont typeface="+mj-lt"/>
              <a:buNone/>
              <a:defRPr sz="1600" kern="1200">
                <a:solidFill>
                  <a:schemeClr val="bg1"/>
                </a:solidFill>
                <a:latin typeface="+mn-lt"/>
                <a:ea typeface="+mn-ea"/>
                <a:cs typeface="+mn-cs"/>
              </a:defRPr>
            </a:lvl6pPr>
            <a:lvl7pPr marL="0" indent="0" algn="l" defTabSz="914400" rtl="0" eaLnBrk="1" latinLnBrk="0" hangingPunct="1">
              <a:lnSpc>
                <a:spcPct val="90000"/>
              </a:lnSpc>
              <a:spcBef>
                <a:spcPts val="800"/>
              </a:spcBef>
              <a:spcAft>
                <a:spcPts val="1000"/>
              </a:spcAft>
              <a:buFont typeface="Arial" panose="020B0604020202020204" pitchFamily="34" charset="0"/>
              <a:buNone/>
              <a:defRPr sz="1800" b="1" kern="1200" cap="all" baseline="0">
                <a:solidFill>
                  <a:schemeClr val="bg1"/>
                </a:solidFill>
                <a:latin typeface="+mn-lt"/>
                <a:ea typeface="+mn-ea"/>
                <a:cs typeface="+mn-cs"/>
              </a:defRPr>
            </a:lvl7pPr>
            <a:lvl8pPr marL="180975" indent="-180975" algn="l" defTabSz="914400" rtl="0" eaLnBrk="1" latinLnBrk="0" hangingPunct="1">
              <a:lnSpc>
                <a:spcPct val="90000"/>
              </a:lnSpc>
              <a:spcBef>
                <a:spcPts val="800"/>
              </a:spcBef>
              <a:spcAft>
                <a:spcPts val="1000"/>
              </a:spcAft>
              <a:buFont typeface="Wingdings" panose="05000000000000000000" pitchFamily="2" charset="2"/>
              <a:buChar char="§"/>
              <a:defRPr sz="1800" kern="1200">
                <a:solidFill>
                  <a:schemeClr val="bg1"/>
                </a:solidFill>
                <a:latin typeface="+mn-lt"/>
                <a:ea typeface="+mn-ea"/>
                <a:cs typeface="+mn-cs"/>
              </a:defRPr>
            </a:lvl8pPr>
            <a:lvl9pPr marL="361950" indent="-180975" algn="l" defTabSz="914400" rtl="0" eaLnBrk="1" latinLnBrk="0" hangingPunct="1">
              <a:lnSpc>
                <a:spcPct val="80000"/>
              </a:lnSpc>
              <a:spcBef>
                <a:spcPts val="200"/>
              </a:spcBef>
              <a:spcAft>
                <a:spcPts val="1000"/>
              </a:spcAft>
              <a:buFont typeface="Arial" panose="020B0604020202020204" pitchFamily="34" charset="0"/>
              <a:buChar char="–"/>
              <a:defRPr sz="1600" kern="1200">
                <a:solidFill>
                  <a:schemeClr val="bg1"/>
                </a:solidFill>
                <a:latin typeface="+mn-lt"/>
                <a:ea typeface="+mn-ea"/>
                <a:cs typeface="+mn-cs"/>
              </a:defRPr>
            </a:lvl9pPr>
          </a:lstStyle>
          <a:p>
            <a:pPr marL="285750" marR="0" lvl="0" indent="-285750" algn="l" defTabSz="914400" rtl="0" eaLnBrk="1" fontAlgn="auto" latinLnBrk="0" hangingPunct="1">
              <a:lnSpc>
                <a:spcPct val="100000"/>
              </a:lnSpc>
              <a:spcBef>
                <a:spcPts val="800"/>
              </a:spcBef>
              <a:spcAft>
                <a:spcPts val="1000"/>
              </a:spcAft>
              <a:buClr>
                <a:prstClr val="white"/>
              </a:buClr>
              <a:buSzTx/>
              <a:buFont typeface="Wingdings" panose="05000000000000000000" pitchFamily="2" charset="2"/>
              <a:buChar char="Ø"/>
              <a:tabLst/>
              <a:defRPr/>
            </a:pPr>
            <a:r>
              <a:rPr kumimoji="0" lang="fr-FR" sz="1799" b="1" i="0" u="none" strike="noStrike" kern="1200" cap="none" spc="0" normalizeH="0" baseline="0" noProof="0" dirty="0">
                <a:ln>
                  <a:noFill/>
                </a:ln>
                <a:solidFill>
                  <a:schemeClr val="tx1">
                    <a:lumMod val="90000"/>
                    <a:lumOff val="10000"/>
                  </a:schemeClr>
                </a:solidFill>
                <a:effectLst/>
                <a:uLnTx/>
                <a:uFillTx/>
                <a:latin typeface="Arial"/>
                <a:ea typeface="+mn-ea"/>
                <a:cs typeface="+mn-cs"/>
              </a:rPr>
              <a:t>Efficacité</a:t>
            </a:r>
            <a:r>
              <a:rPr kumimoji="0" lang="fr-FR" sz="1799" b="1" i="0" u="none" strike="noStrike" kern="1200" cap="none" spc="0" normalizeH="0" baseline="0" noProof="0" dirty="0">
                <a:ln>
                  <a:noFill/>
                </a:ln>
                <a:solidFill>
                  <a:prstClr val="white"/>
                </a:solidFill>
                <a:effectLst/>
                <a:uLnTx/>
                <a:uFillTx/>
                <a:latin typeface="Arial"/>
                <a:ea typeface="+mn-ea"/>
                <a:cs typeface="+mn-cs"/>
              </a:rPr>
              <a:t> : </a:t>
            </a:r>
            <a:r>
              <a:rPr kumimoji="0" lang="fr-FR" sz="1799" b="0" i="0" u="none" strike="noStrike" kern="1200" cap="none" spc="0" normalizeH="0" baseline="0" noProof="0" dirty="0">
                <a:ln>
                  <a:noFill/>
                </a:ln>
                <a:solidFill>
                  <a:prstClr val="white"/>
                </a:solidFill>
                <a:effectLst/>
                <a:uLnTx/>
                <a:uFillTx/>
                <a:latin typeface="Arial"/>
                <a:ea typeface="+mn-ea"/>
                <a:cs typeface="+mn-cs"/>
              </a:rPr>
              <a:t>pas de développement de résistance possible</a:t>
            </a:r>
          </a:p>
          <a:p>
            <a:pPr marL="285750" marR="0" lvl="0" indent="-285750" algn="l" defTabSz="914400" rtl="0" eaLnBrk="1" fontAlgn="auto" latinLnBrk="0" hangingPunct="1">
              <a:lnSpc>
                <a:spcPct val="100000"/>
              </a:lnSpc>
              <a:spcBef>
                <a:spcPts val="800"/>
              </a:spcBef>
              <a:spcAft>
                <a:spcPts val="1000"/>
              </a:spcAft>
              <a:buClr>
                <a:prstClr val="white"/>
              </a:buClr>
              <a:buSzTx/>
              <a:buFont typeface="Wingdings" panose="05000000000000000000" pitchFamily="2" charset="2"/>
              <a:buChar char="Ø"/>
              <a:tabLst/>
              <a:defRPr/>
            </a:pPr>
            <a:r>
              <a:rPr lang="fr-FR" sz="1799" b="1" dirty="0">
                <a:solidFill>
                  <a:schemeClr val="accent1">
                    <a:lumMod val="50000"/>
                  </a:schemeClr>
                </a:solidFill>
                <a:latin typeface="Arial"/>
              </a:rPr>
              <a:t>Simple d’application </a:t>
            </a:r>
            <a:r>
              <a:rPr lang="fr-FR" sz="1799" dirty="0">
                <a:solidFill>
                  <a:prstClr val="white"/>
                </a:solidFill>
                <a:latin typeface="Arial"/>
              </a:rPr>
              <a:t>une pulvérisation compatible avec tous matériels déjà existants.</a:t>
            </a:r>
          </a:p>
          <a:p>
            <a:pPr marL="285750" marR="0" lvl="0" indent="-285750" algn="l" defTabSz="914400" rtl="0" eaLnBrk="1" fontAlgn="auto" latinLnBrk="0" hangingPunct="1">
              <a:lnSpc>
                <a:spcPct val="100000"/>
              </a:lnSpc>
              <a:spcBef>
                <a:spcPts val="800"/>
              </a:spcBef>
              <a:spcAft>
                <a:spcPts val="1000"/>
              </a:spcAft>
              <a:buClr>
                <a:prstClr val="white"/>
              </a:buClr>
              <a:buSzTx/>
              <a:buFont typeface="Wingdings" panose="05000000000000000000" pitchFamily="2" charset="2"/>
              <a:buChar char="Ø"/>
              <a:tabLst/>
              <a:defRPr/>
            </a:pPr>
            <a:r>
              <a:rPr kumimoji="0" lang="fr-FR" sz="1799" b="1" i="0" u="none" strike="noStrike" kern="1200" cap="none" spc="0" normalizeH="0" baseline="0" noProof="0" dirty="0">
                <a:ln>
                  <a:noFill/>
                </a:ln>
                <a:solidFill>
                  <a:schemeClr val="tx1">
                    <a:lumMod val="90000"/>
                    <a:lumOff val="10000"/>
                  </a:schemeClr>
                </a:solidFill>
                <a:effectLst/>
                <a:uLnTx/>
                <a:uFillTx/>
                <a:latin typeface="Arial"/>
                <a:ea typeface="+mn-ea"/>
                <a:cs typeface="+mn-cs"/>
              </a:rPr>
              <a:t>Sélectivité</a:t>
            </a:r>
            <a:r>
              <a:rPr kumimoji="0" lang="fr-FR" sz="1799" b="0" i="0" u="none" strike="noStrike" kern="1200" cap="none" spc="0" normalizeH="0" baseline="0" noProof="0" dirty="0">
                <a:ln>
                  <a:noFill/>
                </a:ln>
                <a:solidFill>
                  <a:srgbClr val="FFC000"/>
                </a:solidFill>
                <a:effectLst/>
                <a:uLnTx/>
                <a:uFillTx/>
                <a:latin typeface="Arial"/>
                <a:ea typeface="+mn-ea"/>
                <a:cs typeface="+mn-cs"/>
              </a:rPr>
              <a:t> </a:t>
            </a:r>
            <a:r>
              <a:rPr kumimoji="0" lang="fr-FR" sz="1799" b="0" i="0" u="none" strike="noStrike" kern="1200" cap="none" spc="0" normalizeH="0" baseline="0" noProof="0" dirty="0">
                <a:ln>
                  <a:noFill/>
                </a:ln>
                <a:solidFill>
                  <a:prstClr val="white"/>
                </a:solidFill>
                <a:effectLst/>
                <a:uLnTx/>
                <a:uFillTx/>
                <a:latin typeface="Arial"/>
                <a:ea typeface="+mn-ea"/>
                <a:cs typeface="+mn-cs"/>
              </a:rPr>
              <a:t>: pas d’impact sur les organismes non ciblés. </a:t>
            </a:r>
            <a:endParaRPr lang="fr-FR" sz="1799" dirty="0">
              <a:solidFill>
                <a:prstClr val="white"/>
              </a:solidFill>
              <a:latin typeface="Arial"/>
            </a:endParaRPr>
          </a:p>
          <a:p>
            <a:pPr marL="285750" marR="0" lvl="0" indent="-285750" algn="l" defTabSz="914400" rtl="0" eaLnBrk="1" fontAlgn="auto" latinLnBrk="0" hangingPunct="1">
              <a:lnSpc>
                <a:spcPct val="100000"/>
              </a:lnSpc>
              <a:spcBef>
                <a:spcPts val="800"/>
              </a:spcBef>
              <a:spcAft>
                <a:spcPts val="1000"/>
              </a:spcAft>
              <a:buClr>
                <a:prstClr val="white"/>
              </a:buClr>
              <a:buSzTx/>
              <a:buFont typeface="Wingdings" panose="05000000000000000000" pitchFamily="2" charset="2"/>
              <a:buChar char="Ø"/>
              <a:tabLst/>
              <a:defRPr/>
            </a:pPr>
            <a:r>
              <a:rPr kumimoji="0" lang="fr-FR" sz="1799" b="1" i="0" u="none" strike="noStrike" kern="1200" cap="none" spc="0" normalizeH="0" baseline="0" noProof="0" dirty="0">
                <a:ln>
                  <a:noFill/>
                </a:ln>
                <a:solidFill>
                  <a:schemeClr val="tx1">
                    <a:lumMod val="90000"/>
                    <a:lumOff val="10000"/>
                  </a:schemeClr>
                </a:solidFill>
                <a:effectLst/>
                <a:uLnTx/>
                <a:uFillTx/>
                <a:latin typeface="Arial"/>
                <a:ea typeface="+mn-ea"/>
                <a:cs typeface="+mn-cs"/>
              </a:rPr>
              <a:t>Sans DRE, sans ZNT, sans EPI chimique (masque, combinaison)</a:t>
            </a:r>
          </a:p>
          <a:p>
            <a:pPr marL="285750" marR="0" lvl="0" indent="-285750" algn="l" defTabSz="914400" rtl="0" eaLnBrk="1" fontAlgn="auto" latinLnBrk="0" hangingPunct="1">
              <a:lnSpc>
                <a:spcPct val="100000"/>
              </a:lnSpc>
              <a:spcBef>
                <a:spcPts val="800"/>
              </a:spcBef>
              <a:spcAft>
                <a:spcPts val="1000"/>
              </a:spcAft>
              <a:buClr>
                <a:prstClr val="white"/>
              </a:buClr>
              <a:buSzTx/>
              <a:buFont typeface="Wingdings" panose="05000000000000000000" pitchFamily="2" charset="2"/>
              <a:buChar char="Ø"/>
              <a:tabLst/>
              <a:defRPr/>
            </a:pPr>
            <a:r>
              <a:rPr kumimoji="0" lang="fr-FR" sz="1799" b="1" i="0" u="none" strike="noStrike" kern="1200" cap="none" spc="0" normalizeH="0" baseline="0" noProof="0" dirty="0">
                <a:ln>
                  <a:noFill/>
                </a:ln>
                <a:solidFill>
                  <a:schemeClr val="tx1">
                    <a:lumMod val="90000"/>
                    <a:lumOff val="10000"/>
                  </a:schemeClr>
                </a:solidFill>
                <a:effectLst/>
                <a:uLnTx/>
                <a:uFillTx/>
                <a:latin typeface="Arial"/>
                <a:ea typeface="+mn-ea"/>
                <a:cs typeface="+mn-cs"/>
              </a:rPr>
              <a:t>Compatibles et complémentaires</a:t>
            </a:r>
            <a:r>
              <a:rPr kumimoji="0" lang="fr-FR" sz="1799" b="0" i="0" u="none" strike="noStrike" kern="1200" cap="none" spc="0" normalizeH="0" baseline="0" noProof="0" dirty="0">
                <a:ln>
                  <a:noFill/>
                </a:ln>
                <a:solidFill>
                  <a:schemeClr val="tx1">
                    <a:lumMod val="90000"/>
                    <a:lumOff val="10000"/>
                  </a:schemeClr>
                </a:solidFill>
                <a:effectLst/>
                <a:uLnTx/>
                <a:uFillTx/>
                <a:latin typeface="Arial"/>
                <a:ea typeface="+mn-ea"/>
                <a:cs typeface="+mn-cs"/>
              </a:rPr>
              <a:t> </a:t>
            </a:r>
            <a:r>
              <a:rPr kumimoji="0" lang="fr-FR" sz="1799" b="0" i="0" u="none" strike="noStrike" kern="1200" cap="none" spc="0" normalizeH="0" baseline="0" noProof="0" dirty="0">
                <a:ln>
                  <a:noFill/>
                </a:ln>
                <a:solidFill>
                  <a:prstClr val="white"/>
                </a:solidFill>
                <a:effectLst/>
                <a:uLnTx/>
                <a:uFillTx/>
                <a:latin typeface="Arial"/>
                <a:ea typeface="+mn-ea"/>
                <a:cs typeface="+mn-cs"/>
              </a:rPr>
              <a:t>des autres techniques de protection des plantes (pièges + phéromone)</a:t>
            </a:r>
          </a:p>
          <a:p>
            <a:pPr marL="285750" marR="0" lvl="0" indent="-285750" algn="l" defTabSz="914400" rtl="0" eaLnBrk="1" fontAlgn="auto" latinLnBrk="0" hangingPunct="1">
              <a:lnSpc>
                <a:spcPct val="100000"/>
              </a:lnSpc>
              <a:spcBef>
                <a:spcPts val="800"/>
              </a:spcBef>
              <a:spcAft>
                <a:spcPts val="1000"/>
              </a:spcAft>
              <a:buClr>
                <a:prstClr val="white"/>
              </a:buClr>
              <a:buSzTx/>
              <a:buFont typeface="Wingdings" panose="05000000000000000000" pitchFamily="2" charset="2"/>
              <a:buChar char="Ø"/>
              <a:tabLst/>
              <a:defRPr/>
            </a:pPr>
            <a:r>
              <a:rPr kumimoji="0" lang="fr-FR" sz="1799" b="1" i="0" u="none" strike="noStrike" kern="1200" cap="none" spc="0" normalizeH="0" baseline="0" noProof="0" dirty="0">
                <a:ln>
                  <a:noFill/>
                </a:ln>
                <a:solidFill>
                  <a:schemeClr val="tx1">
                    <a:lumMod val="90000"/>
                    <a:lumOff val="10000"/>
                  </a:schemeClr>
                </a:solidFill>
                <a:effectLst/>
                <a:uLnTx/>
                <a:uFillTx/>
                <a:latin typeface="Arial"/>
                <a:ea typeface="+mn-ea"/>
                <a:cs typeface="+mn-cs"/>
              </a:rPr>
              <a:t>Sécurité</a:t>
            </a:r>
            <a:r>
              <a:rPr kumimoji="0" lang="fr-FR" sz="1799" b="1" i="0" u="none" strike="noStrike" kern="1200" cap="none" spc="0" normalizeH="0" baseline="0" noProof="0" dirty="0">
                <a:ln>
                  <a:noFill/>
                </a:ln>
                <a:solidFill>
                  <a:prstClr val="white"/>
                </a:solidFill>
                <a:effectLst/>
                <a:uLnTx/>
                <a:uFillTx/>
                <a:latin typeface="Arial"/>
                <a:ea typeface="+mn-ea"/>
                <a:cs typeface="+mn-cs"/>
              </a:rPr>
              <a:t> pour l’utilisateur et l’environnement</a:t>
            </a:r>
          </a:p>
          <a:p>
            <a:pPr marL="285750" marR="0" lvl="0" indent="-285750" algn="l" defTabSz="914400" rtl="0" eaLnBrk="1" fontAlgn="auto" latinLnBrk="0" hangingPunct="1">
              <a:lnSpc>
                <a:spcPct val="100000"/>
              </a:lnSpc>
              <a:spcBef>
                <a:spcPts val="800"/>
              </a:spcBef>
              <a:spcAft>
                <a:spcPts val="1000"/>
              </a:spcAft>
              <a:buClr>
                <a:prstClr val="white"/>
              </a:buClr>
              <a:buSzTx/>
              <a:buFont typeface="Wingdings" panose="05000000000000000000" pitchFamily="2" charset="2"/>
              <a:buChar char="Ø"/>
              <a:tabLst/>
              <a:defRPr/>
            </a:pPr>
            <a:r>
              <a:rPr lang="fr-FR" sz="1799" b="1" dirty="0">
                <a:solidFill>
                  <a:schemeClr val="accent1">
                    <a:lumMod val="50000"/>
                  </a:schemeClr>
                </a:solidFill>
                <a:latin typeface="Arial"/>
              </a:rPr>
              <a:t>Une double action </a:t>
            </a:r>
            <a:r>
              <a:rPr lang="fr-FR" sz="1799" b="1" dirty="0">
                <a:solidFill>
                  <a:prstClr val="white"/>
                </a:solidFill>
                <a:latin typeface="Arial"/>
              </a:rPr>
              <a:t>de contact et par ingestion</a:t>
            </a:r>
            <a:endParaRPr kumimoji="0" lang="fr-FR" sz="1799" b="0" i="0" u="none" strike="noStrike" kern="1200" cap="none" spc="0" normalizeH="0" baseline="0" noProof="0" dirty="0">
              <a:ln>
                <a:noFill/>
              </a:ln>
              <a:solidFill>
                <a:prstClr val="white"/>
              </a:solidFill>
              <a:effectLst/>
              <a:uLnTx/>
              <a:uFillTx/>
              <a:latin typeface="Arial"/>
              <a:ea typeface="+mn-ea"/>
              <a:cs typeface="+mn-cs"/>
            </a:endParaRPr>
          </a:p>
          <a:p>
            <a:pPr marL="285750" marR="0" lvl="0" indent="-285750" algn="l" defTabSz="914400" rtl="0" eaLnBrk="1" fontAlgn="auto" latinLnBrk="0" hangingPunct="1">
              <a:lnSpc>
                <a:spcPct val="100000"/>
              </a:lnSpc>
              <a:spcBef>
                <a:spcPts val="800"/>
              </a:spcBef>
              <a:spcAft>
                <a:spcPts val="1000"/>
              </a:spcAft>
              <a:buClr>
                <a:prstClr val="white"/>
              </a:buClr>
              <a:buSzTx/>
              <a:buFont typeface="Wingdings" panose="05000000000000000000" pitchFamily="2" charset="2"/>
              <a:buChar char="Ø"/>
              <a:tabLst/>
              <a:defRPr/>
            </a:pPr>
            <a:endParaRPr kumimoji="0" lang="fr-FR" sz="1799" b="1" i="0" u="none" strike="noStrike" kern="1200" cap="none" spc="0" normalizeH="0" baseline="0" noProof="0" dirty="0">
              <a:ln>
                <a:noFill/>
              </a:ln>
              <a:solidFill>
                <a:schemeClr val="tx1">
                  <a:lumMod val="90000"/>
                  <a:lumOff val="10000"/>
                </a:schemeClr>
              </a:solidFill>
              <a:effectLst/>
              <a:uLnTx/>
              <a:uFillTx/>
              <a:latin typeface="Arial"/>
              <a:ea typeface="+mn-ea"/>
              <a:cs typeface="+mn-cs"/>
            </a:endParaRPr>
          </a:p>
        </p:txBody>
      </p:sp>
      <p:sp>
        <p:nvSpPr>
          <p:cNvPr id="6" name="Ellipse 5">
            <a:extLst>
              <a:ext uri="{FF2B5EF4-FFF2-40B4-BE49-F238E27FC236}">
                <a16:creationId xmlns:a16="http://schemas.microsoft.com/office/drawing/2014/main" id="{24C6B490-9F02-0641-579C-B80E3DE15BB4}"/>
              </a:ext>
            </a:extLst>
          </p:cNvPr>
          <p:cNvSpPr/>
          <p:nvPr/>
        </p:nvSpPr>
        <p:spPr>
          <a:xfrm>
            <a:off x="7468825" y="1681082"/>
            <a:ext cx="4643574" cy="4035056"/>
          </a:xfrm>
          <a:prstGeom prst="ellipse">
            <a:avLst/>
          </a:prstGeom>
          <a:solidFill>
            <a:srgbClr val="23B45A">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800"/>
              </a:spcBef>
              <a:spcAft>
                <a:spcPts val="1000"/>
              </a:spcAft>
              <a:buClr>
                <a:prstClr val="white"/>
              </a:buClr>
              <a:buSzTx/>
              <a:buFont typeface="Arial" panose="020B0604020202020204" pitchFamily="34" charset="0"/>
              <a:buNone/>
              <a:tabLst/>
              <a:defRPr/>
            </a:pPr>
            <a:r>
              <a:rPr kumimoji="0" lang="fr-FR" sz="2000" b="0" i="0" u="none" strike="noStrike" kern="1200" cap="none" spc="0" normalizeH="0" baseline="0" noProof="0" dirty="0">
                <a:ln>
                  <a:noFill/>
                </a:ln>
                <a:solidFill>
                  <a:prstClr val="white"/>
                </a:solidFill>
                <a:effectLst/>
                <a:uLnTx/>
                <a:uFillTx/>
                <a:latin typeface="Arial"/>
                <a:ea typeface="+mn-ea"/>
                <a:cs typeface="+mn-cs"/>
              </a:rPr>
              <a:t>Considérés comme des macroorganismes, les nématodes ne sont pas soumis à la réglementation P.P.P</a:t>
            </a:r>
          </a:p>
          <a:p>
            <a:pPr marL="0" marR="0" lvl="0" indent="0" algn="ctr" defTabSz="914400" rtl="0" eaLnBrk="1" fontAlgn="auto" latinLnBrk="0" hangingPunct="1">
              <a:lnSpc>
                <a:spcPct val="100000"/>
              </a:lnSpc>
              <a:spcBef>
                <a:spcPts val="800"/>
              </a:spcBef>
              <a:spcAft>
                <a:spcPts val="1000"/>
              </a:spcAft>
              <a:buClr>
                <a:prstClr val="white"/>
              </a:buClr>
              <a:buSzTx/>
              <a:buFont typeface="Arial" panose="020B0604020202020204" pitchFamily="34" charset="0"/>
              <a:buNone/>
              <a:tabLst/>
              <a:defRPr/>
            </a:pPr>
            <a:r>
              <a:rPr lang="fr-FR" sz="2000" dirty="0">
                <a:solidFill>
                  <a:prstClr val="white"/>
                </a:solidFill>
                <a:latin typeface="Arial"/>
              </a:rPr>
              <a:t>Réponse à la loi LABBE II</a:t>
            </a:r>
          </a:p>
          <a:p>
            <a:pPr marL="0" marR="0" lvl="0" indent="0" algn="ctr" defTabSz="914400" rtl="0" eaLnBrk="1" fontAlgn="auto" latinLnBrk="0" hangingPunct="1">
              <a:lnSpc>
                <a:spcPct val="100000"/>
              </a:lnSpc>
              <a:spcBef>
                <a:spcPts val="800"/>
              </a:spcBef>
              <a:spcAft>
                <a:spcPts val="1000"/>
              </a:spcAft>
              <a:buClr>
                <a:prstClr val="white"/>
              </a:buClr>
              <a:buSzTx/>
              <a:buFont typeface="Arial" panose="020B0604020202020204" pitchFamily="34" charset="0"/>
              <a:buNone/>
              <a:tabLst/>
              <a:defRPr/>
            </a:pPr>
            <a:r>
              <a:rPr kumimoji="0" lang="fr-FR" sz="2000" b="0" i="0" u="none" strike="noStrike" kern="1200" cap="none" spc="0" normalizeH="0" baseline="0" noProof="0" dirty="0">
                <a:ln>
                  <a:noFill/>
                </a:ln>
                <a:solidFill>
                  <a:prstClr val="white"/>
                </a:solidFill>
                <a:effectLst/>
                <a:uLnTx/>
                <a:uFillTx/>
                <a:latin typeface="Arial"/>
                <a:ea typeface="+mn-ea"/>
                <a:cs typeface="+mn-cs"/>
              </a:rPr>
              <a:t>Et </a:t>
            </a:r>
            <a:r>
              <a:rPr lang="fr-FR" sz="2000" dirty="0">
                <a:solidFill>
                  <a:prstClr val="white"/>
                </a:solidFill>
                <a:latin typeface="Arial"/>
              </a:rPr>
              <a:t>les communes labellisées Terre Saine</a:t>
            </a:r>
            <a:endParaRPr kumimoji="0" lang="fr-FR" sz="2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529071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6C28368C-4437-D6B8-97CB-247A5F47D5B8}"/>
              </a:ext>
            </a:extLst>
          </p:cNvPr>
          <p:cNvSpPr>
            <a:spLocks noGrp="1"/>
          </p:cNvSpPr>
          <p:nvPr>
            <p:ph type="ftr" sz="quarter" idx="11"/>
          </p:nvPr>
        </p:nvSpPr>
        <p:spPr/>
        <p:txBody>
          <a:bodyPr/>
          <a:lstStyle/>
          <a:p>
            <a:r>
              <a:rPr lang="en-GB"/>
              <a:t>Footer</a:t>
            </a:r>
            <a:endParaRPr lang="en-GB" dirty="0"/>
          </a:p>
        </p:txBody>
      </p:sp>
      <p:sp>
        <p:nvSpPr>
          <p:cNvPr id="4" name="Espace réservé du numéro de diapositive 3">
            <a:extLst>
              <a:ext uri="{FF2B5EF4-FFF2-40B4-BE49-F238E27FC236}">
                <a16:creationId xmlns:a16="http://schemas.microsoft.com/office/drawing/2014/main" id="{282A8D87-5B4E-6247-D360-D1A19BBDD736}"/>
              </a:ext>
            </a:extLst>
          </p:cNvPr>
          <p:cNvSpPr>
            <a:spLocks noGrp="1"/>
          </p:cNvSpPr>
          <p:nvPr>
            <p:ph type="sldNum" sz="quarter" idx="12"/>
          </p:nvPr>
        </p:nvSpPr>
        <p:spPr/>
        <p:txBody>
          <a:bodyPr/>
          <a:lstStyle/>
          <a:p>
            <a:fld id="{B502C9A5-716F-45E6-800B-D4D02CE26F90}" type="slidenum">
              <a:rPr lang="en-GB" smtClean="0"/>
              <a:t>3</a:t>
            </a:fld>
            <a:endParaRPr lang="en-GB" dirty="0"/>
          </a:p>
        </p:txBody>
      </p:sp>
      <p:pic>
        <p:nvPicPr>
          <p:cNvPr id="7" name="Image 6">
            <a:extLst>
              <a:ext uri="{FF2B5EF4-FFF2-40B4-BE49-F238E27FC236}">
                <a16:creationId xmlns:a16="http://schemas.microsoft.com/office/drawing/2014/main" id="{09300AF7-F8E8-CFBC-53EC-7DBEF6DFCC7E}"/>
              </a:ext>
            </a:extLst>
          </p:cNvPr>
          <p:cNvPicPr>
            <a:picLocks noChangeAspect="1"/>
          </p:cNvPicPr>
          <p:nvPr/>
        </p:nvPicPr>
        <p:blipFill>
          <a:blip r:embed="rId2"/>
          <a:stretch>
            <a:fillRect/>
          </a:stretch>
        </p:blipFill>
        <p:spPr>
          <a:xfrm>
            <a:off x="133350" y="138112"/>
            <a:ext cx="4657311" cy="2297689"/>
          </a:xfrm>
          <a:prstGeom prst="rect">
            <a:avLst/>
          </a:prstGeom>
        </p:spPr>
      </p:pic>
      <p:pic>
        <p:nvPicPr>
          <p:cNvPr id="8" name="Image 7">
            <a:extLst>
              <a:ext uri="{FF2B5EF4-FFF2-40B4-BE49-F238E27FC236}">
                <a16:creationId xmlns:a16="http://schemas.microsoft.com/office/drawing/2014/main" id="{9A59D26D-027F-ECA4-C026-856437D0A92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2061" b="89333" l="25576" r="74970"/>
                    </a14:imgEffect>
                  </a14:imgLayer>
                </a14:imgProps>
              </a:ext>
              <a:ext uri="{28A0092B-C50C-407E-A947-70E740481C1C}">
                <a14:useLocalDpi xmlns:a14="http://schemas.microsoft.com/office/drawing/2010/main" val="0"/>
              </a:ext>
            </a:extLst>
          </a:blip>
          <a:srcRect l="24253" t="11342" r="24866" b="10191"/>
          <a:stretch/>
        </p:blipFill>
        <p:spPr>
          <a:xfrm>
            <a:off x="10391947" y="234516"/>
            <a:ext cx="1471473" cy="2269260"/>
          </a:xfrm>
          <a:prstGeom prst="rect">
            <a:avLst/>
          </a:prstGeom>
        </p:spPr>
      </p:pic>
      <p:sp>
        <p:nvSpPr>
          <p:cNvPr id="9" name="ZoneTexte 8">
            <a:extLst>
              <a:ext uri="{FF2B5EF4-FFF2-40B4-BE49-F238E27FC236}">
                <a16:creationId xmlns:a16="http://schemas.microsoft.com/office/drawing/2014/main" id="{AA8F5EC0-FDF9-2197-AD96-FFA3A7AAA001}"/>
              </a:ext>
            </a:extLst>
          </p:cNvPr>
          <p:cNvSpPr txBox="1"/>
          <p:nvPr/>
        </p:nvSpPr>
        <p:spPr>
          <a:xfrm>
            <a:off x="133350" y="2571750"/>
            <a:ext cx="11730070" cy="4148138"/>
          </a:xfrm>
          <a:prstGeom prst="rect">
            <a:avLst/>
          </a:prstGeom>
          <a:noFill/>
          <a:ln>
            <a:noFill/>
          </a:ln>
        </p:spPr>
        <p:txBody>
          <a:bodyPr wrap="none" lIns="0" tIns="0" rIns="0" bIns="0" rtlCol="0">
            <a:noAutofit/>
          </a:bodyPr>
          <a:lstStyle/>
          <a:p>
            <a:pPr algn="l">
              <a:lnSpc>
                <a:spcPct val="85000"/>
              </a:lnSpc>
              <a:spcBef>
                <a:spcPts val="600"/>
              </a:spcBef>
              <a:spcAft>
                <a:spcPts val="1200"/>
              </a:spcAft>
            </a:pPr>
            <a:br>
              <a:rPr lang="fr-FR" sz="1600" dirty="0">
                <a:solidFill>
                  <a:schemeClr val="bg2"/>
                </a:solidFill>
              </a:rPr>
            </a:br>
            <a:r>
              <a:rPr lang="fr-FR" sz="1600" dirty="0">
                <a:solidFill>
                  <a:schemeClr val="bg2"/>
                </a:solidFill>
              </a:rPr>
              <a:t>Un </a:t>
            </a:r>
            <a:r>
              <a:rPr lang="fr-FR" sz="1600" b="1" u="sng" dirty="0">
                <a:solidFill>
                  <a:schemeClr val="bg2"/>
                </a:solidFill>
              </a:rPr>
              <a:t>positionnement innovant </a:t>
            </a:r>
            <a:r>
              <a:rPr lang="fr-FR" sz="1600" dirty="0">
                <a:solidFill>
                  <a:schemeClr val="bg2"/>
                </a:solidFill>
              </a:rPr>
              <a:t>! </a:t>
            </a:r>
          </a:p>
          <a:p>
            <a:pPr marL="742950" lvl="1" indent="-285750">
              <a:lnSpc>
                <a:spcPct val="85000"/>
              </a:lnSpc>
              <a:spcBef>
                <a:spcPts val="600"/>
              </a:spcBef>
              <a:spcAft>
                <a:spcPts val="1200"/>
              </a:spcAft>
              <a:buFont typeface="Arial" panose="020B0604020202020204" pitchFamily="34" charset="0"/>
              <a:buChar char="•"/>
            </a:pPr>
            <a:r>
              <a:rPr lang="fr-FR" sz="1600" dirty="0">
                <a:solidFill>
                  <a:schemeClr val="bg2"/>
                </a:solidFill>
              </a:rPr>
              <a:t>Tolérant au froid </a:t>
            </a:r>
          </a:p>
          <a:p>
            <a:pPr marL="742950" lvl="1" indent="-285750">
              <a:lnSpc>
                <a:spcPct val="85000"/>
              </a:lnSpc>
              <a:spcBef>
                <a:spcPts val="600"/>
              </a:spcBef>
              <a:spcAft>
                <a:spcPts val="1200"/>
              </a:spcAft>
              <a:buFont typeface="Arial" panose="020B0604020202020204" pitchFamily="34" charset="0"/>
              <a:buChar char="•"/>
            </a:pPr>
            <a:r>
              <a:rPr lang="fr-FR" sz="1600" dirty="0">
                <a:solidFill>
                  <a:schemeClr val="bg2"/>
                </a:solidFill>
              </a:rPr>
              <a:t>Cible : Les 2 processionnaires Pin et Chêne « organismes classés nuisibles sur la santé humaine »</a:t>
            </a:r>
          </a:p>
          <a:p>
            <a:pPr marL="742950" lvl="1" indent="-285750">
              <a:lnSpc>
                <a:spcPct val="85000"/>
              </a:lnSpc>
              <a:spcBef>
                <a:spcPts val="600"/>
              </a:spcBef>
              <a:spcAft>
                <a:spcPts val="1200"/>
              </a:spcAft>
              <a:buFont typeface="Arial" panose="020B0604020202020204" pitchFamily="34" charset="0"/>
              <a:buChar char="•"/>
            </a:pPr>
            <a:r>
              <a:rPr lang="fr-FR" sz="1600" dirty="0">
                <a:solidFill>
                  <a:schemeClr val="bg2"/>
                </a:solidFill>
              </a:rPr>
              <a:t>Possibilité de passage par </a:t>
            </a:r>
            <a:r>
              <a:rPr lang="fr-FR" sz="1600" dirty="0" err="1">
                <a:solidFill>
                  <a:schemeClr val="bg2"/>
                </a:solidFill>
              </a:rPr>
              <a:t>Drône</a:t>
            </a:r>
            <a:r>
              <a:rPr lang="fr-FR" sz="1600" dirty="0">
                <a:solidFill>
                  <a:schemeClr val="bg2"/>
                </a:solidFill>
              </a:rPr>
              <a:t> « formulation la plus soluble du marché nouvelle formulation depuis 2022»</a:t>
            </a:r>
          </a:p>
          <a:p>
            <a:pPr marL="742950" lvl="1" indent="-285750">
              <a:lnSpc>
                <a:spcPct val="85000"/>
              </a:lnSpc>
              <a:spcBef>
                <a:spcPts val="600"/>
              </a:spcBef>
              <a:spcAft>
                <a:spcPts val="1200"/>
              </a:spcAft>
              <a:buFont typeface="Arial" panose="020B0604020202020204" pitchFamily="34" charset="0"/>
              <a:buChar char="•"/>
            </a:pPr>
            <a:r>
              <a:rPr lang="fr-FR" sz="1600" dirty="0">
                <a:solidFill>
                  <a:schemeClr val="bg2"/>
                </a:solidFill>
              </a:rPr>
              <a:t>Koppert est producteur et expert en Nématodes avec une équipe RD et des laboratoires dédiés à ce macro-organisme</a:t>
            </a:r>
          </a:p>
          <a:p>
            <a:pPr lvl="1">
              <a:lnSpc>
                <a:spcPct val="85000"/>
              </a:lnSpc>
              <a:spcBef>
                <a:spcPts val="600"/>
              </a:spcBef>
              <a:spcAft>
                <a:spcPts val="1200"/>
              </a:spcAft>
            </a:pPr>
            <a:endParaRPr lang="fr-FR" sz="1600" dirty="0">
              <a:solidFill>
                <a:schemeClr val="bg2"/>
              </a:solidFill>
            </a:endParaRPr>
          </a:p>
          <a:p>
            <a:pPr>
              <a:lnSpc>
                <a:spcPct val="85000"/>
              </a:lnSpc>
              <a:spcBef>
                <a:spcPts val="600"/>
              </a:spcBef>
              <a:spcAft>
                <a:spcPts val="1200"/>
              </a:spcAft>
            </a:pPr>
            <a:r>
              <a:rPr lang="fr-FR" sz="1600" dirty="0">
                <a:solidFill>
                  <a:schemeClr val="bg2"/>
                </a:solidFill>
              </a:rPr>
              <a:t>Réponses </a:t>
            </a:r>
            <a:r>
              <a:rPr lang="fr-FR" sz="1600" b="1" u="sng" dirty="0">
                <a:solidFill>
                  <a:schemeClr val="bg2"/>
                </a:solidFill>
              </a:rPr>
              <a:t>aux contraintes sociétales : </a:t>
            </a:r>
          </a:p>
          <a:p>
            <a:pPr marL="285750" indent="-285750">
              <a:lnSpc>
                <a:spcPct val="85000"/>
              </a:lnSpc>
              <a:spcBef>
                <a:spcPts val="600"/>
              </a:spcBef>
              <a:spcAft>
                <a:spcPts val="1200"/>
              </a:spcAft>
              <a:buFont typeface="Arial" panose="020B0604020202020204" pitchFamily="34" charset="0"/>
              <a:buChar char="•"/>
            </a:pPr>
            <a:r>
              <a:rPr lang="fr-FR" sz="1600" dirty="0">
                <a:solidFill>
                  <a:schemeClr val="bg2"/>
                </a:solidFill>
              </a:rPr>
              <a:t>Nous apportons une solution sans aucun danger et aucune restriction de la zone </a:t>
            </a:r>
          </a:p>
          <a:p>
            <a:pPr marL="285750" indent="-285750">
              <a:lnSpc>
                <a:spcPct val="85000"/>
              </a:lnSpc>
              <a:spcBef>
                <a:spcPts val="600"/>
              </a:spcBef>
              <a:spcAft>
                <a:spcPts val="1200"/>
              </a:spcAft>
              <a:buFont typeface="Arial" panose="020B0604020202020204" pitchFamily="34" charset="0"/>
              <a:buChar char="•"/>
            </a:pPr>
            <a:r>
              <a:rPr lang="fr-FR" sz="1600" dirty="0">
                <a:solidFill>
                  <a:schemeClr val="bg2"/>
                </a:solidFill>
              </a:rPr>
              <a:t>Une alternative au PPP sous </a:t>
            </a:r>
            <a:r>
              <a:rPr lang="fr-FR" sz="1600" dirty="0" err="1">
                <a:solidFill>
                  <a:schemeClr val="bg2"/>
                </a:solidFill>
              </a:rPr>
              <a:t>amm</a:t>
            </a:r>
            <a:r>
              <a:rPr lang="fr-FR" sz="1600" dirty="0">
                <a:solidFill>
                  <a:schemeClr val="bg2"/>
                </a:solidFill>
              </a:rPr>
              <a:t> de </a:t>
            </a:r>
            <a:r>
              <a:rPr lang="fr-FR" sz="1600" dirty="0" err="1">
                <a:solidFill>
                  <a:schemeClr val="bg2"/>
                </a:solidFill>
              </a:rPr>
              <a:t>bio-contrôle</a:t>
            </a:r>
            <a:r>
              <a:rPr lang="fr-FR" sz="1600" dirty="0">
                <a:solidFill>
                  <a:schemeClr val="bg2"/>
                </a:solidFill>
              </a:rPr>
              <a:t> auprès des acteurs en JEVI</a:t>
            </a:r>
          </a:p>
          <a:p>
            <a:pPr algn="l">
              <a:lnSpc>
                <a:spcPct val="85000"/>
              </a:lnSpc>
              <a:spcBef>
                <a:spcPts val="600"/>
              </a:spcBef>
              <a:spcAft>
                <a:spcPts val="1200"/>
              </a:spcAft>
            </a:pPr>
            <a:r>
              <a:rPr lang="fr-FR" sz="1600" dirty="0">
                <a:solidFill>
                  <a:schemeClr val="bg2"/>
                </a:solidFill>
              </a:rPr>
              <a:t> </a:t>
            </a:r>
          </a:p>
          <a:p>
            <a:pPr algn="l">
              <a:lnSpc>
                <a:spcPct val="85000"/>
              </a:lnSpc>
              <a:spcBef>
                <a:spcPts val="600"/>
              </a:spcBef>
              <a:spcAft>
                <a:spcPts val="1200"/>
              </a:spcAft>
            </a:pPr>
            <a:endParaRPr lang="fr-FR" sz="1600" dirty="0">
              <a:solidFill>
                <a:schemeClr val="bg2"/>
              </a:solidFill>
            </a:endParaRPr>
          </a:p>
          <a:p>
            <a:pPr algn="l">
              <a:lnSpc>
                <a:spcPct val="85000"/>
              </a:lnSpc>
              <a:spcBef>
                <a:spcPts val="600"/>
              </a:spcBef>
              <a:spcAft>
                <a:spcPts val="1200"/>
              </a:spcAft>
            </a:pPr>
            <a:r>
              <a:rPr lang="fr-FR" sz="1600" dirty="0">
                <a:solidFill>
                  <a:schemeClr val="bg2"/>
                </a:solidFill>
              </a:rPr>
              <a:t> </a:t>
            </a:r>
          </a:p>
        </p:txBody>
      </p:sp>
      <p:sp>
        <p:nvSpPr>
          <p:cNvPr id="10" name="ZoneTexte 9">
            <a:extLst>
              <a:ext uri="{FF2B5EF4-FFF2-40B4-BE49-F238E27FC236}">
                <a16:creationId xmlns:a16="http://schemas.microsoft.com/office/drawing/2014/main" id="{25C64E03-823F-38B5-A8FD-90396E188CD3}"/>
              </a:ext>
            </a:extLst>
          </p:cNvPr>
          <p:cNvSpPr txBox="1"/>
          <p:nvPr/>
        </p:nvSpPr>
        <p:spPr>
          <a:xfrm>
            <a:off x="5779805" y="442255"/>
            <a:ext cx="5105400" cy="1242990"/>
          </a:xfrm>
          <a:prstGeom prst="rect">
            <a:avLst/>
          </a:prstGeom>
          <a:noFill/>
        </p:spPr>
        <p:txBody>
          <a:bodyPr wrap="none" lIns="0" tIns="0" rIns="0" bIns="0" rtlCol="0">
            <a:noAutofit/>
          </a:bodyPr>
          <a:lstStyle/>
          <a:p>
            <a:pPr>
              <a:lnSpc>
                <a:spcPct val="85000"/>
              </a:lnSpc>
              <a:spcBef>
                <a:spcPts val="600"/>
              </a:spcBef>
              <a:spcAft>
                <a:spcPts val="1200"/>
              </a:spcAft>
            </a:pPr>
            <a:r>
              <a:rPr lang="fr-FR" sz="1600" b="1" dirty="0">
                <a:solidFill>
                  <a:srgbClr val="FFFF00"/>
                </a:solidFill>
              </a:rPr>
              <a:t>ENTONEM = premier prix PAYSALIA 2023</a:t>
            </a:r>
            <a:r>
              <a:rPr lang="fr-FR" sz="1600" dirty="0">
                <a:solidFill>
                  <a:srgbClr val="FFFF00"/>
                </a:solidFill>
              </a:rPr>
              <a:t> </a:t>
            </a:r>
          </a:p>
          <a:p>
            <a:pPr algn="l">
              <a:lnSpc>
                <a:spcPct val="85000"/>
              </a:lnSpc>
              <a:spcBef>
                <a:spcPts val="600"/>
              </a:spcBef>
              <a:spcAft>
                <a:spcPts val="1200"/>
              </a:spcAft>
            </a:pPr>
            <a:r>
              <a:rPr lang="fr-FR" sz="1400" dirty="0">
                <a:solidFill>
                  <a:srgbClr val="FFFF00"/>
                </a:solidFill>
              </a:rPr>
              <a:t>JURY = UNEP, Plante et Cité, </a:t>
            </a:r>
            <a:r>
              <a:rPr lang="fr-FR" sz="1400" dirty="0" err="1">
                <a:solidFill>
                  <a:srgbClr val="FFFF00"/>
                </a:solidFill>
              </a:rPr>
              <a:t>Hortis</a:t>
            </a:r>
            <a:r>
              <a:rPr lang="fr-FR" sz="1400" dirty="0">
                <a:solidFill>
                  <a:srgbClr val="FFFF00"/>
                </a:solidFill>
              </a:rPr>
              <a:t>, ASTREDOR…</a:t>
            </a:r>
          </a:p>
          <a:p>
            <a:pPr algn="l">
              <a:lnSpc>
                <a:spcPct val="85000"/>
              </a:lnSpc>
              <a:spcBef>
                <a:spcPts val="600"/>
              </a:spcBef>
              <a:spcAft>
                <a:spcPts val="1200"/>
              </a:spcAft>
            </a:pPr>
            <a:r>
              <a:rPr lang="fr-FR" sz="1400" dirty="0">
                <a:solidFill>
                  <a:srgbClr val="FFFF00"/>
                </a:solidFill>
              </a:rPr>
              <a:t>39 dossiers étudiés</a:t>
            </a:r>
          </a:p>
          <a:p>
            <a:pPr algn="l">
              <a:lnSpc>
                <a:spcPct val="85000"/>
              </a:lnSpc>
              <a:spcBef>
                <a:spcPts val="600"/>
              </a:spcBef>
              <a:spcAft>
                <a:spcPts val="1200"/>
              </a:spcAft>
            </a:pPr>
            <a:r>
              <a:rPr lang="fr-FR" sz="1600" dirty="0">
                <a:solidFill>
                  <a:schemeClr val="bg2"/>
                </a:solidFill>
              </a:rPr>
              <a:t> </a:t>
            </a:r>
          </a:p>
        </p:txBody>
      </p:sp>
    </p:spTree>
    <p:extLst>
      <p:ext uri="{BB962C8B-B14F-4D97-AF65-F5344CB8AC3E}">
        <p14:creationId xmlns:p14="http://schemas.microsoft.com/office/powerpoint/2010/main" val="26870297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22A5153-4095-C769-1EC4-F7DC42C5616F}"/>
              </a:ext>
            </a:extLst>
          </p:cNvPr>
          <p:cNvSpPr>
            <a:spLocks noGrp="1"/>
          </p:cNvSpPr>
          <p:nvPr>
            <p:ph type="ftr" sz="quarter" idx="11"/>
          </p:nvPr>
        </p:nvSpPr>
        <p:spPr/>
        <p:txBody>
          <a:bodyPr/>
          <a:lstStyle/>
          <a:p>
            <a:r>
              <a:rPr lang="en-GB"/>
              <a:t>Footer</a:t>
            </a:r>
            <a:endParaRPr lang="en-GB" dirty="0"/>
          </a:p>
        </p:txBody>
      </p:sp>
      <p:sp>
        <p:nvSpPr>
          <p:cNvPr id="3" name="Espace réservé du numéro de diapositive 2">
            <a:extLst>
              <a:ext uri="{FF2B5EF4-FFF2-40B4-BE49-F238E27FC236}">
                <a16:creationId xmlns:a16="http://schemas.microsoft.com/office/drawing/2014/main" id="{A6333A83-EA65-6062-66B3-391050CF06FC}"/>
              </a:ext>
            </a:extLst>
          </p:cNvPr>
          <p:cNvSpPr>
            <a:spLocks noGrp="1"/>
          </p:cNvSpPr>
          <p:nvPr>
            <p:ph type="sldNum" sz="quarter" idx="12"/>
          </p:nvPr>
        </p:nvSpPr>
        <p:spPr/>
        <p:txBody>
          <a:bodyPr/>
          <a:lstStyle/>
          <a:p>
            <a:fld id="{4ACEBFAA-C8E0-4914-9EC9-B5449A1A8F84}" type="slidenum">
              <a:rPr lang="en-GB" smtClean="0"/>
              <a:t>4</a:t>
            </a:fld>
            <a:endParaRPr lang="en-GB" dirty="0"/>
          </a:p>
        </p:txBody>
      </p:sp>
      <p:sp>
        <p:nvSpPr>
          <p:cNvPr id="4" name="Titre 3">
            <a:extLst>
              <a:ext uri="{FF2B5EF4-FFF2-40B4-BE49-F238E27FC236}">
                <a16:creationId xmlns:a16="http://schemas.microsoft.com/office/drawing/2014/main" id="{B9FFA66E-E27A-4645-2B89-C2A21DE644C2}"/>
              </a:ext>
            </a:extLst>
          </p:cNvPr>
          <p:cNvSpPr>
            <a:spLocks noGrp="1"/>
          </p:cNvSpPr>
          <p:nvPr>
            <p:ph type="title"/>
          </p:nvPr>
        </p:nvSpPr>
        <p:spPr/>
        <p:txBody>
          <a:bodyPr/>
          <a:lstStyle/>
          <a:p>
            <a:r>
              <a:rPr lang="en-GB" altLang="fr-FR" sz="3600" dirty="0">
                <a:solidFill>
                  <a:srgbClr val="004832"/>
                </a:solidFill>
              </a:rPr>
              <a:t>ENTONEM : </a:t>
            </a:r>
            <a:r>
              <a:rPr lang="en-GB" altLang="fr-FR" sz="3600" b="0" i="1" dirty="0" err="1">
                <a:solidFill>
                  <a:srgbClr val="004832"/>
                </a:solidFill>
              </a:rPr>
              <a:t>Steinernema</a:t>
            </a:r>
            <a:r>
              <a:rPr lang="en-GB" altLang="fr-FR" sz="3600" b="0" i="1" dirty="0">
                <a:solidFill>
                  <a:srgbClr val="004832"/>
                </a:solidFill>
              </a:rPr>
              <a:t> </a:t>
            </a:r>
            <a:r>
              <a:rPr lang="en-GB" altLang="fr-FR" sz="3600" b="0" i="1" dirty="0" err="1">
                <a:solidFill>
                  <a:srgbClr val="004832"/>
                </a:solidFill>
              </a:rPr>
              <a:t>feltiae</a:t>
            </a:r>
            <a:endParaRPr lang="fr-FR" sz="3600" b="0" i="1" dirty="0"/>
          </a:p>
        </p:txBody>
      </p:sp>
      <p:pic>
        <p:nvPicPr>
          <p:cNvPr id="7" name="Tijdelijke aanduiding voor afbeelding 29">
            <a:extLst>
              <a:ext uri="{FF2B5EF4-FFF2-40B4-BE49-F238E27FC236}">
                <a16:creationId xmlns:a16="http://schemas.microsoft.com/office/drawing/2014/main" id="{BB38C53B-E2DD-9783-F31F-2DD6959F0BBC}"/>
              </a:ext>
            </a:extLst>
          </p:cNvPr>
          <p:cNvPicPr>
            <a:picLocks noChangeAspect="1"/>
          </p:cNvPicPr>
          <p:nvPr/>
        </p:nvPicPr>
        <p:blipFill rotWithShape="1">
          <a:blip r:embed="rId3">
            <a:alphaModFix/>
          </a:blip>
          <a:srcRect l="6" t="9724" r="6"/>
          <a:stretch/>
        </p:blipFill>
        <p:spPr>
          <a:xfrm flipH="1">
            <a:off x="0" y="1509163"/>
            <a:ext cx="12192000" cy="5347052"/>
          </a:xfrm>
          <a:prstGeom prst="rect">
            <a:avLst/>
          </a:prstGeom>
          <a:solidFill>
            <a:schemeClr val="bg1">
              <a:lumMod val="75000"/>
            </a:schemeClr>
          </a:solidFill>
        </p:spPr>
      </p:pic>
      <p:grpSp>
        <p:nvGrpSpPr>
          <p:cNvPr id="12" name="Groupe 11">
            <a:extLst>
              <a:ext uri="{FF2B5EF4-FFF2-40B4-BE49-F238E27FC236}">
                <a16:creationId xmlns:a16="http://schemas.microsoft.com/office/drawing/2014/main" id="{E0418E53-64D0-8BC2-580E-AFD344713484}"/>
              </a:ext>
            </a:extLst>
          </p:cNvPr>
          <p:cNvGrpSpPr/>
          <p:nvPr/>
        </p:nvGrpSpPr>
        <p:grpSpPr>
          <a:xfrm>
            <a:off x="0" y="1007700"/>
            <a:ext cx="12192001" cy="6318137"/>
            <a:chOff x="-1" y="1072156"/>
            <a:chExt cx="12192001" cy="6318137"/>
          </a:xfrm>
        </p:grpSpPr>
        <p:sp>
          <p:nvSpPr>
            <p:cNvPr id="8" name="Rechthoek 20">
              <a:extLst>
                <a:ext uri="{FF2B5EF4-FFF2-40B4-BE49-F238E27FC236}">
                  <a16:creationId xmlns:a16="http://schemas.microsoft.com/office/drawing/2014/main" id="{55C1FD40-586C-6C24-2D23-399C4F9EF2C6}"/>
                </a:ext>
              </a:extLst>
            </p:cNvPr>
            <p:cNvSpPr/>
            <p:nvPr/>
          </p:nvSpPr>
          <p:spPr>
            <a:xfrm>
              <a:off x="-1" y="1509163"/>
              <a:ext cx="12192000" cy="5347051"/>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Tijdelijke aanduiding voor afbeelding 29">
              <a:extLst>
                <a:ext uri="{FF2B5EF4-FFF2-40B4-BE49-F238E27FC236}">
                  <a16:creationId xmlns:a16="http://schemas.microsoft.com/office/drawing/2014/main" id="{3CAAA8FF-2E81-3F9A-A0DE-081DBECE43AA}"/>
                </a:ext>
              </a:extLst>
            </p:cNvPr>
            <p:cNvPicPr>
              <a:picLocks noChangeAspect="1"/>
            </p:cNvPicPr>
            <p:nvPr/>
          </p:nvPicPr>
          <p:blipFill rotWithShape="1">
            <a:blip r:embed="rId3">
              <a:alphaModFix amt="35000"/>
            </a:blip>
            <a:srcRect l="6" t="79806" r="6"/>
            <a:stretch/>
          </p:blipFill>
          <p:spPr>
            <a:xfrm flipH="1">
              <a:off x="0" y="5660148"/>
              <a:ext cx="12192000" cy="1196067"/>
            </a:xfrm>
            <a:prstGeom prst="rect">
              <a:avLst/>
            </a:prstGeom>
          </p:spPr>
        </p:pic>
        <p:pic>
          <p:nvPicPr>
            <p:cNvPr id="11" name="Image 10">
              <a:extLst>
                <a:ext uri="{FF2B5EF4-FFF2-40B4-BE49-F238E27FC236}">
                  <a16:creationId xmlns:a16="http://schemas.microsoft.com/office/drawing/2014/main" id="{506B3FC3-4494-0A03-1D04-D30DAB2086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2892" y="4891822"/>
              <a:ext cx="4060015" cy="2498471"/>
            </a:xfrm>
            <a:prstGeom prst="rect">
              <a:avLst/>
            </a:prstGeom>
          </p:spPr>
        </p:pic>
        <p:pic>
          <p:nvPicPr>
            <p:cNvPr id="9" name="Image 8">
              <a:extLst>
                <a:ext uri="{FF2B5EF4-FFF2-40B4-BE49-F238E27FC236}">
                  <a16:creationId xmlns:a16="http://schemas.microsoft.com/office/drawing/2014/main" id="{FB10AA3F-39AA-5439-2CA6-15FAC036C1E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061" b="89333" l="25576" r="74970"/>
                      </a14:imgEffect>
                    </a14:imgLayer>
                  </a14:imgProps>
                </a:ext>
                <a:ext uri="{28A0092B-C50C-407E-A947-70E740481C1C}">
                  <a14:useLocalDpi xmlns:a14="http://schemas.microsoft.com/office/drawing/2010/main" val="0"/>
                </a:ext>
              </a:extLst>
            </a:blip>
            <a:srcRect l="24253" t="11342" r="24866" b="10191"/>
            <a:stretch/>
          </p:blipFill>
          <p:spPr>
            <a:xfrm>
              <a:off x="4093537" y="1072156"/>
              <a:ext cx="3193541" cy="4924977"/>
            </a:xfrm>
            <a:prstGeom prst="rect">
              <a:avLst/>
            </a:prstGeom>
          </p:spPr>
        </p:pic>
      </p:grpSp>
      <p:grpSp>
        <p:nvGrpSpPr>
          <p:cNvPr id="13" name="Group 1">
            <a:extLst>
              <a:ext uri="{FF2B5EF4-FFF2-40B4-BE49-F238E27FC236}">
                <a16:creationId xmlns:a16="http://schemas.microsoft.com/office/drawing/2014/main" id="{449D6D43-B6AE-5C91-2A69-D04E4DC2E2ED}"/>
              </a:ext>
            </a:extLst>
          </p:cNvPr>
          <p:cNvGrpSpPr/>
          <p:nvPr/>
        </p:nvGrpSpPr>
        <p:grpSpPr>
          <a:xfrm>
            <a:off x="342463" y="1655191"/>
            <a:ext cx="4845985" cy="656058"/>
            <a:chOff x="491064" y="2947774"/>
            <a:chExt cx="4390628" cy="656058"/>
          </a:xfrm>
        </p:grpSpPr>
        <p:sp>
          <p:nvSpPr>
            <p:cNvPr id="14" name="Espace réservé du texte vertical 3">
              <a:extLst>
                <a:ext uri="{FF2B5EF4-FFF2-40B4-BE49-F238E27FC236}">
                  <a16:creationId xmlns:a16="http://schemas.microsoft.com/office/drawing/2014/main" id="{9F886D6F-6D4B-44ED-0F41-BD271E2530C1}"/>
                </a:ext>
              </a:extLst>
            </p:cNvPr>
            <p:cNvSpPr txBox="1">
              <a:spLocks/>
            </p:cNvSpPr>
            <p:nvPr/>
          </p:nvSpPr>
          <p:spPr>
            <a:xfrm>
              <a:off x="547986" y="2947774"/>
              <a:ext cx="3373850" cy="656058"/>
            </a:xfrm>
            <a:prstGeom prst="rect">
              <a:avLst/>
            </a:prstGeom>
            <a:noFill/>
          </p:spPr>
          <p:txBody>
            <a:bodyPr vert="horz" lIns="0" tIns="0" rIns="0" bIns="0" rtlCol="0" anchor="ctr">
              <a:noAutofit/>
            </a:bodyPr>
            <a:lstStyle>
              <a:lvl1pPr marL="0" indent="0" algn="l" defTabSz="914400" rtl="0" eaLnBrk="1" latinLnBrk="0" hangingPunct="1">
                <a:lnSpc>
                  <a:spcPct val="80000"/>
                </a:lnSpc>
                <a:spcBef>
                  <a:spcPts val="800"/>
                </a:spcBef>
                <a:spcAft>
                  <a:spcPts val="1000"/>
                </a:spcAft>
                <a:buClr>
                  <a:schemeClr val="bg1"/>
                </a:buClr>
                <a:buFont typeface="Arial" panose="020B0604020202020204" pitchFamily="34" charset="0"/>
                <a:buNone/>
                <a:defRPr sz="1600" kern="1200" baseline="0">
                  <a:solidFill>
                    <a:schemeClr val="bg1"/>
                  </a:solidFill>
                  <a:latin typeface="+mn-lt"/>
                  <a:ea typeface="+mn-ea"/>
                  <a:cs typeface="+mn-cs"/>
                </a:defRPr>
              </a:lvl1pPr>
              <a:lvl2pPr marL="0" indent="0" algn="l" defTabSz="914400" rtl="0" eaLnBrk="1" latinLnBrk="0" hangingPunct="1">
                <a:lnSpc>
                  <a:spcPct val="90000"/>
                </a:lnSpc>
                <a:spcBef>
                  <a:spcPts val="800"/>
                </a:spcBef>
                <a:spcAft>
                  <a:spcPts val="1000"/>
                </a:spcAft>
                <a:buClr>
                  <a:schemeClr val="bg1"/>
                </a:buClr>
                <a:buFont typeface="Arial" panose="020B0604020202020204" pitchFamily="34" charset="0"/>
                <a:buNone/>
                <a:defRPr sz="1800" b="1" kern="1200" cap="all" baseline="0">
                  <a:solidFill>
                    <a:schemeClr val="bg1"/>
                  </a:solidFill>
                  <a:latin typeface="+mn-lt"/>
                  <a:ea typeface="+mn-ea"/>
                  <a:cs typeface="+mn-cs"/>
                </a:defRPr>
              </a:lvl2pPr>
              <a:lvl3pPr marL="180975" indent="-180975" algn="l" defTabSz="914400" rtl="0" eaLnBrk="1" latinLnBrk="0" hangingPunct="1">
                <a:lnSpc>
                  <a:spcPct val="90000"/>
                </a:lnSpc>
                <a:spcBef>
                  <a:spcPts val="800"/>
                </a:spcBef>
                <a:spcAft>
                  <a:spcPts val="1000"/>
                </a:spcAft>
                <a:buClr>
                  <a:schemeClr val="bg1"/>
                </a:buClr>
                <a:buFont typeface="Wingdings" panose="05000000000000000000" pitchFamily="2" charset="2"/>
                <a:buChar char="§"/>
                <a:defRPr sz="1600" kern="1200">
                  <a:solidFill>
                    <a:schemeClr val="bg1"/>
                  </a:solidFill>
                  <a:latin typeface="+mn-lt"/>
                  <a:ea typeface="+mn-ea"/>
                  <a:cs typeface="+mn-cs"/>
                </a:defRPr>
              </a:lvl3pPr>
              <a:lvl4pPr marL="361950" indent="-180975" algn="l" defTabSz="914400" rtl="0" eaLnBrk="1" latinLnBrk="0" hangingPunct="1">
                <a:lnSpc>
                  <a:spcPct val="80000"/>
                </a:lnSpc>
                <a:spcBef>
                  <a:spcPts val="200"/>
                </a:spcBef>
                <a:spcAft>
                  <a:spcPts val="1000"/>
                </a:spcAft>
                <a:buClr>
                  <a:schemeClr val="bg1"/>
                </a:buClr>
                <a:buFont typeface="Arial" panose="020B0604020202020204" pitchFamily="34" charset="0"/>
                <a:buChar char="–"/>
                <a:defRPr sz="1600" kern="1200">
                  <a:solidFill>
                    <a:schemeClr val="bg1"/>
                  </a:solidFill>
                  <a:latin typeface="+mn-lt"/>
                  <a:ea typeface="+mn-ea"/>
                  <a:cs typeface="+mn-cs"/>
                </a:defRPr>
              </a:lvl4pPr>
              <a:lvl5pPr marL="0" indent="0" algn="l" defTabSz="914400" rtl="0" eaLnBrk="1" latinLnBrk="0" hangingPunct="1">
                <a:lnSpc>
                  <a:spcPct val="80000"/>
                </a:lnSpc>
                <a:spcBef>
                  <a:spcPts val="800"/>
                </a:spcBef>
                <a:spcAft>
                  <a:spcPts val="1000"/>
                </a:spcAft>
                <a:buClr>
                  <a:schemeClr val="bg1"/>
                </a:buClr>
                <a:buFont typeface="Arial" panose="020B0604020202020204" pitchFamily="34" charset="0"/>
                <a:buNone/>
                <a:defRPr sz="1400" i="1" kern="1200">
                  <a:solidFill>
                    <a:schemeClr val="bg1"/>
                  </a:solidFill>
                  <a:latin typeface="+mn-lt"/>
                  <a:ea typeface="+mn-ea"/>
                  <a:cs typeface="+mn-cs"/>
                </a:defRPr>
              </a:lvl5pPr>
              <a:lvl6pPr marL="0" indent="0" algn="l" defTabSz="914400" rtl="0" eaLnBrk="1" latinLnBrk="0" hangingPunct="1">
                <a:lnSpc>
                  <a:spcPct val="80000"/>
                </a:lnSpc>
                <a:spcBef>
                  <a:spcPts val="800"/>
                </a:spcBef>
                <a:spcAft>
                  <a:spcPts val="1000"/>
                </a:spcAft>
                <a:buClr>
                  <a:schemeClr val="bg1"/>
                </a:buClr>
                <a:buSzPct val="80000"/>
                <a:buFont typeface="+mj-lt"/>
                <a:buNone/>
                <a:defRPr sz="1600" kern="1200">
                  <a:solidFill>
                    <a:schemeClr val="bg1"/>
                  </a:solidFill>
                  <a:latin typeface="+mn-lt"/>
                  <a:ea typeface="+mn-ea"/>
                  <a:cs typeface="+mn-cs"/>
                </a:defRPr>
              </a:lvl6pPr>
              <a:lvl7pPr marL="0" indent="0" algn="l" defTabSz="914400" rtl="0" eaLnBrk="1" latinLnBrk="0" hangingPunct="1">
                <a:lnSpc>
                  <a:spcPct val="90000"/>
                </a:lnSpc>
                <a:spcBef>
                  <a:spcPts val="800"/>
                </a:spcBef>
                <a:spcAft>
                  <a:spcPts val="1000"/>
                </a:spcAft>
                <a:buFont typeface="Arial" panose="020B0604020202020204" pitchFamily="34" charset="0"/>
                <a:buNone/>
                <a:defRPr sz="1800" b="1" kern="1200" cap="all" baseline="0">
                  <a:solidFill>
                    <a:schemeClr val="bg1"/>
                  </a:solidFill>
                  <a:latin typeface="+mn-lt"/>
                  <a:ea typeface="+mn-ea"/>
                  <a:cs typeface="+mn-cs"/>
                </a:defRPr>
              </a:lvl7pPr>
              <a:lvl8pPr marL="180975" indent="-180975" algn="l" defTabSz="914400" rtl="0" eaLnBrk="1" latinLnBrk="0" hangingPunct="1">
                <a:lnSpc>
                  <a:spcPct val="90000"/>
                </a:lnSpc>
                <a:spcBef>
                  <a:spcPts val="800"/>
                </a:spcBef>
                <a:spcAft>
                  <a:spcPts val="1000"/>
                </a:spcAft>
                <a:buFont typeface="Wingdings" panose="05000000000000000000" pitchFamily="2" charset="2"/>
                <a:buChar char="§"/>
                <a:defRPr sz="1600" kern="1200">
                  <a:solidFill>
                    <a:schemeClr val="bg1"/>
                  </a:solidFill>
                  <a:latin typeface="+mn-lt"/>
                  <a:ea typeface="+mn-ea"/>
                  <a:cs typeface="+mn-cs"/>
                </a:defRPr>
              </a:lvl8pPr>
              <a:lvl9pPr marL="361950" indent="-180975" algn="l" defTabSz="914400" rtl="0" eaLnBrk="1" latinLnBrk="0" hangingPunct="1">
                <a:lnSpc>
                  <a:spcPct val="80000"/>
                </a:lnSpc>
                <a:spcBef>
                  <a:spcPts val="200"/>
                </a:spcBef>
                <a:spcAft>
                  <a:spcPts val="1000"/>
                </a:spcAft>
                <a:buFont typeface="Arial" panose="020B0604020202020204" pitchFamily="34" charset="0"/>
                <a:buChar char="–"/>
                <a:defRPr sz="1600" kern="1200">
                  <a:solidFill>
                    <a:schemeClr val="bg1"/>
                  </a:solidFill>
                  <a:latin typeface="+mn-lt"/>
                  <a:ea typeface="+mn-ea"/>
                  <a:cs typeface="+mn-cs"/>
                </a:defRPr>
              </a:lvl9pPr>
            </a:lstStyle>
            <a:p>
              <a:pPr marL="0" marR="0" lvl="1" indent="0" algn="l" defTabSz="913943" rtl="0" eaLnBrk="1" fontAlgn="auto" latinLnBrk="0" hangingPunct="1">
                <a:lnSpc>
                  <a:spcPct val="110000"/>
                </a:lnSpc>
                <a:spcBef>
                  <a:spcPts val="0"/>
                </a:spcBef>
                <a:spcAft>
                  <a:spcPts val="600"/>
                </a:spcAft>
                <a:buClr>
                  <a:prstClr val="white"/>
                </a:buClr>
                <a:buSzPct val="110000"/>
                <a:buFont typeface="Arial" panose="020B0604020202020204" pitchFamily="34" charset="0"/>
                <a:buNone/>
                <a:tabLst/>
                <a:defRPr/>
              </a:pPr>
              <a:r>
                <a:rPr kumimoji="0" lang="en-GB" altLang="fr-FR" sz="1599" b="1" i="0" u="none" strike="noStrike" kern="1200" cap="none" spc="0" normalizeH="0" baseline="0" noProof="0" dirty="0">
                  <a:ln>
                    <a:noFill/>
                  </a:ln>
                  <a:solidFill>
                    <a:srgbClr val="004832"/>
                  </a:solidFill>
                  <a:effectLst/>
                  <a:uLnTx/>
                  <a:uFillTx/>
                  <a:latin typeface="Arial"/>
                  <a:ea typeface="+mn-ea"/>
                  <a:cs typeface="+mn-cs"/>
                </a:rPr>
                <a:t>Nom: ENTONEM</a:t>
              </a:r>
              <a:r>
                <a:rPr kumimoji="0" lang="en-GB" altLang="fr-FR" sz="1599" b="1" i="0" u="none" strike="noStrike" kern="1200" cap="none" spc="0" normalizeH="0" baseline="0" noProof="0" dirty="0">
                  <a:ln>
                    <a:noFill/>
                  </a:ln>
                  <a:solidFill>
                    <a:srgbClr val="7090B7"/>
                  </a:solidFill>
                  <a:effectLst/>
                  <a:uLnTx/>
                  <a:uFillTx/>
                  <a:latin typeface="Arial"/>
                  <a:ea typeface="+mn-ea"/>
                  <a:cs typeface="+mn-cs"/>
                </a:rPr>
                <a:t>   </a:t>
              </a:r>
              <a:r>
                <a:rPr kumimoji="0" lang="en-GB" altLang="fr-FR" sz="1200" b="0" i="1" u="none" strike="noStrike" kern="1200" cap="none" spc="0" normalizeH="0" baseline="0" noProof="0" dirty="0">
                  <a:ln>
                    <a:noFill/>
                  </a:ln>
                  <a:solidFill>
                    <a:prstClr val="black">
                      <a:lumMod val="65000"/>
                      <a:lumOff val="35000"/>
                    </a:prstClr>
                  </a:solidFill>
                  <a:effectLst/>
                  <a:uLnTx/>
                  <a:uFillTx/>
                  <a:latin typeface="Arial"/>
                  <a:ea typeface="+mn-ea"/>
                  <a:cs typeface="+mn-cs"/>
                </a:rPr>
                <a:t>(</a:t>
              </a:r>
              <a:r>
                <a:rPr kumimoji="0" lang="en-GB" altLang="fr-FR" sz="1200" b="0" i="1" u="none" strike="noStrike" kern="1200" cap="none" spc="0" normalizeH="0" baseline="0" noProof="0" dirty="0" err="1">
                  <a:ln>
                    <a:noFill/>
                  </a:ln>
                  <a:solidFill>
                    <a:prstClr val="black">
                      <a:lumMod val="65000"/>
                      <a:lumOff val="35000"/>
                    </a:prstClr>
                  </a:solidFill>
                  <a:effectLst/>
                  <a:uLnTx/>
                  <a:uFillTx/>
                  <a:latin typeface="Arial"/>
                  <a:ea typeface="+mn-ea"/>
                  <a:cs typeface="+mn-cs"/>
                </a:rPr>
                <a:t>Steinernema</a:t>
              </a:r>
              <a:r>
                <a:rPr kumimoji="0" lang="en-GB" altLang="fr-FR" sz="1200" b="0" i="1" u="none" strike="noStrike" kern="1200" cap="none" spc="0" normalizeH="0" baseline="0" noProof="0" dirty="0">
                  <a:ln>
                    <a:noFill/>
                  </a:ln>
                  <a:solidFill>
                    <a:prstClr val="black">
                      <a:lumMod val="65000"/>
                      <a:lumOff val="35000"/>
                    </a:prstClr>
                  </a:solidFill>
                  <a:effectLst/>
                  <a:uLnTx/>
                  <a:uFillTx/>
                  <a:latin typeface="Arial"/>
                  <a:ea typeface="+mn-ea"/>
                  <a:cs typeface="+mn-cs"/>
                </a:rPr>
                <a:t> </a:t>
              </a:r>
              <a:r>
                <a:rPr kumimoji="0" lang="en-GB" altLang="fr-FR" sz="1200" b="0" i="1" u="none" strike="noStrike" kern="1200" cap="none" spc="0" normalizeH="0" baseline="0" noProof="0" dirty="0" err="1">
                  <a:ln>
                    <a:noFill/>
                  </a:ln>
                  <a:solidFill>
                    <a:prstClr val="black">
                      <a:lumMod val="65000"/>
                      <a:lumOff val="35000"/>
                    </a:prstClr>
                  </a:solidFill>
                  <a:effectLst/>
                  <a:uLnTx/>
                  <a:uFillTx/>
                  <a:latin typeface="Arial"/>
                  <a:ea typeface="+mn-ea"/>
                  <a:cs typeface="+mn-cs"/>
                </a:rPr>
                <a:t>feltiae</a:t>
              </a:r>
              <a:r>
                <a:rPr kumimoji="0" lang="en-GB" altLang="fr-FR" sz="1200" b="0" i="1" u="none" strike="noStrike" kern="1200" cap="none" spc="0" normalizeH="0" baseline="0" noProof="0" dirty="0">
                  <a:ln>
                    <a:noFill/>
                  </a:ln>
                  <a:solidFill>
                    <a:prstClr val="black">
                      <a:lumMod val="65000"/>
                      <a:lumOff val="35000"/>
                    </a:prstClr>
                  </a:solidFill>
                  <a:effectLst/>
                  <a:uLnTx/>
                  <a:uFillTx/>
                  <a:latin typeface="Arial"/>
                  <a:ea typeface="+mn-ea"/>
                  <a:cs typeface="+mn-cs"/>
                </a:rPr>
                <a:t>)</a:t>
              </a:r>
              <a:endParaRPr kumimoji="0" lang="en-GB" altLang="fr-FR" sz="1199"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15" name="Ovaal 26">
              <a:extLst>
                <a:ext uri="{FF2B5EF4-FFF2-40B4-BE49-F238E27FC236}">
                  <a16:creationId xmlns:a16="http://schemas.microsoft.com/office/drawing/2014/main" id="{776D7651-F1A2-D8FE-B164-1E98E265B44B}"/>
                </a:ext>
              </a:extLst>
            </p:cNvPr>
            <p:cNvSpPr/>
            <p:nvPr/>
          </p:nvSpPr>
          <p:spPr>
            <a:xfrm>
              <a:off x="4593842" y="3305969"/>
              <a:ext cx="287850" cy="287850"/>
            </a:xfrm>
            <a:prstGeom prst="ellipse">
              <a:avLst/>
            </a:prstGeom>
            <a:noFill/>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black"/>
                </a:solidFill>
                <a:effectLst/>
                <a:uLnTx/>
                <a:uFillTx/>
                <a:latin typeface="Arial"/>
                <a:ea typeface="+mn-ea"/>
                <a:cs typeface="+mn-cs"/>
              </a:endParaRPr>
            </a:p>
          </p:txBody>
        </p:sp>
        <p:sp>
          <p:nvSpPr>
            <p:cNvPr id="16" name="Ovaal 10">
              <a:extLst>
                <a:ext uri="{FF2B5EF4-FFF2-40B4-BE49-F238E27FC236}">
                  <a16:creationId xmlns:a16="http://schemas.microsoft.com/office/drawing/2014/main" id="{20E71F1C-23EE-E5BE-DD28-79E5CA9350B2}"/>
                </a:ext>
              </a:extLst>
            </p:cNvPr>
            <p:cNvSpPr/>
            <p:nvPr/>
          </p:nvSpPr>
          <p:spPr>
            <a:xfrm>
              <a:off x="4647814" y="3359941"/>
              <a:ext cx="179906" cy="17990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Arial"/>
                <a:ea typeface="+mn-ea"/>
                <a:cs typeface="+mn-cs"/>
              </a:endParaRPr>
            </a:p>
          </p:txBody>
        </p:sp>
        <p:cxnSp>
          <p:nvCxnSpPr>
            <p:cNvPr id="17" name="Rechte verbindingslijn 14">
              <a:extLst>
                <a:ext uri="{FF2B5EF4-FFF2-40B4-BE49-F238E27FC236}">
                  <a16:creationId xmlns:a16="http://schemas.microsoft.com/office/drawing/2014/main" id="{01088166-7C04-BC02-F3C4-9576C78357E9}"/>
                </a:ext>
              </a:extLst>
            </p:cNvPr>
            <p:cNvCxnSpPr>
              <a:cxnSpLocks/>
            </p:cNvCxnSpPr>
            <p:nvPr/>
          </p:nvCxnSpPr>
          <p:spPr>
            <a:xfrm flipH="1">
              <a:off x="491064" y="3449894"/>
              <a:ext cx="410583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8" name="Espace réservé du texte vertical 3">
            <a:extLst>
              <a:ext uri="{FF2B5EF4-FFF2-40B4-BE49-F238E27FC236}">
                <a16:creationId xmlns:a16="http://schemas.microsoft.com/office/drawing/2014/main" id="{EA2A87E0-D360-AA70-1EBF-A27F5D726FEC}"/>
              </a:ext>
            </a:extLst>
          </p:cNvPr>
          <p:cNvSpPr txBox="1">
            <a:spLocks/>
          </p:cNvSpPr>
          <p:nvPr/>
        </p:nvSpPr>
        <p:spPr>
          <a:xfrm>
            <a:off x="1693906" y="2498011"/>
            <a:ext cx="1854203" cy="284515"/>
          </a:xfrm>
          <a:prstGeom prst="rect">
            <a:avLst/>
          </a:prstGeom>
          <a:noFill/>
        </p:spPr>
        <p:txBody>
          <a:bodyPr vert="horz" lIns="0" tIns="0" rIns="0" bIns="0" rtlCol="0" anchor="ctr">
            <a:noAutofit/>
          </a:bodyPr>
          <a:lstStyle>
            <a:lvl1pPr marL="0" indent="0" algn="l" defTabSz="914400" rtl="0" eaLnBrk="1" latinLnBrk="0" hangingPunct="1">
              <a:lnSpc>
                <a:spcPct val="80000"/>
              </a:lnSpc>
              <a:spcBef>
                <a:spcPts val="800"/>
              </a:spcBef>
              <a:spcAft>
                <a:spcPts val="1000"/>
              </a:spcAft>
              <a:buClr>
                <a:schemeClr val="bg1"/>
              </a:buClr>
              <a:buFont typeface="Arial" panose="020B0604020202020204" pitchFamily="34" charset="0"/>
              <a:buNone/>
              <a:defRPr sz="1600" kern="1200" baseline="0">
                <a:solidFill>
                  <a:schemeClr val="bg1"/>
                </a:solidFill>
                <a:latin typeface="+mn-lt"/>
                <a:ea typeface="+mn-ea"/>
                <a:cs typeface="+mn-cs"/>
              </a:defRPr>
            </a:lvl1pPr>
            <a:lvl2pPr marL="0" indent="0" algn="l" defTabSz="914400" rtl="0" eaLnBrk="1" latinLnBrk="0" hangingPunct="1">
              <a:lnSpc>
                <a:spcPct val="90000"/>
              </a:lnSpc>
              <a:spcBef>
                <a:spcPts val="800"/>
              </a:spcBef>
              <a:spcAft>
                <a:spcPts val="1000"/>
              </a:spcAft>
              <a:buClr>
                <a:schemeClr val="bg1"/>
              </a:buClr>
              <a:buFont typeface="Arial" panose="020B0604020202020204" pitchFamily="34" charset="0"/>
              <a:buNone/>
              <a:defRPr sz="1800" b="1" kern="1200" cap="all" baseline="0">
                <a:solidFill>
                  <a:schemeClr val="bg1"/>
                </a:solidFill>
                <a:latin typeface="+mn-lt"/>
                <a:ea typeface="+mn-ea"/>
                <a:cs typeface="+mn-cs"/>
              </a:defRPr>
            </a:lvl2pPr>
            <a:lvl3pPr marL="180975" indent="-180975" algn="l" defTabSz="914400" rtl="0" eaLnBrk="1" latinLnBrk="0" hangingPunct="1">
              <a:lnSpc>
                <a:spcPct val="90000"/>
              </a:lnSpc>
              <a:spcBef>
                <a:spcPts val="800"/>
              </a:spcBef>
              <a:spcAft>
                <a:spcPts val="1000"/>
              </a:spcAft>
              <a:buClr>
                <a:schemeClr val="bg1"/>
              </a:buClr>
              <a:buFont typeface="Wingdings" panose="05000000000000000000" pitchFamily="2" charset="2"/>
              <a:buChar char="§"/>
              <a:defRPr sz="1600" kern="1200">
                <a:solidFill>
                  <a:schemeClr val="bg1"/>
                </a:solidFill>
                <a:latin typeface="+mn-lt"/>
                <a:ea typeface="+mn-ea"/>
                <a:cs typeface="+mn-cs"/>
              </a:defRPr>
            </a:lvl3pPr>
            <a:lvl4pPr marL="361950" indent="-180975" algn="l" defTabSz="914400" rtl="0" eaLnBrk="1" latinLnBrk="0" hangingPunct="1">
              <a:lnSpc>
                <a:spcPct val="80000"/>
              </a:lnSpc>
              <a:spcBef>
                <a:spcPts val="200"/>
              </a:spcBef>
              <a:spcAft>
                <a:spcPts val="1000"/>
              </a:spcAft>
              <a:buClr>
                <a:schemeClr val="bg1"/>
              </a:buClr>
              <a:buFont typeface="Arial" panose="020B0604020202020204" pitchFamily="34" charset="0"/>
              <a:buChar char="–"/>
              <a:defRPr sz="1600" kern="1200">
                <a:solidFill>
                  <a:schemeClr val="bg1"/>
                </a:solidFill>
                <a:latin typeface="+mn-lt"/>
                <a:ea typeface="+mn-ea"/>
                <a:cs typeface="+mn-cs"/>
              </a:defRPr>
            </a:lvl4pPr>
            <a:lvl5pPr marL="0" indent="0" algn="l" defTabSz="914400" rtl="0" eaLnBrk="1" latinLnBrk="0" hangingPunct="1">
              <a:lnSpc>
                <a:spcPct val="80000"/>
              </a:lnSpc>
              <a:spcBef>
                <a:spcPts val="800"/>
              </a:spcBef>
              <a:spcAft>
                <a:spcPts val="1000"/>
              </a:spcAft>
              <a:buClr>
                <a:schemeClr val="bg1"/>
              </a:buClr>
              <a:buFont typeface="Arial" panose="020B0604020202020204" pitchFamily="34" charset="0"/>
              <a:buNone/>
              <a:defRPr sz="1400" i="1" kern="1200">
                <a:solidFill>
                  <a:schemeClr val="bg1"/>
                </a:solidFill>
                <a:latin typeface="+mn-lt"/>
                <a:ea typeface="+mn-ea"/>
                <a:cs typeface="+mn-cs"/>
              </a:defRPr>
            </a:lvl5pPr>
            <a:lvl6pPr marL="0" indent="0" algn="l" defTabSz="914400" rtl="0" eaLnBrk="1" latinLnBrk="0" hangingPunct="1">
              <a:lnSpc>
                <a:spcPct val="80000"/>
              </a:lnSpc>
              <a:spcBef>
                <a:spcPts val="800"/>
              </a:spcBef>
              <a:spcAft>
                <a:spcPts val="1000"/>
              </a:spcAft>
              <a:buClr>
                <a:schemeClr val="bg1"/>
              </a:buClr>
              <a:buSzPct val="80000"/>
              <a:buFont typeface="+mj-lt"/>
              <a:buNone/>
              <a:defRPr sz="1600" kern="1200">
                <a:solidFill>
                  <a:schemeClr val="bg1"/>
                </a:solidFill>
                <a:latin typeface="+mn-lt"/>
                <a:ea typeface="+mn-ea"/>
                <a:cs typeface="+mn-cs"/>
              </a:defRPr>
            </a:lvl6pPr>
            <a:lvl7pPr marL="0" indent="0" algn="l" defTabSz="914400" rtl="0" eaLnBrk="1" latinLnBrk="0" hangingPunct="1">
              <a:lnSpc>
                <a:spcPct val="90000"/>
              </a:lnSpc>
              <a:spcBef>
                <a:spcPts val="800"/>
              </a:spcBef>
              <a:spcAft>
                <a:spcPts val="1000"/>
              </a:spcAft>
              <a:buFont typeface="Arial" panose="020B0604020202020204" pitchFamily="34" charset="0"/>
              <a:buNone/>
              <a:defRPr sz="1800" b="1" kern="1200" cap="all" baseline="0">
                <a:solidFill>
                  <a:schemeClr val="bg1"/>
                </a:solidFill>
                <a:latin typeface="+mn-lt"/>
                <a:ea typeface="+mn-ea"/>
                <a:cs typeface="+mn-cs"/>
              </a:defRPr>
            </a:lvl7pPr>
            <a:lvl8pPr marL="180975" indent="-180975" algn="l" defTabSz="914400" rtl="0" eaLnBrk="1" latinLnBrk="0" hangingPunct="1">
              <a:lnSpc>
                <a:spcPct val="90000"/>
              </a:lnSpc>
              <a:spcBef>
                <a:spcPts val="800"/>
              </a:spcBef>
              <a:spcAft>
                <a:spcPts val="1000"/>
              </a:spcAft>
              <a:buFont typeface="Wingdings" panose="05000000000000000000" pitchFamily="2" charset="2"/>
              <a:buChar char="§"/>
              <a:defRPr sz="1600" kern="1200">
                <a:solidFill>
                  <a:schemeClr val="bg1"/>
                </a:solidFill>
                <a:latin typeface="+mn-lt"/>
                <a:ea typeface="+mn-ea"/>
                <a:cs typeface="+mn-cs"/>
              </a:defRPr>
            </a:lvl8pPr>
            <a:lvl9pPr marL="361950" indent="-180975" algn="l" defTabSz="914400" rtl="0" eaLnBrk="1" latinLnBrk="0" hangingPunct="1">
              <a:lnSpc>
                <a:spcPct val="80000"/>
              </a:lnSpc>
              <a:spcBef>
                <a:spcPts val="200"/>
              </a:spcBef>
              <a:spcAft>
                <a:spcPts val="1000"/>
              </a:spcAft>
              <a:buFont typeface="Arial" panose="020B0604020202020204" pitchFamily="34" charset="0"/>
              <a:buChar char="–"/>
              <a:defRPr sz="1600" kern="1200">
                <a:solidFill>
                  <a:schemeClr val="bg1"/>
                </a:solidFill>
                <a:latin typeface="+mn-lt"/>
                <a:ea typeface="+mn-ea"/>
                <a:cs typeface="+mn-cs"/>
              </a:defRPr>
            </a:lvl9pPr>
          </a:lstStyle>
          <a:p>
            <a:pPr marL="0" marR="0" lvl="1" indent="0" algn="l" defTabSz="913943" rtl="0" eaLnBrk="1" fontAlgn="auto" latinLnBrk="0" hangingPunct="1">
              <a:lnSpc>
                <a:spcPct val="110000"/>
              </a:lnSpc>
              <a:spcBef>
                <a:spcPts val="0"/>
              </a:spcBef>
              <a:spcAft>
                <a:spcPts val="600"/>
              </a:spcAft>
              <a:buClr>
                <a:prstClr val="white"/>
              </a:buClr>
              <a:buSzPct val="110000"/>
              <a:buFont typeface="Arial" panose="020B0604020202020204" pitchFamily="34" charset="0"/>
              <a:buNone/>
              <a:tabLst/>
              <a:defRPr/>
            </a:pPr>
            <a:r>
              <a:rPr kumimoji="0" lang="en-GB" altLang="fr-FR" sz="1599" b="1" i="0" u="none" strike="noStrike" kern="1200" cap="none" spc="0" normalizeH="0" baseline="0" noProof="0" dirty="0" err="1">
                <a:ln>
                  <a:noFill/>
                </a:ln>
                <a:solidFill>
                  <a:srgbClr val="004832"/>
                </a:solidFill>
                <a:effectLst/>
                <a:uLnTx/>
                <a:uFillTx/>
                <a:latin typeface="Arial"/>
                <a:ea typeface="+mn-ea"/>
                <a:cs typeface="+mn-cs"/>
              </a:rPr>
              <a:t>Taille</a:t>
            </a:r>
            <a:r>
              <a:rPr kumimoji="0" lang="en-GB" altLang="fr-FR" sz="1599" b="1" i="0" u="none" strike="noStrike" kern="1200" cap="none" spc="0" normalizeH="0" baseline="0" noProof="0" dirty="0">
                <a:ln>
                  <a:noFill/>
                </a:ln>
                <a:solidFill>
                  <a:srgbClr val="004832"/>
                </a:solidFill>
                <a:effectLst/>
                <a:uLnTx/>
                <a:uFillTx/>
                <a:latin typeface="Arial"/>
                <a:ea typeface="+mn-ea"/>
                <a:cs typeface="+mn-cs"/>
              </a:rPr>
              <a:t>:  </a:t>
            </a:r>
            <a:r>
              <a:rPr kumimoji="0" lang="en-GB" altLang="fr-FR" sz="1199" b="0" i="0" u="none" strike="noStrike" kern="1200" cap="none" spc="0" normalizeH="0" baseline="0" noProof="0" dirty="0">
                <a:ln>
                  <a:noFill/>
                </a:ln>
                <a:solidFill>
                  <a:prstClr val="black">
                    <a:lumMod val="65000"/>
                    <a:lumOff val="35000"/>
                  </a:prstClr>
                </a:solidFill>
                <a:effectLst/>
                <a:uLnTx/>
                <a:uFillTx/>
                <a:latin typeface="Arial"/>
                <a:ea typeface="+mn-ea"/>
                <a:cs typeface="+mn-cs"/>
              </a:rPr>
              <a:t>(0,7 to 0,95 mm)</a:t>
            </a:r>
            <a:endParaRPr kumimoji="0" lang="en-GB" altLang="fr-FR" sz="1599"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cxnSp>
        <p:nvCxnSpPr>
          <p:cNvPr id="19" name="Rechte verbindingslijn 53">
            <a:extLst>
              <a:ext uri="{FF2B5EF4-FFF2-40B4-BE49-F238E27FC236}">
                <a16:creationId xmlns:a16="http://schemas.microsoft.com/office/drawing/2014/main" id="{6305919E-8020-F3E4-C014-156620D1F672}"/>
              </a:ext>
            </a:extLst>
          </p:cNvPr>
          <p:cNvCxnSpPr>
            <a:cxnSpLocks/>
          </p:cNvCxnSpPr>
          <p:nvPr/>
        </p:nvCxnSpPr>
        <p:spPr>
          <a:xfrm flipV="1">
            <a:off x="1693906" y="2841647"/>
            <a:ext cx="3844125" cy="1408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Ovaal 10">
            <a:extLst>
              <a:ext uri="{FF2B5EF4-FFF2-40B4-BE49-F238E27FC236}">
                <a16:creationId xmlns:a16="http://schemas.microsoft.com/office/drawing/2014/main" id="{B6A0EA02-6757-DEB8-FCE9-99B19579DC1B}"/>
              </a:ext>
            </a:extLst>
          </p:cNvPr>
          <p:cNvSpPr/>
          <p:nvPr/>
        </p:nvSpPr>
        <p:spPr>
          <a:xfrm>
            <a:off x="5624280" y="2751694"/>
            <a:ext cx="198564" cy="17990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Arial"/>
              <a:ea typeface="+mn-ea"/>
              <a:cs typeface="+mn-cs"/>
            </a:endParaRPr>
          </a:p>
        </p:txBody>
      </p:sp>
      <p:sp>
        <p:nvSpPr>
          <p:cNvPr id="23" name="Ovaal 26">
            <a:extLst>
              <a:ext uri="{FF2B5EF4-FFF2-40B4-BE49-F238E27FC236}">
                <a16:creationId xmlns:a16="http://schemas.microsoft.com/office/drawing/2014/main" id="{64024DF5-830E-B205-9BFD-28A22546AA68}"/>
              </a:ext>
            </a:extLst>
          </p:cNvPr>
          <p:cNvSpPr/>
          <p:nvPr/>
        </p:nvSpPr>
        <p:spPr>
          <a:xfrm>
            <a:off x="5564710" y="2691923"/>
            <a:ext cx="317703" cy="287850"/>
          </a:xfrm>
          <a:prstGeom prst="ellipse">
            <a:avLst/>
          </a:prstGeom>
          <a:noFill/>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black"/>
              </a:solidFill>
              <a:effectLst/>
              <a:uLnTx/>
              <a:uFillTx/>
              <a:latin typeface="Arial"/>
              <a:ea typeface="+mn-ea"/>
              <a:cs typeface="+mn-cs"/>
            </a:endParaRPr>
          </a:p>
        </p:txBody>
      </p:sp>
      <p:cxnSp>
        <p:nvCxnSpPr>
          <p:cNvPr id="25" name="Rechte verbindingslijn 53">
            <a:extLst>
              <a:ext uri="{FF2B5EF4-FFF2-40B4-BE49-F238E27FC236}">
                <a16:creationId xmlns:a16="http://schemas.microsoft.com/office/drawing/2014/main" id="{3951972F-921E-A73E-A05D-C7E97255F26F}"/>
              </a:ext>
            </a:extLst>
          </p:cNvPr>
          <p:cNvCxnSpPr>
            <a:cxnSpLocks/>
          </p:cNvCxnSpPr>
          <p:nvPr/>
        </p:nvCxnSpPr>
        <p:spPr>
          <a:xfrm>
            <a:off x="209000" y="5433936"/>
            <a:ext cx="437768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Ovaal 10">
            <a:extLst>
              <a:ext uri="{FF2B5EF4-FFF2-40B4-BE49-F238E27FC236}">
                <a16:creationId xmlns:a16="http://schemas.microsoft.com/office/drawing/2014/main" id="{11E22FD2-4AB6-1B89-9C32-94D453ADD82E}"/>
              </a:ext>
            </a:extLst>
          </p:cNvPr>
          <p:cNvSpPr/>
          <p:nvPr/>
        </p:nvSpPr>
        <p:spPr>
          <a:xfrm>
            <a:off x="4586687" y="5343983"/>
            <a:ext cx="198564" cy="17990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Arial"/>
              <a:ea typeface="+mn-ea"/>
              <a:cs typeface="+mn-cs"/>
            </a:endParaRPr>
          </a:p>
        </p:txBody>
      </p:sp>
      <p:sp>
        <p:nvSpPr>
          <p:cNvPr id="27" name="Ovaal 26">
            <a:extLst>
              <a:ext uri="{FF2B5EF4-FFF2-40B4-BE49-F238E27FC236}">
                <a16:creationId xmlns:a16="http://schemas.microsoft.com/office/drawing/2014/main" id="{98E7667B-10B3-6018-0E3C-2973A53366AB}"/>
              </a:ext>
            </a:extLst>
          </p:cNvPr>
          <p:cNvSpPr/>
          <p:nvPr/>
        </p:nvSpPr>
        <p:spPr>
          <a:xfrm>
            <a:off x="4507196" y="5296547"/>
            <a:ext cx="317703" cy="287850"/>
          </a:xfrm>
          <a:prstGeom prst="ellipse">
            <a:avLst/>
          </a:prstGeom>
          <a:noFill/>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black"/>
              </a:solidFill>
              <a:effectLst/>
              <a:uLnTx/>
              <a:uFillTx/>
              <a:latin typeface="Arial"/>
              <a:ea typeface="+mn-ea"/>
              <a:cs typeface="+mn-cs"/>
            </a:endParaRPr>
          </a:p>
        </p:txBody>
      </p:sp>
      <p:sp>
        <p:nvSpPr>
          <p:cNvPr id="29" name="Espace réservé du texte vertical 3">
            <a:extLst>
              <a:ext uri="{FF2B5EF4-FFF2-40B4-BE49-F238E27FC236}">
                <a16:creationId xmlns:a16="http://schemas.microsoft.com/office/drawing/2014/main" id="{4C7D79D9-F47B-BEA8-218C-7F90A32F6196}"/>
              </a:ext>
            </a:extLst>
          </p:cNvPr>
          <p:cNvSpPr txBox="1">
            <a:spLocks/>
          </p:cNvSpPr>
          <p:nvPr/>
        </p:nvSpPr>
        <p:spPr>
          <a:xfrm>
            <a:off x="209000" y="4605868"/>
            <a:ext cx="4080826" cy="709826"/>
          </a:xfrm>
          <a:prstGeom prst="rect">
            <a:avLst/>
          </a:prstGeom>
          <a:noFill/>
        </p:spPr>
        <p:txBody>
          <a:bodyPr vert="horz" lIns="0" tIns="0" rIns="0" bIns="0" rtlCol="0" anchor="ctr">
            <a:noAutofit/>
          </a:bodyPr>
          <a:lstStyle>
            <a:lvl1pPr marL="0" indent="0" algn="l" defTabSz="914400" rtl="0" eaLnBrk="1" latinLnBrk="0" hangingPunct="1">
              <a:lnSpc>
                <a:spcPct val="80000"/>
              </a:lnSpc>
              <a:spcBef>
                <a:spcPts val="800"/>
              </a:spcBef>
              <a:spcAft>
                <a:spcPts val="1000"/>
              </a:spcAft>
              <a:buClr>
                <a:schemeClr val="bg1"/>
              </a:buClr>
              <a:buFont typeface="Arial" panose="020B0604020202020204" pitchFamily="34" charset="0"/>
              <a:buNone/>
              <a:defRPr sz="1600" kern="1200" baseline="0">
                <a:solidFill>
                  <a:schemeClr val="bg1"/>
                </a:solidFill>
                <a:latin typeface="+mn-lt"/>
                <a:ea typeface="+mn-ea"/>
                <a:cs typeface="+mn-cs"/>
              </a:defRPr>
            </a:lvl1pPr>
            <a:lvl2pPr marL="0" indent="0" algn="l" defTabSz="914400" rtl="0" eaLnBrk="1" latinLnBrk="0" hangingPunct="1">
              <a:lnSpc>
                <a:spcPct val="90000"/>
              </a:lnSpc>
              <a:spcBef>
                <a:spcPts val="800"/>
              </a:spcBef>
              <a:spcAft>
                <a:spcPts val="1000"/>
              </a:spcAft>
              <a:buClr>
                <a:schemeClr val="bg1"/>
              </a:buClr>
              <a:buFont typeface="Arial" panose="020B0604020202020204" pitchFamily="34" charset="0"/>
              <a:buNone/>
              <a:defRPr sz="1800" b="1" kern="1200" cap="all" baseline="0">
                <a:solidFill>
                  <a:schemeClr val="bg1"/>
                </a:solidFill>
                <a:latin typeface="+mn-lt"/>
                <a:ea typeface="+mn-ea"/>
                <a:cs typeface="+mn-cs"/>
              </a:defRPr>
            </a:lvl2pPr>
            <a:lvl3pPr marL="180975" indent="-180975" algn="l" defTabSz="914400" rtl="0" eaLnBrk="1" latinLnBrk="0" hangingPunct="1">
              <a:lnSpc>
                <a:spcPct val="90000"/>
              </a:lnSpc>
              <a:spcBef>
                <a:spcPts val="800"/>
              </a:spcBef>
              <a:spcAft>
                <a:spcPts val="1000"/>
              </a:spcAft>
              <a:buClr>
                <a:schemeClr val="bg1"/>
              </a:buClr>
              <a:buFont typeface="Wingdings" panose="05000000000000000000" pitchFamily="2" charset="2"/>
              <a:buChar char="§"/>
              <a:defRPr sz="1600" kern="1200">
                <a:solidFill>
                  <a:schemeClr val="bg1"/>
                </a:solidFill>
                <a:latin typeface="+mn-lt"/>
                <a:ea typeface="+mn-ea"/>
                <a:cs typeface="+mn-cs"/>
              </a:defRPr>
            </a:lvl3pPr>
            <a:lvl4pPr marL="361950" indent="-180975" algn="l" defTabSz="914400" rtl="0" eaLnBrk="1" latinLnBrk="0" hangingPunct="1">
              <a:lnSpc>
                <a:spcPct val="80000"/>
              </a:lnSpc>
              <a:spcBef>
                <a:spcPts val="200"/>
              </a:spcBef>
              <a:spcAft>
                <a:spcPts val="1000"/>
              </a:spcAft>
              <a:buClr>
                <a:schemeClr val="bg1"/>
              </a:buClr>
              <a:buFont typeface="Arial" panose="020B0604020202020204" pitchFamily="34" charset="0"/>
              <a:buChar char="–"/>
              <a:defRPr sz="1600" kern="1200">
                <a:solidFill>
                  <a:schemeClr val="bg1"/>
                </a:solidFill>
                <a:latin typeface="+mn-lt"/>
                <a:ea typeface="+mn-ea"/>
                <a:cs typeface="+mn-cs"/>
              </a:defRPr>
            </a:lvl4pPr>
            <a:lvl5pPr marL="0" indent="0" algn="l" defTabSz="914400" rtl="0" eaLnBrk="1" latinLnBrk="0" hangingPunct="1">
              <a:lnSpc>
                <a:spcPct val="80000"/>
              </a:lnSpc>
              <a:spcBef>
                <a:spcPts val="800"/>
              </a:spcBef>
              <a:spcAft>
                <a:spcPts val="1000"/>
              </a:spcAft>
              <a:buClr>
                <a:schemeClr val="bg1"/>
              </a:buClr>
              <a:buFont typeface="Arial" panose="020B0604020202020204" pitchFamily="34" charset="0"/>
              <a:buNone/>
              <a:defRPr sz="1400" i="1" kern="1200">
                <a:solidFill>
                  <a:schemeClr val="bg1"/>
                </a:solidFill>
                <a:latin typeface="+mn-lt"/>
                <a:ea typeface="+mn-ea"/>
                <a:cs typeface="+mn-cs"/>
              </a:defRPr>
            </a:lvl5pPr>
            <a:lvl6pPr marL="0" indent="0" algn="l" defTabSz="914400" rtl="0" eaLnBrk="1" latinLnBrk="0" hangingPunct="1">
              <a:lnSpc>
                <a:spcPct val="80000"/>
              </a:lnSpc>
              <a:spcBef>
                <a:spcPts val="800"/>
              </a:spcBef>
              <a:spcAft>
                <a:spcPts val="1000"/>
              </a:spcAft>
              <a:buClr>
                <a:schemeClr val="bg1"/>
              </a:buClr>
              <a:buSzPct val="80000"/>
              <a:buFont typeface="+mj-lt"/>
              <a:buNone/>
              <a:defRPr sz="1600" kern="1200">
                <a:solidFill>
                  <a:schemeClr val="bg1"/>
                </a:solidFill>
                <a:latin typeface="+mn-lt"/>
                <a:ea typeface="+mn-ea"/>
                <a:cs typeface="+mn-cs"/>
              </a:defRPr>
            </a:lvl6pPr>
            <a:lvl7pPr marL="0" indent="0" algn="l" defTabSz="914400" rtl="0" eaLnBrk="1" latinLnBrk="0" hangingPunct="1">
              <a:lnSpc>
                <a:spcPct val="90000"/>
              </a:lnSpc>
              <a:spcBef>
                <a:spcPts val="800"/>
              </a:spcBef>
              <a:spcAft>
                <a:spcPts val="1000"/>
              </a:spcAft>
              <a:buFont typeface="Arial" panose="020B0604020202020204" pitchFamily="34" charset="0"/>
              <a:buNone/>
              <a:defRPr sz="1800" b="1" kern="1200" cap="all" baseline="0">
                <a:solidFill>
                  <a:schemeClr val="bg1"/>
                </a:solidFill>
                <a:latin typeface="+mn-lt"/>
                <a:ea typeface="+mn-ea"/>
                <a:cs typeface="+mn-cs"/>
              </a:defRPr>
            </a:lvl7pPr>
            <a:lvl8pPr marL="180975" indent="-180975" algn="l" defTabSz="914400" rtl="0" eaLnBrk="1" latinLnBrk="0" hangingPunct="1">
              <a:lnSpc>
                <a:spcPct val="90000"/>
              </a:lnSpc>
              <a:spcBef>
                <a:spcPts val="800"/>
              </a:spcBef>
              <a:spcAft>
                <a:spcPts val="1000"/>
              </a:spcAft>
              <a:buFont typeface="Wingdings" panose="05000000000000000000" pitchFamily="2" charset="2"/>
              <a:buChar char="§"/>
              <a:defRPr sz="1600" kern="1200">
                <a:solidFill>
                  <a:schemeClr val="bg1"/>
                </a:solidFill>
                <a:latin typeface="+mn-lt"/>
                <a:ea typeface="+mn-ea"/>
                <a:cs typeface="+mn-cs"/>
              </a:defRPr>
            </a:lvl8pPr>
            <a:lvl9pPr marL="361950" indent="-180975" algn="l" defTabSz="914400" rtl="0" eaLnBrk="1" latinLnBrk="0" hangingPunct="1">
              <a:lnSpc>
                <a:spcPct val="80000"/>
              </a:lnSpc>
              <a:spcBef>
                <a:spcPts val="200"/>
              </a:spcBef>
              <a:spcAft>
                <a:spcPts val="1000"/>
              </a:spcAft>
              <a:buFont typeface="Arial" panose="020B0604020202020204" pitchFamily="34" charset="0"/>
              <a:buChar char="–"/>
              <a:defRPr sz="1600" kern="1200">
                <a:solidFill>
                  <a:schemeClr val="bg1"/>
                </a:solidFill>
                <a:latin typeface="+mn-lt"/>
                <a:ea typeface="+mn-ea"/>
                <a:cs typeface="+mn-cs"/>
              </a:defRPr>
            </a:lvl9pPr>
          </a:lstStyle>
          <a:p>
            <a:pPr marL="0" marR="0" lvl="1" indent="0" algn="r" defTabSz="913943" rtl="0" eaLnBrk="1" fontAlgn="auto" latinLnBrk="0" hangingPunct="1">
              <a:lnSpc>
                <a:spcPct val="110000"/>
              </a:lnSpc>
              <a:spcBef>
                <a:spcPts val="0"/>
              </a:spcBef>
              <a:spcAft>
                <a:spcPts val="600"/>
              </a:spcAft>
              <a:buClr>
                <a:prstClr val="white"/>
              </a:buClr>
              <a:buSzPct val="110000"/>
              <a:buFont typeface="Arial" panose="020B0604020202020204" pitchFamily="34" charset="0"/>
              <a:buNone/>
              <a:tabLst/>
              <a:defRPr/>
            </a:pPr>
            <a:r>
              <a:rPr lang="en-GB" altLang="fr-FR" sz="1599" cap="none" dirty="0" err="1">
                <a:solidFill>
                  <a:srgbClr val="004832"/>
                </a:solidFill>
                <a:latin typeface="Arial"/>
              </a:rPr>
              <a:t>Parfaitement</a:t>
            </a:r>
            <a:r>
              <a:rPr lang="en-GB" altLang="fr-FR" sz="1599" cap="none" dirty="0">
                <a:solidFill>
                  <a:srgbClr val="004832"/>
                </a:solidFill>
                <a:latin typeface="Arial"/>
              </a:rPr>
              <a:t> </a:t>
            </a:r>
            <a:r>
              <a:rPr lang="en-GB" altLang="fr-FR" sz="1599" cap="none" dirty="0" err="1">
                <a:solidFill>
                  <a:srgbClr val="004832"/>
                </a:solidFill>
                <a:latin typeface="Arial"/>
              </a:rPr>
              <a:t>adapté</a:t>
            </a:r>
            <a:r>
              <a:rPr lang="en-GB" altLang="fr-FR" sz="1599" cap="none" dirty="0">
                <a:solidFill>
                  <a:srgbClr val="004832"/>
                </a:solidFill>
                <a:latin typeface="Arial"/>
              </a:rPr>
              <a:t> au </a:t>
            </a:r>
            <a:r>
              <a:rPr lang="en-GB" altLang="fr-FR" sz="1599" cap="none" dirty="0" err="1">
                <a:solidFill>
                  <a:srgbClr val="004832"/>
                </a:solidFill>
                <a:latin typeface="Arial"/>
              </a:rPr>
              <a:t>créneaux</a:t>
            </a:r>
            <a:r>
              <a:rPr lang="en-GB" altLang="fr-FR" sz="1599" cap="none" dirty="0">
                <a:solidFill>
                  <a:srgbClr val="004832"/>
                </a:solidFill>
                <a:latin typeface="Arial"/>
              </a:rPr>
              <a:t> du </a:t>
            </a:r>
            <a:r>
              <a:rPr lang="en-GB" altLang="fr-FR" sz="1599" cap="none" dirty="0" err="1">
                <a:solidFill>
                  <a:srgbClr val="004832"/>
                </a:solidFill>
                <a:latin typeface="Arial"/>
              </a:rPr>
              <a:t>stade</a:t>
            </a:r>
            <a:r>
              <a:rPr lang="en-GB" altLang="fr-FR" sz="1599" cap="none" dirty="0">
                <a:solidFill>
                  <a:srgbClr val="004832"/>
                </a:solidFill>
                <a:latin typeface="Arial"/>
              </a:rPr>
              <a:t> chenille sur: </a:t>
            </a:r>
            <a:br>
              <a:rPr lang="en-GB" altLang="fr-FR" sz="1599" cap="none" dirty="0">
                <a:solidFill>
                  <a:srgbClr val="004832"/>
                </a:solidFill>
                <a:latin typeface="Arial"/>
              </a:rPr>
            </a:br>
            <a:r>
              <a:rPr lang="en-GB" altLang="fr-FR" sz="1599" cap="none" dirty="0" err="1">
                <a:solidFill>
                  <a:srgbClr val="004832"/>
                </a:solidFill>
                <a:latin typeface="Arial"/>
              </a:rPr>
              <a:t>Processionnnaire</a:t>
            </a:r>
            <a:r>
              <a:rPr lang="en-GB" altLang="fr-FR" sz="1599" cap="none" dirty="0">
                <a:solidFill>
                  <a:srgbClr val="004832"/>
                </a:solidFill>
                <a:latin typeface="Arial"/>
              </a:rPr>
              <a:t> du </a:t>
            </a:r>
            <a:r>
              <a:rPr lang="en-GB" altLang="fr-FR" sz="1599" cap="none" dirty="0" err="1">
                <a:solidFill>
                  <a:srgbClr val="004832"/>
                </a:solidFill>
                <a:latin typeface="Arial"/>
              </a:rPr>
              <a:t>Chêne</a:t>
            </a:r>
            <a:r>
              <a:rPr lang="en-GB" altLang="fr-FR" sz="1599" cap="none" dirty="0">
                <a:solidFill>
                  <a:srgbClr val="004832"/>
                </a:solidFill>
                <a:latin typeface="Arial"/>
              </a:rPr>
              <a:t> / Pin</a:t>
            </a:r>
          </a:p>
        </p:txBody>
      </p:sp>
      <p:sp>
        <p:nvSpPr>
          <p:cNvPr id="31" name="Espace réservé du texte vertical 3">
            <a:extLst>
              <a:ext uri="{FF2B5EF4-FFF2-40B4-BE49-F238E27FC236}">
                <a16:creationId xmlns:a16="http://schemas.microsoft.com/office/drawing/2014/main" id="{8C804592-7AF0-2BCA-C354-946E333BDBA7}"/>
              </a:ext>
            </a:extLst>
          </p:cNvPr>
          <p:cNvSpPr txBox="1">
            <a:spLocks/>
          </p:cNvSpPr>
          <p:nvPr/>
        </p:nvSpPr>
        <p:spPr>
          <a:xfrm>
            <a:off x="7302000" y="1882734"/>
            <a:ext cx="3875221" cy="428515"/>
          </a:xfrm>
          <a:prstGeom prst="rect">
            <a:avLst/>
          </a:prstGeom>
          <a:noFill/>
        </p:spPr>
        <p:txBody>
          <a:bodyPr vert="horz" lIns="0" tIns="0" rIns="0" bIns="0" rtlCol="0" anchor="ctr">
            <a:noAutofit/>
          </a:bodyPr>
          <a:lstStyle>
            <a:lvl1pPr marL="0" indent="0" algn="l" defTabSz="914400" rtl="0" eaLnBrk="1" latinLnBrk="0" hangingPunct="1">
              <a:lnSpc>
                <a:spcPct val="80000"/>
              </a:lnSpc>
              <a:spcBef>
                <a:spcPts val="800"/>
              </a:spcBef>
              <a:spcAft>
                <a:spcPts val="1000"/>
              </a:spcAft>
              <a:buClr>
                <a:schemeClr val="bg1"/>
              </a:buClr>
              <a:buFont typeface="Arial" panose="020B0604020202020204" pitchFamily="34" charset="0"/>
              <a:buNone/>
              <a:defRPr sz="1600" kern="1200" baseline="0">
                <a:solidFill>
                  <a:schemeClr val="bg1"/>
                </a:solidFill>
                <a:latin typeface="+mn-lt"/>
                <a:ea typeface="+mn-ea"/>
                <a:cs typeface="+mn-cs"/>
              </a:defRPr>
            </a:lvl1pPr>
            <a:lvl2pPr marL="0" indent="0" algn="l" defTabSz="914400" rtl="0" eaLnBrk="1" latinLnBrk="0" hangingPunct="1">
              <a:lnSpc>
                <a:spcPct val="90000"/>
              </a:lnSpc>
              <a:spcBef>
                <a:spcPts val="800"/>
              </a:spcBef>
              <a:spcAft>
                <a:spcPts val="1000"/>
              </a:spcAft>
              <a:buClr>
                <a:schemeClr val="bg1"/>
              </a:buClr>
              <a:buFont typeface="Arial" panose="020B0604020202020204" pitchFamily="34" charset="0"/>
              <a:buNone/>
              <a:defRPr sz="1800" b="1" kern="1200" cap="all" baseline="0">
                <a:solidFill>
                  <a:schemeClr val="bg1"/>
                </a:solidFill>
                <a:latin typeface="+mn-lt"/>
                <a:ea typeface="+mn-ea"/>
                <a:cs typeface="+mn-cs"/>
              </a:defRPr>
            </a:lvl2pPr>
            <a:lvl3pPr marL="180975" indent="-180975" algn="l" defTabSz="914400" rtl="0" eaLnBrk="1" latinLnBrk="0" hangingPunct="1">
              <a:lnSpc>
                <a:spcPct val="90000"/>
              </a:lnSpc>
              <a:spcBef>
                <a:spcPts val="800"/>
              </a:spcBef>
              <a:spcAft>
                <a:spcPts val="1000"/>
              </a:spcAft>
              <a:buClr>
                <a:schemeClr val="bg1"/>
              </a:buClr>
              <a:buFont typeface="Wingdings" panose="05000000000000000000" pitchFamily="2" charset="2"/>
              <a:buChar char="§"/>
              <a:defRPr sz="1600" kern="1200">
                <a:solidFill>
                  <a:schemeClr val="bg1"/>
                </a:solidFill>
                <a:latin typeface="+mn-lt"/>
                <a:ea typeface="+mn-ea"/>
                <a:cs typeface="+mn-cs"/>
              </a:defRPr>
            </a:lvl3pPr>
            <a:lvl4pPr marL="361950" indent="-180975" algn="l" defTabSz="914400" rtl="0" eaLnBrk="1" latinLnBrk="0" hangingPunct="1">
              <a:lnSpc>
                <a:spcPct val="80000"/>
              </a:lnSpc>
              <a:spcBef>
                <a:spcPts val="200"/>
              </a:spcBef>
              <a:spcAft>
                <a:spcPts val="1000"/>
              </a:spcAft>
              <a:buClr>
                <a:schemeClr val="bg1"/>
              </a:buClr>
              <a:buFont typeface="Arial" panose="020B0604020202020204" pitchFamily="34" charset="0"/>
              <a:buChar char="–"/>
              <a:defRPr sz="1600" kern="1200">
                <a:solidFill>
                  <a:schemeClr val="bg1"/>
                </a:solidFill>
                <a:latin typeface="+mn-lt"/>
                <a:ea typeface="+mn-ea"/>
                <a:cs typeface="+mn-cs"/>
              </a:defRPr>
            </a:lvl4pPr>
            <a:lvl5pPr marL="0" indent="0" algn="l" defTabSz="914400" rtl="0" eaLnBrk="1" latinLnBrk="0" hangingPunct="1">
              <a:lnSpc>
                <a:spcPct val="80000"/>
              </a:lnSpc>
              <a:spcBef>
                <a:spcPts val="800"/>
              </a:spcBef>
              <a:spcAft>
                <a:spcPts val="1000"/>
              </a:spcAft>
              <a:buClr>
                <a:schemeClr val="bg1"/>
              </a:buClr>
              <a:buFont typeface="Arial" panose="020B0604020202020204" pitchFamily="34" charset="0"/>
              <a:buNone/>
              <a:defRPr sz="1400" i="1" kern="1200">
                <a:solidFill>
                  <a:schemeClr val="bg1"/>
                </a:solidFill>
                <a:latin typeface="+mn-lt"/>
                <a:ea typeface="+mn-ea"/>
                <a:cs typeface="+mn-cs"/>
              </a:defRPr>
            </a:lvl5pPr>
            <a:lvl6pPr marL="0" indent="0" algn="l" defTabSz="914400" rtl="0" eaLnBrk="1" latinLnBrk="0" hangingPunct="1">
              <a:lnSpc>
                <a:spcPct val="80000"/>
              </a:lnSpc>
              <a:spcBef>
                <a:spcPts val="800"/>
              </a:spcBef>
              <a:spcAft>
                <a:spcPts val="1000"/>
              </a:spcAft>
              <a:buClr>
                <a:schemeClr val="bg1"/>
              </a:buClr>
              <a:buSzPct val="80000"/>
              <a:buFont typeface="+mj-lt"/>
              <a:buNone/>
              <a:defRPr sz="1600" kern="1200">
                <a:solidFill>
                  <a:schemeClr val="bg1"/>
                </a:solidFill>
                <a:latin typeface="+mn-lt"/>
                <a:ea typeface="+mn-ea"/>
                <a:cs typeface="+mn-cs"/>
              </a:defRPr>
            </a:lvl6pPr>
            <a:lvl7pPr marL="0" indent="0" algn="l" defTabSz="914400" rtl="0" eaLnBrk="1" latinLnBrk="0" hangingPunct="1">
              <a:lnSpc>
                <a:spcPct val="90000"/>
              </a:lnSpc>
              <a:spcBef>
                <a:spcPts val="800"/>
              </a:spcBef>
              <a:spcAft>
                <a:spcPts val="1000"/>
              </a:spcAft>
              <a:buFont typeface="Arial" panose="020B0604020202020204" pitchFamily="34" charset="0"/>
              <a:buNone/>
              <a:defRPr sz="1800" b="1" kern="1200" cap="all" baseline="0">
                <a:solidFill>
                  <a:schemeClr val="bg1"/>
                </a:solidFill>
                <a:latin typeface="+mn-lt"/>
                <a:ea typeface="+mn-ea"/>
                <a:cs typeface="+mn-cs"/>
              </a:defRPr>
            </a:lvl7pPr>
            <a:lvl8pPr marL="180975" indent="-180975" algn="l" defTabSz="914400" rtl="0" eaLnBrk="1" latinLnBrk="0" hangingPunct="1">
              <a:lnSpc>
                <a:spcPct val="90000"/>
              </a:lnSpc>
              <a:spcBef>
                <a:spcPts val="800"/>
              </a:spcBef>
              <a:spcAft>
                <a:spcPts val="1000"/>
              </a:spcAft>
              <a:buFont typeface="Wingdings" panose="05000000000000000000" pitchFamily="2" charset="2"/>
              <a:buChar char="§"/>
              <a:defRPr sz="1600" kern="1200">
                <a:solidFill>
                  <a:schemeClr val="bg1"/>
                </a:solidFill>
                <a:latin typeface="+mn-lt"/>
                <a:ea typeface="+mn-ea"/>
                <a:cs typeface="+mn-cs"/>
              </a:defRPr>
            </a:lvl8pPr>
            <a:lvl9pPr marL="361950" indent="-180975" algn="l" defTabSz="914400" rtl="0" eaLnBrk="1" latinLnBrk="0" hangingPunct="1">
              <a:lnSpc>
                <a:spcPct val="80000"/>
              </a:lnSpc>
              <a:spcBef>
                <a:spcPts val="200"/>
              </a:spcBef>
              <a:spcAft>
                <a:spcPts val="1000"/>
              </a:spcAft>
              <a:buFont typeface="Arial" panose="020B0604020202020204" pitchFamily="34" charset="0"/>
              <a:buChar char="–"/>
              <a:defRPr sz="1600" kern="1200">
                <a:solidFill>
                  <a:schemeClr val="bg1"/>
                </a:solidFill>
                <a:latin typeface="+mn-lt"/>
                <a:ea typeface="+mn-ea"/>
                <a:cs typeface="+mn-cs"/>
              </a:defRPr>
            </a:lvl9pPr>
          </a:lstStyle>
          <a:p>
            <a:pPr marL="0" marR="0" lvl="1" indent="0" algn="r" defTabSz="913943" rtl="0" eaLnBrk="1" fontAlgn="auto" latinLnBrk="0" hangingPunct="1">
              <a:lnSpc>
                <a:spcPct val="110000"/>
              </a:lnSpc>
              <a:spcBef>
                <a:spcPts val="0"/>
              </a:spcBef>
              <a:spcAft>
                <a:spcPts val="600"/>
              </a:spcAft>
              <a:buClr>
                <a:prstClr val="white"/>
              </a:buClr>
              <a:buSzPct val="110000"/>
              <a:buFont typeface="Arial" panose="020B0604020202020204" pitchFamily="34" charset="0"/>
              <a:buNone/>
              <a:tabLst/>
              <a:defRPr/>
            </a:pPr>
            <a:r>
              <a:rPr kumimoji="0" lang="en-GB" altLang="fr-FR"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Adapté</a:t>
            </a:r>
            <a:r>
              <a:rPr kumimoji="0" lang="en-GB" altLang="fr-FR"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pour applications </a:t>
            </a:r>
            <a:r>
              <a:rPr kumimoji="0" lang="en-GB" altLang="fr-FR" sz="1400" b="1" i="0" u="none" strike="noStrike" kern="1200" cap="none" spc="0" normalizeH="0" baseline="0" noProof="0" dirty="0" err="1">
                <a:ln>
                  <a:noFill/>
                </a:ln>
                <a:solidFill>
                  <a:srgbClr val="004832"/>
                </a:solidFill>
                <a:effectLst/>
                <a:uLnTx/>
                <a:uFillTx/>
                <a:latin typeface="Arial"/>
                <a:ea typeface="+mn-ea"/>
                <a:cs typeface="+mn-cs"/>
              </a:rPr>
              <a:t>foliaires</a:t>
            </a:r>
            <a:endParaRPr kumimoji="0" lang="en-GB" altLang="fr-FR" sz="1400" b="1" i="0" u="none" strike="noStrike" kern="1200" cap="none" spc="0" normalizeH="0" baseline="0" noProof="0" dirty="0">
              <a:ln>
                <a:noFill/>
              </a:ln>
              <a:solidFill>
                <a:srgbClr val="004832"/>
              </a:solidFill>
              <a:effectLst/>
              <a:uLnTx/>
              <a:uFillTx/>
              <a:latin typeface="Arial"/>
              <a:ea typeface="+mn-ea"/>
              <a:cs typeface="+mn-cs"/>
            </a:endParaRPr>
          </a:p>
          <a:p>
            <a:pPr marL="0" marR="0" lvl="1" indent="0" algn="r" defTabSz="913943" rtl="0" eaLnBrk="1" fontAlgn="auto" latinLnBrk="0" hangingPunct="1">
              <a:lnSpc>
                <a:spcPct val="110000"/>
              </a:lnSpc>
              <a:spcBef>
                <a:spcPts val="0"/>
              </a:spcBef>
              <a:spcAft>
                <a:spcPts val="600"/>
              </a:spcAft>
              <a:buClr>
                <a:prstClr val="white"/>
              </a:buClr>
              <a:buSzPct val="110000"/>
              <a:buFont typeface="Arial" panose="020B0604020202020204" pitchFamily="34" charset="0"/>
              <a:buNone/>
              <a:tabLst/>
              <a:defRPr/>
            </a:pPr>
            <a:r>
              <a:rPr lang="en-GB" altLang="fr-FR" sz="1400" b="0" cap="none" dirty="0">
                <a:solidFill>
                  <a:srgbClr val="004832"/>
                </a:solidFill>
                <a:latin typeface="Arial"/>
              </a:rPr>
              <a:t>Formulation </a:t>
            </a:r>
            <a:r>
              <a:rPr lang="en-GB" altLang="fr-FR" sz="1400" b="0" cap="none" dirty="0" err="1">
                <a:solidFill>
                  <a:srgbClr val="004832"/>
                </a:solidFill>
                <a:latin typeface="Arial"/>
              </a:rPr>
              <a:t>adaptée</a:t>
            </a:r>
            <a:r>
              <a:rPr lang="en-GB" altLang="fr-FR" sz="1400" b="0" cap="none" dirty="0">
                <a:solidFill>
                  <a:srgbClr val="004832"/>
                </a:solidFill>
                <a:latin typeface="Arial"/>
              </a:rPr>
              <a:t> au </a:t>
            </a:r>
            <a:r>
              <a:rPr lang="en-GB" altLang="fr-FR" sz="1400" cap="none" dirty="0">
                <a:solidFill>
                  <a:srgbClr val="004832"/>
                </a:solidFill>
                <a:latin typeface="Arial"/>
              </a:rPr>
              <a:t>passage par </a:t>
            </a:r>
            <a:r>
              <a:rPr lang="en-GB" altLang="fr-FR" sz="1400" cap="none" dirty="0" err="1">
                <a:solidFill>
                  <a:srgbClr val="004832"/>
                </a:solidFill>
                <a:latin typeface="Arial"/>
              </a:rPr>
              <a:t>drône</a:t>
            </a:r>
            <a:r>
              <a:rPr kumimoji="0" lang="en-GB" altLang="fr-FR"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p>
        </p:txBody>
      </p:sp>
      <p:sp>
        <p:nvSpPr>
          <p:cNvPr id="32" name="Ovaal 56">
            <a:extLst>
              <a:ext uri="{FF2B5EF4-FFF2-40B4-BE49-F238E27FC236}">
                <a16:creationId xmlns:a16="http://schemas.microsoft.com/office/drawing/2014/main" id="{C5605FEC-1AF2-471E-669E-CDA556E1412F}"/>
              </a:ext>
            </a:extLst>
          </p:cNvPr>
          <p:cNvSpPr/>
          <p:nvPr/>
        </p:nvSpPr>
        <p:spPr>
          <a:xfrm>
            <a:off x="6786442" y="2259722"/>
            <a:ext cx="179906" cy="17990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Arial"/>
              <a:ea typeface="+mn-ea"/>
              <a:cs typeface="+mn-cs"/>
            </a:endParaRPr>
          </a:p>
        </p:txBody>
      </p:sp>
      <p:cxnSp>
        <p:nvCxnSpPr>
          <p:cNvPr id="33" name="Rechte verbindingslijn 57">
            <a:extLst>
              <a:ext uri="{FF2B5EF4-FFF2-40B4-BE49-F238E27FC236}">
                <a16:creationId xmlns:a16="http://schemas.microsoft.com/office/drawing/2014/main" id="{1C78B7B9-BCB7-F6CF-8028-891A13F9F5D0}"/>
              </a:ext>
            </a:extLst>
          </p:cNvPr>
          <p:cNvCxnSpPr>
            <a:cxnSpLocks/>
          </p:cNvCxnSpPr>
          <p:nvPr/>
        </p:nvCxnSpPr>
        <p:spPr>
          <a:xfrm flipH="1" flipV="1">
            <a:off x="7035247" y="2412422"/>
            <a:ext cx="4223791" cy="1237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Ovaal 26">
            <a:extLst>
              <a:ext uri="{FF2B5EF4-FFF2-40B4-BE49-F238E27FC236}">
                <a16:creationId xmlns:a16="http://schemas.microsoft.com/office/drawing/2014/main" id="{DD67B24D-D716-7F65-DC56-172CF5F2867B}"/>
              </a:ext>
            </a:extLst>
          </p:cNvPr>
          <p:cNvSpPr/>
          <p:nvPr/>
        </p:nvSpPr>
        <p:spPr>
          <a:xfrm>
            <a:off x="6717544" y="2223661"/>
            <a:ext cx="317703" cy="287850"/>
          </a:xfrm>
          <a:prstGeom prst="ellipse">
            <a:avLst/>
          </a:prstGeom>
          <a:noFill/>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black"/>
              </a:solidFill>
              <a:effectLst/>
              <a:uLnTx/>
              <a:uFillTx/>
              <a:latin typeface="Arial"/>
              <a:ea typeface="+mn-ea"/>
              <a:cs typeface="+mn-cs"/>
            </a:endParaRPr>
          </a:p>
        </p:txBody>
      </p:sp>
      <p:sp>
        <p:nvSpPr>
          <p:cNvPr id="36" name="Espace réservé du texte vertical 3">
            <a:extLst>
              <a:ext uri="{FF2B5EF4-FFF2-40B4-BE49-F238E27FC236}">
                <a16:creationId xmlns:a16="http://schemas.microsoft.com/office/drawing/2014/main" id="{BD847A27-2680-C2FC-70B5-951E0581DF25}"/>
              </a:ext>
            </a:extLst>
          </p:cNvPr>
          <p:cNvSpPr txBox="1">
            <a:spLocks/>
          </p:cNvSpPr>
          <p:nvPr/>
        </p:nvSpPr>
        <p:spPr>
          <a:xfrm>
            <a:off x="7286328" y="3092094"/>
            <a:ext cx="4026682" cy="907431"/>
          </a:xfrm>
          <a:prstGeom prst="rect">
            <a:avLst/>
          </a:prstGeom>
          <a:noFill/>
        </p:spPr>
        <p:txBody>
          <a:bodyPr vert="horz" lIns="0" tIns="0" rIns="0" bIns="0" rtlCol="0" anchor="ctr">
            <a:noAutofit/>
          </a:bodyPr>
          <a:lstStyle>
            <a:lvl1pPr marL="0" indent="0" algn="l" defTabSz="914400" rtl="0" eaLnBrk="1" latinLnBrk="0" hangingPunct="1">
              <a:lnSpc>
                <a:spcPct val="80000"/>
              </a:lnSpc>
              <a:spcBef>
                <a:spcPts val="800"/>
              </a:spcBef>
              <a:spcAft>
                <a:spcPts val="1000"/>
              </a:spcAft>
              <a:buClr>
                <a:schemeClr val="bg1"/>
              </a:buClr>
              <a:buFont typeface="Arial" panose="020B0604020202020204" pitchFamily="34" charset="0"/>
              <a:buNone/>
              <a:defRPr sz="1600" kern="1200" baseline="0">
                <a:solidFill>
                  <a:schemeClr val="bg1"/>
                </a:solidFill>
                <a:latin typeface="+mn-lt"/>
                <a:ea typeface="+mn-ea"/>
                <a:cs typeface="+mn-cs"/>
              </a:defRPr>
            </a:lvl1pPr>
            <a:lvl2pPr marL="0" indent="0" algn="l" defTabSz="914400" rtl="0" eaLnBrk="1" latinLnBrk="0" hangingPunct="1">
              <a:lnSpc>
                <a:spcPct val="90000"/>
              </a:lnSpc>
              <a:spcBef>
                <a:spcPts val="800"/>
              </a:spcBef>
              <a:spcAft>
                <a:spcPts val="1000"/>
              </a:spcAft>
              <a:buClr>
                <a:schemeClr val="bg1"/>
              </a:buClr>
              <a:buFont typeface="Arial" panose="020B0604020202020204" pitchFamily="34" charset="0"/>
              <a:buNone/>
              <a:defRPr sz="1800" b="1" kern="1200" cap="all" baseline="0">
                <a:solidFill>
                  <a:schemeClr val="bg1"/>
                </a:solidFill>
                <a:latin typeface="+mn-lt"/>
                <a:ea typeface="+mn-ea"/>
                <a:cs typeface="+mn-cs"/>
              </a:defRPr>
            </a:lvl2pPr>
            <a:lvl3pPr marL="180975" indent="-180975" algn="l" defTabSz="914400" rtl="0" eaLnBrk="1" latinLnBrk="0" hangingPunct="1">
              <a:lnSpc>
                <a:spcPct val="90000"/>
              </a:lnSpc>
              <a:spcBef>
                <a:spcPts val="800"/>
              </a:spcBef>
              <a:spcAft>
                <a:spcPts val="1000"/>
              </a:spcAft>
              <a:buClr>
                <a:schemeClr val="bg1"/>
              </a:buClr>
              <a:buFont typeface="Wingdings" panose="05000000000000000000" pitchFamily="2" charset="2"/>
              <a:buChar char="§"/>
              <a:defRPr sz="1600" kern="1200">
                <a:solidFill>
                  <a:schemeClr val="bg1"/>
                </a:solidFill>
                <a:latin typeface="+mn-lt"/>
                <a:ea typeface="+mn-ea"/>
                <a:cs typeface="+mn-cs"/>
              </a:defRPr>
            </a:lvl3pPr>
            <a:lvl4pPr marL="361950" indent="-180975" algn="l" defTabSz="914400" rtl="0" eaLnBrk="1" latinLnBrk="0" hangingPunct="1">
              <a:lnSpc>
                <a:spcPct val="80000"/>
              </a:lnSpc>
              <a:spcBef>
                <a:spcPts val="200"/>
              </a:spcBef>
              <a:spcAft>
                <a:spcPts val="1000"/>
              </a:spcAft>
              <a:buClr>
                <a:schemeClr val="bg1"/>
              </a:buClr>
              <a:buFont typeface="Arial" panose="020B0604020202020204" pitchFamily="34" charset="0"/>
              <a:buChar char="–"/>
              <a:defRPr sz="1600" kern="1200">
                <a:solidFill>
                  <a:schemeClr val="bg1"/>
                </a:solidFill>
                <a:latin typeface="+mn-lt"/>
                <a:ea typeface="+mn-ea"/>
                <a:cs typeface="+mn-cs"/>
              </a:defRPr>
            </a:lvl4pPr>
            <a:lvl5pPr marL="0" indent="0" algn="l" defTabSz="914400" rtl="0" eaLnBrk="1" latinLnBrk="0" hangingPunct="1">
              <a:lnSpc>
                <a:spcPct val="80000"/>
              </a:lnSpc>
              <a:spcBef>
                <a:spcPts val="800"/>
              </a:spcBef>
              <a:spcAft>
                <a:spcPts val="1000"/>
              </a:spcAft>
              <a:buClr>
                <a:schemeClr val="bg1"/>
              </a:buClr>
              <a:buFont typeface="Arial" panose="020B0604020202020204" pitchFamily="34" charset="0"/>
              <a:buNone/>
              <a:defRPr sz="1400" i="1" kern="1200">
                <a:solidFill>
                  <a:schemeClr val="bg1"/>
                </a:solidFill>
                <a:latin typeface="+mn-lt"/>
                <a:ea typeface="+mn-ea"/>
                <a:cs typeface="+mn-cs"/>
              </a:defRPr>
            </a:lvl5pPr>
            <a:lvl6pPr marL="0" indent="0" algn="l" defTabSz="914400" rtl="0" eaLnBrk="1" latinLnBrk="0" hangingPunct="1">
              <a:lnSpc>
                <a:spcPct val="80000"/>
              </a:lnSpc>
              <a:spcBef>
                <a:spcPts val="800"/>
              </a:spcBef>
              <a:spcAft>
                <a:spcPts val="1000"/>
              </a:spcAft>
              <a:buClr>
                <a:schemeClr val="bg1"/>
              </a:buClr>
              <a:buSzPct val="80000"/>
              <a:buFont typeface="+mj-lt"/>
              <a:buNone/>
              <a:defRPr sz="1600" kern="1200">
                <a:solidFill>
                  <a:schemeClr val="bg1"/>
                </a:solidFill>
                <a:latin typeface="+mn-lt"/>
                <a:ea typeface="+mn-ea"/>
                <a:cs typeface="+mn-cs"/>
              </a:defRPr>
            </a:lvl6pPr>
            <a:lvl7pPr marL="0" indent="0" algn="l" defTabSz="914400" rtl="0" eaLnBrk="1" latinLnBrk="0" hangingPunct="1">
              <a:lnSpc>
                <a:spcPct val="90000"/>
              </a:lnSpc>
              <a:spcBef>
                <a:spcPts val="800"/>
              </a:spcBef>
              <a:spcAft>
                <a:spcPts val="1000"/>
              </a:spcAft>
              <a:buFont typeface="Arial" panose="020B0604020202020204" pitchFamily="34" charset="0"/>
              <a:buNone/>
              <a:defRPr sz="1800" b="1" kern="1200" cap="all" baseline="0">
                <a:solidFill>
                  <a:schemeClr val="bg1"/>
                </a:solidFill>
                <a:latin typeface="+mn-lt"/>
                <a:ea typeface="+mn-ea"/>
                <a:cs typeface="+mn-cs"/>
              </a:defRPr>
            </a:lvl7pPr>
            <a:lvl8pPr marL="180975" indent="-180975" algn="l" defTabSz="914400" rtl="0" eaLnBrk="1" latinLnBrk="0" hangingPunct="1">
              <a:lnSpc>
                <a:spcPct val="90000"/>
              </a:lnSpc>
              <a:spcBef>
                <a:spcPts val="800"/>
              </a:spcBef>
              <a:spcAft>
                <a:spcPts val="1000"/>
              </a:spcAft>
              <a:buFont typeface="Wingdings" panose="05000000000000000000" pitchFamily="2" charset="2"/>
              <a:buChar char="§"/>
              <a:defRPr sz="1600" kern="1200">
                <a:solidFill>
                  <a:schemeClr val="bg1"/>
                </a:solidFill>
                <a:latin typeface="+mn-lt"/>
                <a:ea typeface="+mn-ea"/>
                <a:cs typeface="+mn-cs"/>
              </a:defRPr>
            </a:lvl8pPr>
            <a:lvl9pPr marL="361950" indent="-180975" algn="l" defTabSz="914400" rtl="0" eaLnBrk="1" latinLnBrk="0" hangingPunct="1">
              <a:lnSpc>
                <a:spcPct val="80000"/>
              </a:lnSpc>
              <a:spcBef>
                <a:spcPts val="200"/>
              </a:spcBef>
              <a:spcAft>
                <a:spcPts val="1000"/>
              </a:spcAft>
              <a:buFont typeface="Arial" panose="020B0604020202020204" pitchFamily="34" charset="0"/>
              <a:buChar char="–"/>
              <a:defRPr sz="1600" kern="1200">
                <a:solidFill>
                  <a:schemeClr val="bg1"/>
                </a:solidFill>
                <a:latin typeface="+mn-lt"/>
                <a:ea typeface="+mn-ea"/>
                <a:cs typeface="+mn-cs"/>
              </a:defRPr>
            </a:lvl9pPr>
          </a:lstStyle>
          <a:p>
            <a:pPr marL="0" marR="0" lvl="1" indent="0" algn="r" defTabSz="913943" rtl="0" eaLnBrk="1" fontAlgn="auto" latinLnBrk="0" hangingPunct="1">
              <a:lnSpc>
                <a:spcPct val="110000"/>
              </a:lnSpc>
              <a:spcBef>
                <a:spcPts val="0"/>
              </a:spcBef>
              <a:spcAft>
                <a:spcPts val="600"/>
              </a:spcAft>
              <a:buClr>
                <a:prstClr val="white"/>
              </a:buClr>
              <a:buSzPct val="110000"/>
              <a:buFont typeface="Arial" panose="020B0604020202020204" pitchFamily="34" charset="0"/>
              <a:buNone/>
              <a:tabLst/>
              <a:defRPr/>
            </a:pPr>
            <a:r>
              <a:rPr kumimoji="0" lang="en-GB" altLang="fr-FR" sz="1400" b="1" i="0" u="none" strike="noStrike" kern="1200" cap="none" spc="0" normalizeH="0" baseline="0" noProof="0" dirty="0" err="1">
                <a:ln>
                  <a:noFill/>
                </a:ln>
                <a:solidFill>
                  <a:srgbClr val="004832"/>
                </a:solidFill>
                <a:effectLst/>
                <a:uLnTx/>
                <a:uFillTx/>
                <a:latin typeface="Arial"/>
                <a:ea typeface="+mn-ea"/>
                <a:cs typeface="+mn-cs"/>
              </a:rPr>
              <a:t>Actif</a:t>
            </a:r>
            <a:r>
              <a:rPr kumimoji="0" lang="en-GB" altLang="fr-FR" sz="1400" b="1" i="0" u="none" strike="noStrike" kern="1200" cap="none" spc="0" normalizeH="0" baseline="0" noProof="0" dirty="0">
                <a:ln>
                  <a:noFill/>
                </a:ln>
                <a:solidFill>
                  <a:srgbClr val="004832"/>
                </a:solidFill>
                <a:effectLst/>
                <a:uLnTx/>
                <a:uFillTx/>
                <a:latin typeface="Arial"/>
                <a:ea typeface="+mn-ea"/>
                <a:cs typeface="+mn-cs"/>
              </a:rPr>
              <a:t> à temperatures basses</a:t>
            </a:r>
            <a:br>
              <a:rPr kumimoji="0" lang="en-GB" altLang="fr-FR" sz="1400" b="1" i="0" u="none" strike="noStrike" kern="1200" cap="none" spc="0" normalizeH="0" baseline="0" noProof="0" dirty="0">
                <a:ln>
                  <a:noFill/>
                </a:ln>
                <a:solidFill>
                  <a:srgbClr val="007934"/>
                </a:solidFill>
                <a:effectLst/>
                <a:uLnTx/>
                <a:uFillTx/>
                <a:latin typeface="Arial"/>
                <a:ea typeface="+mn-ea"/>
                <a:cs typeface="+mn-cs"/>
              </a:rPr>
            </a:br>
            <a:r>
              <a:rPr kumimoji="0" lang="en-GB" altLang="fr-FR"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tolérant</a:t>
            </a:r>
            <a:r>
              <a:rPr kumimoji="0" lang="en-GB" altLang="fr-FR"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“au coup de </a:t>
            </a:r>
            <a:r>
              <a:rPr kumimoji="0" lang="en-GB" altLang="fr-FR"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froid</a:t>
            </a:r>
            <a:r>
              <a:rPr kumimoji="0" lang="en-GB" altLang="fr-FR"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br>
              <a:rPr kumimoji="0" lang="en-GB" altLang="fr-FR"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br>
            <a:r>
              <a:rPr kumimoji="0" lang="en-GB" altLang="fr-FR"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C’est</a:t>
            </a:r>
            <a:r>
              <a:rPr kumimoji="0" lang="en-GB" altLang="fr-FR"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le </a:t>
            </a:r>
            <a:r>
              <a:rPr kumimoji="0" lang="en-GB" altLang="fr-FR"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nématode</a:t>
            </a:r>
            <a:r>
              <a:rPr kumimoji="0" lang="en-GB" altLang="fr-FR"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r>
              <a:rPr kumimoji="0" lang="en-GB" altLang="fr-FR"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spécialiste</a:t>
            </a:r>
            <a:r>
              <a:rPr kumimoji="0" lang="en-GB" altLang="fr-FR"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du </a:t>
            </a:r>
            <a:r>
              <a:rPr kumimoji="0" lang="en-GB" altLang="fr-FR"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froid</a:t>
            </a:r>
            <a:r>
              <a:rPr kumimoji="0" lang="en-GB" altLang="fr-FR"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p>
        </p:txBody>
      </p:sp>
      <p:cxnSp>
        <p:nvCxnSpPr>
          <p:cNvPr id="37" name="Rechte verbindingslijn 61">
            <a:extLst>
              <a:ext uri="{FF2B5EF4-FFF2-40B4-BE49-F238E27FC236}">
                <a16:creationId xmlns:a16="http://schemas.microsoft.com/office/drawing/2014/main" id="{E989288C-F18C-E336-1D78-4CF024C10F58}"/>
              </a:ext>
            </a:extLst>
          </p:cNvPr>
          <p:cNvCxnSpPr>
            <a:cxnSpLocks/>
          </p:cNvCxnSpPr>
          <p:nvPr/>
        </p:nvCxnSpPr>
        <p:spPr>
          <a:xfrm flipH="1">
            <a:off x="7066919" y="3960948"/>
            <a:ext cx="424609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8" name="Ovaal 59">
            <a:extLst>
              <a:ext uri="{FF2B5EF4-FFF2-40B4-BE49-F238E27FC236}">
                <a16:creationId xmlns:a16="http://schemas.microsoft.com/office/drawing/2014/main" id="{74330DA5-7AE1-DF52-EA4D-F7FC2194FC9C}"/>
              </a:ext>
            </a:extLst>
          </p:cNvPr>
          <p:cNvSpPr/>
          <p:nvPr/>
        </p:nvSpPr>
        <p:spPr>
          <a:xfrm>
            <a:off x="6786443" y="3817023"/>
            <a:ext cx="287850" cy="287850"/>
          </a:xfrm>
          <a:prstGeom prst="ellipse">
            <a:avLst/>
          </a:prstGeom>
          <a:noFill/>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black"/>
              </a:solidFill>
              <a:effectLst/>
              <a:uLnTx/>
              <a:uFillTx/>
              <a:latin typeface="Arial"/>
              <a:ea typeface="+mn-ea"/>
              <a:cs typeface="+mn-cs"/>
            </a:endParaRPr>
          </a:p>
        </p:txBody>
      </p:sp>
      <p:sp>
        <p:nvSpPr>
          <p:cNvPr id="39" name="Ovaal 60">
            <a:extLst>
              <a:ext uri="{FF2B5EF4-FFF2-40B4-BE49-F238E27FC236}">
                <a16:creationId xmlns:a16="http://schemas.microsoft.com/office/drawing/2014/main" id="{93EDF139-89C4-CCCC-E1D6-D224601B4C5A}"/>
              </a:ext>
            </a:extLst>
          </p:cNvPr>
          <p:cNvSpPr/>
          <p:nvPr/>
        </p:nvSpPr>
        <p:spPr>
          <a:xfrm>
            <a:off x="6840415" y="3870995"/>
            <a:ext cx="179906" cy="17990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Arial"/>
              <a:ea typeface="+mn-ea"/>
              <a:cs typeface="+mn-cs"/>
            </a:endParaRPr>
          </a:p>
        </p:txBody>
      </p:sp>
      <p:sp>
        <p:nvSpPr>
          <p:cNvPr id="40" name="Espace réservé du texte vertical 3">
            <a:extLst>
              <a:ext uri="{FF2B5EF4-FFF2-40B4-BE49-F238E27FC236}">
                <a16:creationId xmlns:a16="http://schemas.microsoft.com/office/drawing/2014/main" id="{66141037-53E4-EB18-CC91-B07AFCC4E418}"/>
              </a:ext>
            </a:extLst>
          </p:cNvPr>
          <p:cNvSpPr txBox="1">
            <a:spLocks/>
          </p:cNvSpPr>
          <p:nvPr/>
        </p:nvSpPr>
        <p:spPr>
          <a:xfrm>
            <a:off x="7302000" y="4663474"/>
            <a:ext cx="3193540" cy="896055"/>
          </a:xfrm>
          <a:prstGeom prst="rect">
            <a:avLst/>
          </a:prstGeom>
          <a:noFill/>
        </p:spPr>
        <p:txBody>
          <a:bodyPr vert="horz" lIns="0" tIns="0" rIns="0" bIns="0" rtlCol="0" anchor="ctr">
            <a:noAutofit/>
          </a:bodyPr>
          <a:lstStyle>
            <a:lvl1pPr marL="0" indent="0" algn="l" defTabSz="914400" rtl="0" eaLnBrk="1" latinLnBrk="0" hangingPunct="1">
              <a:lnSpc>
                <a:spcPct val="80000"/>
              </a:lnSpc>
              <a:spcBef>
                <a:spcPts val="800"/>
              </a:spcBef>
              <a:spcAft>
                <a:spcPts val="1000"/>
              </a:spcAft>
              <a:buClr>
                <a:schemeClr val="bg1"/>
              </a:buClr>
              <a:buFont typeface="Arial" panose="020B0604020202020204" pitchFamily="34" charset="0"/>
              <a:buNone/>
              <a:defRPr sz="1600" kern="1200" baseline="0">
                <a:solidFill>
                  <a:schemeClr val="bg1"/>
                </a:solidFill>
                <a:latin typeface="+mn-lt"/>
                <a:ea typeface="+mn-ea"/>
                <a:cs typeface="+mn-cs"/>
              </a:defRPr>
            </a:lvl1pPr>
            <a:lvl2pPr marL="0" indent="0" algn="l" defTabSz="914400" rtl="0" eaLnBrk="1" latinLnBrk="0" hangingPunct="1">
              <a:lnSpc>
                <a:spcPct val="90000"/>
              </a:lnSpc>
              <a:spcBef>
                <a:spcPts val="800"/>
              </a:spcBef>
              <a:spcAft>
                <a:spcPts val="1000"/>
              </a:spcAft>
              <a:buClr>
                <a:schemeClr val="bg1"/>
              </a:buClr>
              <a:buFont typeface="Arial" panose="020B0604020202020204" pitchFamily="34" charset="0"/>
              <a:buNone/>
              <a:defRPr sz="1800" b="1" kern="1200" cap="all" baseline="0">
                <a:solidFill>
                  <a:schemeClr val="bg1"/>
                </a:solidFill>
                <a:latin typeface="+mn-lt"/>
                <a:ea typeface="+mn-ea"/>
                <a:cs typeface="+mn-cs"/>
              </a:defRPr>
            </a:lvl2pPr>
            <a:lvl3pPr marL="180975" indent="-180975" algn="l" defTabSz="914400" rtl="0" eaLnBrk="1" latinLnBrk="0" hangingPunct="1">
              <a:lnSpc>
                <a:spcPct val="90000"/>
              </a:lnSpc>
              <a:spcBef>
                <a:spcPts val="800"/>
              </a:spcBef>
              <a:spcAft>
                <a:spcPts val="1000"/>
              </a:spcAft>
              <a:buClr>
                <a:schemeClr val="bg1"/>
              </a:buClr>
              <a:buFont typeface="Wingdings" panose="05000000000000000000" pitchFamily="2" charset="2"/>
              <a:buChar char="§"/>
              <a:defRPr sz="1600" kern="1200">
                <a:solidFill>
                  <a:schemeClr val="bg1"/>
                </a:solidFill>
                <a:latin typeface="+mn-lt"/>
                <a:ea typeface="+mn-ea"/>
                <a:cs typeface="+mn-cs"/>
              </a:defRPr>
            </a:lvl3pPr>
            <a:lvl4pPr marL="361950" indent="-180975" algn="l" defTabSz="914400" rtl="0" eaLnBrk="1" latinLnBrk="0" hangingPunct="1">
              <a:lnSpc>
                <a:spcPct val="80000"/>
              </a:lnSpc>
              <a:spcBef>
                <a:spcPts val="200"/>
              </a:spcBef>
              <a:spcAft>
                <a:spcPts val="1000"/>
              </a:spcAft>
              <a:buClr>
                <a:schemeClr val="bg1"/>
              </a:buClr>
              <a:buFont typeface="Arial" panose="020B0604020202020204" pitchFamily="34" charset="0"/>
              <a:buChar char="–"/>
              <a:defRPr sz="1600" kern="1200">
                <a:solidFill>
                  <a:schemeClr val="bg1"/>
                </a:solidFill>
                <a:latin typeface="+mn-lt"/>
                <a:ea typeface="+mn-ea"/>
                <a:cs typeface="+mn-cs"/>
              </a:defRPr>
            </a:lvl4pPr>
            <a:lvl5pPr marL="0" indent="0" algn="l" defTabSz="914400" rtl="0" eaLnBrk="1" latinLnBrk="0" hangingPunct="1">
              <a:lnSpc>
                <a:spcPct val="80000"/>
              </a:lnSpc>
              <a:spcBef>
                <a:spcPts val="800"/>
              </a:spcBef>
              <a:spcAft>
                <a:spcPts val="1000"/>
              </a:spcAft>
              <a:buClr>
                <a:schemeClr val="bg1"/>
              </a:buClr>
              <a:buFont typeface="Arial" panose="020B0604020202020204" pitchFamily="34" charset="0"/>
              <a:buNone/>
              <a:defRPr sz="1400" i="1" kern="1200">
                <a:solidFill>
                  <a:schemeClr val="bg1"/>
                </a:solidFill>
                <a:latin typeface="+mn-lt"/>
                <a:ea typeface="+mn-ea"/>
                <a:cs typeface="+mn-cs"/>
              </a:defRPr>
            </a:lvl5pPr>
            <a:lvl6pPr marL="0" indent="0" algn="l" defTabSz="914400" rtl="0" eaLnBrk="1" latinLnBrk="0" hangingPunct="1">
              <a:lnSpc>
                <a:spcPct val="80000"/>
              </a:lnSpc>
              <a:spcBef>
                <a:spcPts val="800"/>
              </a:spcBef>
              <a:spcAft>
                <a:spcPts val="1000"/>
              </a:spcAft>
              <a:buClr>
                <a:schemeClr val="bg1"/>
              </a:buClr>
              <a:buSzPct val="80000"/>
              <a:buFont typeface="+mj-lt"/>
              <a:buNone/>
              <a:defRPr sz="1600" kern="1200">
                <a:solidFill>
                  <a:schemeClr val="bg1"/>
                </a:solidFill>
                <a:latin typeface="+mn-lt"/>
                <a:ea typeface="+mn-ea"/>
                <a:cs typeface="+mn-cs"/>
              </a:defRPr>
            </a:lvl6pPr>
            <a:lvl7pPr marL="0" indent="0" algn="l" defTabSz="914400" rtl="0" eaLnBrk="1" latinLnBrk="0" hangingPunct="1">
              <a:lnSpc>
                <a:spcPct val="90000"/>
              </a:lnSpc>
              <a:spcBef>
                <a:spcPts val="800"/>
              </a:spcBef>
              <a:spcAft>
                <a:spcPts val="1000"/>
              </a:spcAft>
              <a:buFont typeface="Arial" panose="020B0604020202020204" pitchFamily="34" charset="0"/>
              <a:buNone/>
              <a:defRPr sz="1800" b="1" kern="1200" cap="all" baseline="0">
                <a:solidFill>
                  <a:schemeClr val="bg1"/>
                </a:solidFill>
                <a:latin typeface="+mn-lt"/>
                <a:ea typeface="+mn-ea"/>
                <a:cs typeface="+mn-cs"/>
              </a:defRPr>
            </a:lvl7pPr>
            <a:lvl8pPr marL="180975" indent="-180975" algn="l" defTabSz="914400" rtl="0" eaLnBrk="1" latinLnBrk="0" hangingPunct="1">
              <a:lnSpc>
                <a:spcPct val="90000"/>
              </a:lnSpc>
              <a:spcBef>
                <a:spcPts val="800"/>
              </a:spcBef>
              <a:spcAft>
                <a:spcPts val="1000"/>
              </a:spcAft>
              <a:buFont typeface="Wingdings" panose="05000000000000000000" pitchFamily="2" charset="2"/>
              <a:buChar char="§"/>
              <a:defRPr sz="1600" kern="1200">
                <a:solidFill>
                  <a:schemeClr val="bg1"/>
                </a:solidFill>
                <a:latin typeface="+mn-lt"/>
                <a:ea typeface="+mn-ea"/>
                <a:cs typeface="+mn-cs"/>
              </a:defRPr>
            </a:lvl8pPr>
            <a:lvl9pPr marL="361950" indent="-180975" algn="l" defTabSz="914400" rtl="0" eaLnBrk="1" latinLnBrk="0" hangingPunct="1">
              <a:lnSpc>
                <a:spcPct val="80000"/>
              </a:lnSpc>
              <a:spcBef>
                <a:spcPts val="200"/>
              </a:spcBef>
              <a:spcAft>
                <a:spcPts val="1000"/>
              </a:spcAft>
              <a:buFont typeface="Arial" panose="020B0604020202020204" pitchFamily="34" charset="0"/>
              <a:buChar char="–"/>
              <a:defRPr sz="1600" kern="1200">
                <a:solidFill>
                  <a:schemeClr val="bg1"/>
                </a:solidFill>
                <a:latin typeface="+mn-lt"/>
                <a:ea typeface="+mn-ea"/>
                <a:cs typeface="+mn-cs"/>
              </a:defRPr>
            </a:lvl9pPr>
          </a:lstStyle>
          <a:p>
            <a:pPr marL="0" marR="0" lvl="1" indent="0" algn="r" defTabSz="913943" rtl="0" eaLnBrk="1" fontAlgn="auto" latinLnBrk="0" hangingPunct="1">
              <a:lnSpc>
                <a:spcPct val="110000"/>
              </a:lnSpc>
              <a:spcBef>
                <a:spcPts val="0"/>
              </a:spcBef>
              <a:spcAft>
                <a:spcPts val="600"/>
              </a:spcAft>
              <a:buClr>
                <a:prstClr val="white"/>
              </a:buClr>
              <a:buSzPct val="110000"/>
              <a:buFont typeface="Arial" panose="020B0604020202020204" pitchFamily="34" charset="0"/>
              <a:buNone/>
              <a:tabLst/>
              <a:defRPr/>
            </a:pPr>
            <a:r>
              <a:rPr lang="en-GB" altLang="fr-FR" sz="1400" cap="none" dirty="0" err="1">
                <a:solidFill>
                  <a:srgbClr val="004832"/>
                </a:solidFill>
                <a:latin typeface="Arial"/>
              </a:rPr>
              <a:t>Efficacité</a:t>
            </a:r>
            <a:r>
              <a:rPr lang="en-GB" altLang="fr-FR" sz="1400" cap="none" dirty="0">
                <a:solidFill>
                  <a:srgbClr val="004832"/>
                </a:solidFill>
                <a:latin typeface="Arial"/>
              </a:rPr>
              <a:t> </a:t>
            </a:r>
            <a:r>
              <a:rPr lang="en-GB" altLang="fr-FR" sz="1400" cap="none" dirty="0" err="1">
                <a:solidFill>
                  <a:srgbClr val="004832"/>
                </a:solidFill>
                <a:latin typeface="Arial"/>
              </a:rPr>
              <a:t>optimale</a:t>
            </a:r>
            <a:r>
              <a:rPr lang="en-GB" altLang="fr-FR" sz="1400" cap="none" dirty="0">
                <a:solidFill>
                  <a:srgbClr val="004832"/>
                </a:solidFill>
                <a:latin typeface="Arial"/>
              </a:rPr>
              <a:t> entre 14-28 °C </a:t>
            </a:r>
            <a:br>
              <a:rPr lang="en-GB" altLang="fr-FR" sz="1400" cap="none" dirty="0">
                <a:solidFill>
                  <a:srgbClr val="004832"/>
                </a:solidFill>
                <a:latin typeface="Arial"/>
              </a:rPr>
            </a:br>
            <a:r>
              <a:rPr kumimoji="0" lang="en-GB" altLang="fr-FR" sz="14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tolère</a:t>
            </a:r>
            <a:r>
              <a:rPr kumimoji="0" lang="en-GB" altLang="fr-FR"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temperatures</a:t>
            </a:r>
            <a:r>
              <a:rPr kumimoji="0" lang="en-GB" altLang="fr-FR" sz="1400" b="0" i="0" u="none" strike="noStrike" kern="1200" cap="none" spc="0" normalizeH="0" noProof="0" dirty="0">
                <a:ln>
                  <a:noFill/>
                </a:ln>
                <a:solidFill>
                  <a:prstClr val="black">
                    <a:lumMod val="65000"/>
                    <a:lumOff val="35000"/>
                  </a:prstClr>
                </a:solidFill>
                <a:effectLst/>
                <a:uLnTx/>
                <a:uFillTx/>
                <a:latin typeface="Arial"/>
                <a:ea typeface="+mn-ea"/>
                <a:cs typeface="+mn-cs"/>
              </a:rPr>
              <a:t> </a:t>
            </a:r>
            <a:r>
              <a:rPr kumimoji="0" lang="en-GB" altLang="fr-FR" sz="1400" b="0" i="0" u="none" strike="noStrike" kern="1200" cap="none" spc="0" normalizeH="0" noProof="0" dirty="0" err="1">
                <a:ln>
                  <a:noFill/>
                </a:ln>
                <a:solidFill>
                  <a:prstClr val="black">
                    <a:lumMod val="65000"/>
                    <a:lumOff val="35000"/>
                  </a:prstClr>
                </a:solidFill>
                <a:effectLst/>
                <a:uLnTx/>
                <a:uFillTx/>
                <a:latin typeface="Arial"/>
                <a:ea typeface="+mn-ea"/>
                <a:cs typeface="+mn-cs"/>
              </a:rPr>
              <a:t>minimales</a:t>
            </a:r>
            <a:r>
              <a:rPr kumimoji="0" lang="en-GB" altLang="fr-FR" sz="1400" b="0" i="0" u="none" strike="noStrike" kern="1200" cap="none" spc="0" normalizeH="0" noProof="0" dirty="0">
                <a:ln>
                  <a:noFill/>
                </a:ln>
                <a:solidFill>
                  <a:prstClr val="black">
                    <a:lumMod val="65000"/>
                    <a:lumOff val="35000"/>
                  </a:prstClr>
                </a:solidFill>
                <a:effectLst/>
                <a:uLnTx/>
                <a:uFillTx/>
                <a:latin typeface="Arial"/>
                <a:ea typeface="+mn-ea"/>
                <a:cs typeface="+mn-cs"/>
              </a:rPr>
              <a:t> de 5°c</a:t>
            </a:r>
            <a:endParaRPr kumimoji="0" lang="en-GB" altLang="fr-FR" sz="1599"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cxnSp>
        <p:nvCxnSpPr>
          <p:cNvPr id="41" name="Rechte verbindingslijn 61">
            <a:extLst>
              <a:ext uri="{FF2B5EF4-FFF2-40B4-BE49-F238E27FC236}">
                <a16:creationId xmlns:a16="http://schemas.microsoft.com/office/drawing/2014/main" id="{A22D2864-61F1-3603-9067-9658850D9855}"/>
              </a:ext>
            </a:extLst>
          </p:cNvPr>
          <p:cNvCxnSpPr>
            <a:cxnSpLocks/>
          </p:cNvCxnSpPr>
          <p:nvPr/>
        </p:nvCxnSpPr>
        <p:spPr>
          <a:xfrm flipH="1">
            <a:off x="6832019" y="5368880"/>
            <a:ext cx="367844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Ovaal 59">
            <a:extLst>
              <a:ext uri="{FF2B5EF4-FFF2-40B4-BE49-F238E27FC236}">
                <a16:creationId xmlns:a16="http://schemas.microsoft.com/office/drawing/2014/main" id="{AC49C44D-7A3C-6965-964D-A776098CB582}"/>
              </a:ext>
            </a:extLst>
          </p:cNvPr>
          <p:cNvSpPr/>
          <p:nvPr/>
        </p:nvSpPr>
        <p:spPr>
          <a:xfrm>
            <a:off x="6551543" y="5224955"/>
            <a:ext cx="287850" cy="287850"/>
          </a:xfrm>
          <a:prstGeom prst="ellipse">
            <a:avLst/>
          </a:prstGeom>
          <a:noFill/>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black"/>
              </a:solidFill>
              <a:effectLst/>
              <a:uLnTx/>
              <a:uFillTx/>
              <a:latin typeface="Arial"/>
              <a:ea typeface="+mn-ea"/>
              <a:cs typeface="+mn-cs"/>
            </a:endParaRPr>
          </a:p>
        </p:txBody>
      </p:sp>
      <p:sp>
        <p:nvSpPr>
          <p:cNvPr id="43" name="Ovaal 60">
            <a:extLst>
              <a:ext uri="{FF2B5EF4-FFF2-40B4-BE49-F238E27FC236}">
                <a16:creationId xmlns:a16="http://schemas.microsoft.com/office/drawing/2014/main" id="{F7857AF1-1220-FF1E-4FAA-9FCD9B98204F}"/>
              </a:ext>
            </a:extLst>
          </p:cNvPr>
          <p:cNvSpPr/>
          <p:nvPr/>
        </p:nvSpPr>
        <p:spPr>
          <a:xfrm>
            <a:off x="6605515" y="5278927"/>
            <a:ext cx="179906" cy="17990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2687489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ED97AE7-B304-195C-A3DA-A20D7B8C4A75}"/>
              </a:ext>
            </a:extLst>
          </p:cNvPr>
          <p:cNvPicPr>
            <a:picLocks noChangeAspect="1"/>
          </p:cNvPicPr>
          <p:nvPr/>
        </p:nvPicPr>
        <p:blipFill>
          <a:blip r:embed="rId2"/>
          <a:stretch>
            <a:fillRect/>
          </a:stretch>
        </p:blipFill>
        <p:spPr>
          <a:xfrm>
            <a:off x="5261728" y="4438648"/>
            <a:ext cx="3725553" cy="2419352"/>
          </a:xfrm>
          <a:prstGeom prst="rect">
            <a:avLst/>
          </a:prstGeom>
        </p:spPr>
      </p:pic>
      <p:pic>
        <p:nvPicPr>
          <p:cNvPr id="7" name="Espace réservé pour une image  6">
            <a:extLst>
              <a:ext uri="{FF2B5EF4-FFF2-40B4-BE49-F238E27FC236}">
                <a16:creationId xmlns:a16="http://schemas.microsoft.com/office/drawing/2014/main" id="{78479B18-F4E2-2AFC-D680-3CD9C8D83DEB}"/>
              </a:ext>
            </a:extLst>
          </p:cNvPr>
          <p:cNvPicPr>
            <a:picLocks noGrp="1" noChangeAspect="1"/>
          </p:cNvPicPr>
          <p:nvPr>
            <p:ph type="pic" sz="quarter" idx="13"/>
          </p:nvPr>
        </p:nvPicPr>
        <p:blipFill>
          <a:blip r:embed="rId3"/>
          <a:srcRect t="613" b="613"/>
          <a:stretch/>
        </p:blipFill>
        <p:spPr>
          <a:xfrm>
            <a:off x="-3265" y="-27080"/>
            <a:ext cx="6525623" cy="6899452"/>
          </a:xfrm>
        </p:spPr>
      </p:pic>
      <p:sp>
        <p:nvSpPr>
          <p:cNvPr id="3" name="Espace réservé du pied de page 2">
            <a:extLst>
              <a:ext uri="{FF2B5EF4-FFF2-40B4-BE49-F238E27FC236}">
                <a16:creationId xmlns:a16="http://schemas.microsoft.com/office/drawing/2014/main" id="{A17A4E6F-A947-35A8-ECC3-C06FC9C901E7}"/>
              </a:ext>
            </a:extLst>
          </p:cNvPr>
          <p:cNvSpPr>
            <a:spLocks noGrp="1"/>
          </p:cNvSpPr>
          <p:nvPr>
            <p:ph type="ftr" sz="quarter" idx="11"/>
          </p:nvPr>
        </p:nvSpPr>
        <p:spPr/>
        <p:txBody>
          <a:bodyPr/>
          <a:lstStyle/>
          <a:p>
            <a:r>
              <a:rPr lang="en-GB"/>
              <a:t>Footer</a:t>
            </a:r>
            <a:endParaRPr lang="en-GB" dirty="0"/>
          </a:p>
        </p:txBody>
      </p:sp>
      <p:sp>
        <p:nvSpPr>
          <p:cNvPr id="4" name="Espace réservé du numéro de diapositive 3">
            <a:extLst>
              <a:ext uri="{FF2B5EF4-FFF2-40B4-BE49-F238E27FC236}">
                <a16:creationId xmlns:a16="http://schemas.microsoft.com/office/drawing/2014/main" id="{3CFB95A2-D6E7-C53C-46F2-2FF7ADB7CB0A}"/>
              </a:ext>
            </a:extLst>
          </p:cNvPr>
          <p:cNvSpPr>
            <a:spLocks noGrp="1"/>
          </p:cNvSpPr>
          <p:nvPr>
            <p:ph type="sldNum" sz="quarter" idx="12"/>
          </p:nvPr>
        </p:nvSpPr>
        <p:spPr/>
        <p:txBody>
          <a:bodyPr/>
          <a:lstStyle/>
          <a:p>
            <a:fld id="{B502C9A5-716F-45E6-800B-D4D02CE26F90}" type="slidenum">
              <a:rPr lang="en-GB" smtClean="0"/>
              <a:t>5</a:t>
            </a:fld>
            <a:endParaRPr lang="en-GB" dirty="0"/>
          </a:p>
        </p:txBody>
      </p:sp>
      <p:pic>
        <p:nvPicPr>
          <p:cNvPr id="2" name="Espace réservé pour une image  4">
            <a:extLst>
              <a:ext uri="{FF2B5EF4-FFF2-40B4-BE49-F238E27FC236}">
                <a16:creationId xmlns:a16="http://schemas.microsoft.com/office/drawing/2014/main" id="{1D41171A-8F6D-5575-F280-532BF324D564}"/>
              </a:ext>
            </a:extLst>
          </p:cNvPr>
          <p:cNvPicPr>
            <a:picLocks noChangeAspect="1"/>
          </p:cNvPicPr>
          <p:nvPr/>
        </p:nvPicPr>
        <p:blipFill rotWithShape="1">
          <a:blip r:embed="rId4"/>
          <a:srcRect l="12652" t="-596" r="-30" b="596"/>
          <a:stretch/>
        </p:blipFill>
        <p:spPr>
          <a:xfrm>
            <a:off x="2369057" y="4442628"/>
            <a:ext cx="4153301" cy="2379443"/>
          </a:xfrm>
          <a:prstGeom prst="rect">
            <a:avLst/>
          </a:prstGeom>
          <a:solidFill>
            <a:schemeClr val="bg1">
              <a:lumMod val="95000"/>
            </a:schemeClr>
          </a:solidFill>
        </p:spPr>
      </p:pic>
      <p:pic>
        <p:nvPicPr>
          <p:cNvPr id="9" name="Image 8" descr="Une image contenant plein air, Véhicule terrestre, véhicule, roue&#10;&#10;Description générée automatiquement">
            <a:extLst>
              <a:ext uri="{FF2B5EF4-FFF2-40B4-BE49-F238E27FC236}">
                <a16:creationId xmlns:a16="http://schemas.microsoft.com/office/drawing/2014/main" id="{2CAEBC3A-0F45-14F5-4271-9B12C4509E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38648"/>
            <a:ext cx="2690847" cy="2433724"/>
          </a:xfrm>
          <a:prstGeom prst="rect">
            <a:avLst/>
          </a:prstGeom>
        </p:spPr>
      </p:pic>
      <p:pic>
        <p:nvPicPr>
          <p:cNvPr id="13" name="Image 12" descr="Une image contenant plante, arbre, conifère, Pin ponderosa&#10;&#10;Description générée automatiquement">
            <a:extLst>
              <a:ext uri="{FF2B5EF4-FFF2-40B4-BE49-F238E27FC236}">
                <a16:creationId xmlns:a16="http://schemas.microsoft.com/office/drawing/2014/main" id="{5A66A262-56AB-D0FB-0B1F-B030021F5D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155817" y="-597532"/>
            <a:ext cx="4402721" cy="5669642"/>
          </a:xfrm>
          <a:prstGeom prst="rect">
            <a:avLst/>
          </a:prstGeom>
        </p:spPr>
      </p:pic>
      <p:sp>
        <p:nvSpPr>
          <p:cNvPr id="5" name="Titre 4">
            <a:extLst>
              <a:ext uri="{FF2B5EF4-FFF2-40B4-BE49-F238E27FC236}">
                <a16:creationId xmlns:a16="http://schemas.microsoft.com/office/drawing/2014/main" id="{5DB48350-0A0A-3AE6-C32F-863ABCA40F0F}"/>
              </a:ext>
            </a:extLst>
          </p:cNvPr>
          <p:cNvSpPr>
            <a:spLocks noGrp="1"/>
          </p:cNvSpPr>
          <p:nvPr>
            <p:ph type="title"/>
          </p:nvPr>
        </p:nvSpPr>
        <p:spPr>
          <a:xfrm>
            <a:off x="1236435" y="364485"/>
            <a:ext cx="9719130" cy="1133952"/>
          </a:xfrm>
        </p:spPr>
        <p:txBody>
          <a:bodyPr/>
          <a:lstStyle/>
          <a:p>
            <a:pPr algn="ctr"/>
            <a:r>
              <a:rPr lang="fr-FR" sz="4000" dirty="0">
                <a:solidFill>
                  <a:srgbClr val="004832"/>
                </a:solidFill>
              </a:rPr>
              <a:t>ENTONEM solution sécure de lutte contre le stade chenille Processionnaires</a:t>
            </a:r>
          </a:p>
        </p:txBody>
      </p:sp>
      <p:pic>
        <p:nvPicPr>
          <p:cNvPr id="10" name="Image 9" descr="Une image contenant Graphique, capture d’écran, graphisme, vert&#10;&#10;Description générée automatiquement">
            <a:extLst>
              <a:ext uri="{FF2B5EF4-FFF2-40B4-BE49-F238E27FC236}">
                <a16:creationId xmlns:a16="http://schemas.microsoft.com/office/drawing/2014/main" id="{F7F9F1F5-1594-54CF-14F2-AB4551CD79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75657" y="264160"/>
            <a:ext cx="1264920" cy="1862923"/>
          </a:xfrm>
          <a:prstGeom prst="rect">
            <a:avLst/>
          </a:prstGeom>
        </p:spPr>
      </p:pic>
      <p:pic>
        <p:nvPicPr>
          <p:cNvPr id="8" name="Image 7" descr="Une image contenant plein air, ciel, plante, nature&#10;&#10;Description générée automatiquement">
            <a:extLst>
              <a:ext uri="{FF2B5EF4-FFF2-40B4-BE49-F238E27FC236}">
                <a16:creationId xmlns:a16="http://schemas.microsoft.com/office/drawing/2014/main" id="{B2011701-0F22-3A1B-1AE0-5E09E8AE4B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87281" y="4438648"/>
            <a:ext cx="3216852" cy="2383423"/>
          </a:xfrm>
          <a:prstGeom prst="rect">
            <a:avLst/>
          </a:prstGeom>
        </p:spPr>
      </p:pic>
    </p:spTree>
    <p:extLst>
      <p:ext uri="{BB962C8B-B14F-4D97-AF65-F5344CB8AC3E}">
        <p14:creationId xmlns:p14="http://schemas.microsoft.com/office/powerpoint/2010/main" val="692492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hthoek 38">
            <a:extLst>
              <a:ext uri="{FF2B5EF4-FFF2-40B4-BE49-F238E27FC236}">
                <a16:creationId xmlns:a16="http://schemas.microsoft.com/office/drawing/2014/main" id="{8DA92421-9D2D-008C-212D-E23579F66E72}"/>
              </a:ext>
            </a:extLst>
          </p:cNvPr>
          <p:cNvSpPr/>
          <p:nvPr/>
        </p:nvSpPr>
        <p:spPr>
          <a:xfrm>
            <a:off x="1886999" y="6206492"/>
            <a:ext cx="3266322" cy="4982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endParaRPr lang="en-GB" sz="1599">
              <a:solidFill>
                <a:prstClr val="white"/>
              </a:solidFill>
              <a:latin typeface="Arial"/>
            </a:endParaRPr>
          </a:p>
        </p:txBody>
      </p:sp>
      <p:pic>
        <p:nvPicPr>
          <p:cNvPr id="7" name="Espace réservé pour une image  6" descr="Une image contenant branche, plein air, plante, feuille&#10;&#10;Description générée automatiquement">
            <a:extLst>
              <a:ext uri="{FF2B5EF4-FFF2-40B4-BE49-F238E27FC236}">
                <a16:creationId xmlns:a16="http://schemas.microsoft.com/office/drawing/2014/main" id="{1F844F3E-FEA7-6721-F987-738B57A730DE}"/>
              </a:ext>
            </a:extLst>
          </p:cNvPr>
          <p:cNvPicPr>
            <a:picLocks noGrp="1" noChangeAspect="1"/>
          </p:cNvPicPr>
          <p:nvPr>
            <p:ph type="pic" sz="quarter" idx="13"/>
          </p:nvPr>
        </p:nvPicPr>
        <p:blipFill>
          <a:blip r:embed="rId2">
            <a:alphaModFix amt="33000"/>
            <a:extLst>
              <a:ext uri="{28A0092B-C50C-407E-A947-70E740481C1C}">
                <a14:useLocalDpi xmlns:a14="http://schemas.microsoft.com/office/drawing/2010/main" val="0"/>
              </a:ext>
            </a:extLst>
          </a:blip>
          <a:srcRect t="21779" b="21779"/>
          <a:stretch>
            <a:fillRect/>
          </a:stretch>
        </p:blipFill>
        <p:spPr>
          <a:xfrm>
            <a:off x="0" y="-42466"/>
            <a:ext cx="12192000" cy="6900466"/>
          </a:xfrm>
        </p:spPr>
      </p:pic>
      <p:sp>
        <p:nvSpPr>
          <p:cNvPr id="3" name="Espace réservé du pied de page 2">
            <a:extLst>
              <a:ext uri="{FF2B5EF4-FFF2-40B4-BE49-F238E27FC236}">
                <a16:creationId xmlns:a16="http://schemas.microsoft.com/office/drawing/2014/main" id="{7B856AAC-996F-F842-56F4-3BA7105FCE82}"/>
              </a:ext>
            </a:extLst>
          </p:cNvPr>
          <p:cNvSpPr>
            <a:spLocks noGrp="1"/>
          </p:cNvSpPr>
          <p:nvPr>
            <p:ph type="ftr" sz="quarter" idx="11"/>
          </p:nvPr>
        </p:nvSpPr>
        <p:spPr/>
        <p:txBody>
          <a:bodyPr/>
          <a:lstStyle/>
          <a:p>
            <a:r>
              <a:rPr lang="en-GB"/>
              <a:t>Footer</a:t>
            </a:r>
            <a:endParaRPr lang="en-GB" dirty="0"/>
          </a:p>
        </p:txBody>
      </p:sp>
      <p:sp>
        <p:nvSpPr>
          <p:cNvPr id="4" name="Espace réservé du numéro de diapositive 3">
            <a:extLst>
              <a:ext uri="{FF2B5EF4-FFF2-40B4-BE49-F238E27FC236}">
                <a16:creationId xmlns:a16="http://schemas.microsoft.com/office/drawing/2014/main" id="{0D3382BD-329D-93F1-DD90-0E21F19E4328}"/>
              </a:ext>
            </a:extLst>
          </p:cNvPr>
          <p:cNvSpPr>
            <a:spLocks noGrp="1"/>
          </p:cNvSpPr>
          <p:nvPr>
            <p:ph type="sldNum" sz="quarter" idx="12"/>
          </p:nvPr>
        </p:nvSpPr>
        <p:spPr/>
        <p:txBody>
          <a:bodyPr/>
          <a:lstStyle/>
          <a:p>
            <a:fld id="{B502C9A5-716F-45E6-800B-D4D02CE26F90}" type="slidenum">
              <a:rPr lang="en-GB" smtClean="0"/>
              <a:t>6</a:t>
            </a:fld>
            <a:endParaRPr lang="en-GB" dirty="0"/>
          </a:p>
        </p:txBody>
      </p:sp>
      <p:pic>
        <p:nvPicPr>
          <p:cNvPr id="19" name="Image 18">
            <a:extLst>
              <a:ext uri="{FF2B5EF4-FFF2-40B4-BE49-F238E27FC236}">
                <a16:creationId xmlns:a16="http://schemas.microsoft.com/office/drawing/2014/main" id="{AF8CEBB7-BBA9-0C3D-2930-17A75AD71159}"/>
              </a:ext>
            </a:extLst>
          </p:cNvPr>
          <p:cNvPicPr>
            <a:picLocks noChangeAspect="1"/>
          </p:cNvPicPr>
          <p:nvPr/>
        </p:nvPicPr>
        <p:blipFill>
          <a:blip r:embed="rId3"/>
          <a:stretch>
            <a:fillRect/>
          </a:stretch>
        </p:blipFill>
        <p:spPr>
          <a:xfrm>
            <a:off x="4647299" y="0"/>
            <a:ext cx="7549141" cy="2459618"/>
          </a:xfrm>
          <a:prstGeom prst="rect">
            <a:avLst/>
          </a:prstGeom>
        </p:spPr>
      </p:pic>
      <p:grpSp>
        <p:nvGrpSpPr>
          <p:cNvPr id="44" name="Groupe 43">
            <a:extLst>
              <a:ext uri="{FF2B5EF4-FFF2-40B4-BE49-F238E27FC236}">
                <a16:creationId xmlns:a16="http://schemas.microsoft.com/office/drawing/2014/main" id="{7AF482BF-27C2-5B50-D794-E27313C75BA1}"/>
              </a:ext>
            </a:extLst>
          </p:cNvPr>
          <p:cNvGrpSpPr/>
          <p:nvPr/>
        </p:nvGrpSpPr>
        <p:grpSpPr>
          <a:xfrm>
            <a:off x="504773" y="1023599"/>
            <a:ext cx="3930123" cy="797340"/>
            <a:chOff x="1051647" y="3381346"/>
            <a:chExt cx="3930123" cy="797340"/>
          </a:xfrm>
        </p:grpSpPr>
        <p:grpSp>
          <p:nvGrpSpPr>
            <p:cNvPr id="30" name="Groupe 29">
              <a:extLst>
                <a:ext uri="{FF2B5EF4-FFF2-40B4-BE49-F238E27FC236}">
                  <a16:creationId xmlns:a16="http://schemas.microsoft.com/office/drawing/2014/main" id="{CA0F0097-82D8-556A-519D-2C3875826E39}"/>
                </a:ext>
              </a:extLst>
            </p:cNvPr>
            <p:cNvGrpSpPr/>
            <p:nvPr/>
          </p:nvGrpSpPr>
          <p:grpSpPr>
            <a:xfrm>
              <a:off x="1280234" y="3381535"/>
              <a:ext cx="2778316" cy="292811"/>
              <a:chOff x="1280234" y="3381535"/>
              <a:chExt cx="2778316" cy="292811"/>
            </a:xfrm>
          </p:grpSpPr>
          <p:sp>
            <p:nvSpPr>
              <p:cNvPr id="20" name="Rechthoek 55">
                <a:extLst>
                  <a:ext uri="{FF2B5EF4-FFF2-40B4-BE49-F238E27FC236}">
                    <a16:creationId xmlns:a16="http://schemas.microsoft.com/office/drawing/2014/main" id="{950D06E9-2842-9586-0A97-106384C1FABE}"/>
                  </a:ext>
                </a:extLst>
              </p:cNvPr>
              <p:cNvSpPr/>
              <p:nvPr/>
            </p:nvSpPr>
            <p:spPr>
              <a:xfrm>
                <a:off x="1280234" y="3381535"/>
                <a:ext cx="927548" cy="292811"/>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r>
                  <a:rPr kumimoji="0" lang="fr-FR" sz="1199" b="1" i="0" u="none" strike="noStrike" kern="1200" cap="none" spc="0" normalizeH="0" baseline="0" noProof="0" dirty="0" err="1">
                    <a:ln>
                      <a:noFill/>
                    </a:ln>
                    <a:solidFill>
                      <a:srgbClr val="007934"/>
                    </a:solidFill>
                    <a:effectLst/>
                    <a:uLnTx/>
                    <a:uFillTx/>
                    <a:latin typeface="Arial"/>
                    <a:ea typeface="+mn-ea"/>
                    <a:cs typeface="+mn-cs"/>
                  </a:rPr>
                  <a:t>Juil</a:t>
                </a:r>
                <a:endParaRPr kumimoji="0" lang="fr-FR" sz="1199" b="1" i="0" u="none" strike="noStrike" kern="1200" cap="none" spc="0" normalizeH="0" baseline="0" noProof="0" dirty="0">
                  <a:ln>
                    <a:noFill/>
                  </a:ln>
                  <a:solidFill>
                    <a:srgbClr val="007934"/>
                  </a:solidFill>
                  <a:effectLst/>
                  <a:uLnTx/>
                  <a:uFillTx/>
                  <a:latin typeface="Arial"/>
                  <a:ea typeface="+mn-ea"/>
                  <a:cs typeface="+mn-cs"/>
                </a:endParaRPr>
              </a:p>
            </p:txBody>
          </p:sp>
          <p:sp>
            <p:nvSpPr>
              <p:cNvPr id="21" name="Rechthoek 56">
                <a:extLst>
                  <a:ext uri="{FF2B5EF4-FFF2-40B4-BE49-F238E27FC236}">
                    <a16:creationId xmlns:a16="http://schemas.microsoft.com/office/drawing/2014/main" id="{3D326859-60CA-0E83-8358-2787F047D74B}"/>
                  </a:ext>
                </a:extLst>
              </p:cNvPr>
              <p:cNvSpPr/>
              <p:nvPr/>
            </p:nvSpPr>
            <p:spPr>
              <a:xfrm>
                <a:off x="2204896" y="3381535"/>
                <a:ext cx="927548" cy="292811"/>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r>
                  <a:rPr kumimoji="0" lang="fr-FR" sz="1199" b="1" i="0" u="none" strike="noStrike" kern="1200" cap="none" spc="0" normalizeH="0" baseline="0" noProof="0" dirty="0">
                    <a:ln>
                      <a:noFill/>
                    </a:ln>
                    <a:solidFill>
                      <a:srgbClr val="007934"/>
                    </a:solidFill>
                    <a:effectLst/>
                    <a:uLnTx/>
                    <a:uFillTx/>
                    <a:latin typeface="Arial"/>
                    <a:ea typeface="+mn-ea"/>
                    <a:cs typeface="+mn-cs"/>
                  </a:rPr>
                  <a:t>Aout</a:t>
                </a:r>
              </a:p>
            </p:txBody>
          </p:sp>
          <p:sp>
            <p:nvSpPr>
              <p:cNvPr id="22" name="Rechthoek 57">
                <a:extLst>
                  <a:ext uri="{FF2B5EF4-FFF2-40B4-BE49-F238E27FC236}">
                    <a16:creationId xmlns:a16="http://schemas.microsoft.com/office/drawing/2014/main" id="{E9D892AC-552C-BC7B-6071-4EC02362D72D}"/>
                  </a:ext>
                </a:extLst>
              </p:cNvPr>
              <p:cNvSpPr/>
              <p:nvPr/>
            </p:nvSpPr>
            <p:spPr>
              <a:xfrm>
                <a:off x="3131002" y="3381535"/>
                <a:ext cx="927548" cy="292811"/>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r>
                  <a:rPr kumimoji="0" lang="fr-FR" sz="1199" b="1" i="0" u="none" strike="noStrike" kern="1200" cap="none" spc="0" normalizeH="0" baseline="0" noProof="0" dirty="0">
                    <a:ln>
                      <a:noFill/>
                    </a:ln>
                    <a:solidFill>
                      <a:srgbClr val="007934"/>
                    </a:solidFill>
                    <a:effectLst/>
                    <a:uLnTx/>
                    <a:uFillTx/>
                    <a:latin typeface="Arial"/>
                    <a:ea typeface="+mn-ea"/>
                    <a:cs typeface="+mn-cs"/>
                  </a:rPr>
                  <a:t>Sept</a:t>
                </a:r>
              </a:p>
            </p:txBody>
          </p:sp>
        </p:grpSp>
        <p:sp>
          <p:nvSpPr>
            <p:cNvPr id="31" name="Rechthoek 58">
              <a:extLst>
                <a:ext uri="{FF2B5EF4-FFF2-40B4-BE49-F238E27FC236}">
                  <a16:creationId xmlns:a16="http://schemas.microsoft.com/office/drawing/2014/main" id="{1447BE25-76F9-E973-0FF5-C836FC4F01DF}"/>
                </a:ext>
              </a:extLst>
            </p:cNvPr>
            <p:cNvSpPr/>
            <p:nvPr/>
          </p:nvSpPr>
          <p:spPr>
            <a:xfrm>
              <a:off x="4054222" y="3381346"/>
              <a:ext cx="927548" cy="292811"/>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r>
                <a:rPr kumimoji="0" lang="fr-FR" sz="1199" b="1" i="0" u="none" strike="noStrike" kern="1200" cap="none" spc="0" normalizeH="0" baseline="0" noProof="0" dirty="0" err="1">
                  <a:ln>
                    <a:noFill/>
                  </a:ln>
                  <a:solidFill>
                    <a:srgbClr val="007934"/>
                  </a:solidFill>
                  <a:effectLst/>
                  <a:uLnTx/>
                  <a:uFillTx/>
                  <a:latin typeface="Arial"/>
                  <a:ea typeface="+mn-ea"/>
                  <a:cs typeface="+mn-cs"/>
                </a:rPr>
                <a:t>Oct</a:t>
              </a:r>
              <a:endParaRPr kumimoji="0" lang="fr-FR" sz="1199" b="1" i="0" u="none" strike="noStrike" kern="1200" cap="none" spc="0" normalizeH="0" baseline="0" noProof="0" dirty="0">
                <a:ln>
                  <a:noFill/>
                </a:ln>
                <a:solidFill>
                  <a:srgbClr val="007934"/>
                </a:solidFill>
                <a:effectLst/>
                <a:uLnTx/>
                <a:uFillTx/>
                <a:latin typeface="Arial"/>
                <a:ea typeface="+mn-ea"/>
                <a:cs typeface="+mn-cs"/>
              </a:endParaRPr>
            </a:p>
          </p:txBody>
        </p:sp>
        <p:grpSp>
          <p:nvGrpSpPr>
            <p:cNvPr id="34" name="Groupe 33">
              <a:extLst>
                <a:ext uri="{FF2B5EF4-FFF2-40B4-BE49-F238E27FC236}">
                  <a16:creationId xmlns:a16="http://schemas.microsoft.com/office/drawing/2014/main" id="{D53F085B-57FA-7B29-6621-76BBE368D1F5}"/>
                </a:ext>
              </a:extLst>
            </p:cNvPr>
            <p:cNvGrpSpPr/>
            <p:nvPr/>
          </p:nvGrpSpPr>
          <p:grpSpPr>
            <a:xfrm>
              <a:off x="1051647" y="3695775"/>
              <a:ext cx="3930123" cy="482911"/>
              <a:chOff x="1081690" y="3695775"/>
              <a:chExt cx="2053640" cy="482911"/>
            </a:xfrm>
          </p:grpSpPr>
          <p:sp>
            <p:nvSpPr>
              <p:cNvPr id="32" name="Pijl: vijfhoek 20">
                <a:extLst>
                  <a:ext uri="{FF2B5EF4-FFF2-40B4-BE49-F238E27FC236}">
                    <a16:creationId xmlns:a16="http://schemas.microsoft.com/office/drawing/2014/main" id="{8596CD0E-E3A4-C7DC-4E77-BEAB9F368FCC}"/>
                  </a:ext>
                </a:extLst>
              </p:cNvPr>
              <p:cNvSpPr/>
              <p:nvPr/>
            </p:nvSpPr>
            <p:spPr>
              <a:xfrm>
                <a:off x="1204629" y="3695775"/>
                <a:ext cx="1930701" cy="482911"/>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fr-FR" sz="1799" b="0" i="0" u="none" strike="noStrike" kern="1200" cap="none" spc="0" normalizeH="0" baseline="0" noProof="0" dirty="0">
                  <a:ln>
                    <a:noFill/>
                  </a:ln>
                  <a:solidFill>
                    <a:prstClr val="white"/>
                  </a:solidFill>
                  <a:effectLst/>
                  <a:uLnTx/>
                  <a:uFillTx/>
                  <a:latin typeface="Arial"/>
                  <a:ea typeface="+mn-ea"/>
                  <a:cs typeface="+mn-cs"/>
                </a:endParaRPr>
              </a:p>
            </p:txBody>
          </p:sp>
          <p:sp>
            <p:nvSpPr>
              <p:cNvPr id="33" name="Rectangle 13">
                <a:extLst>
                  <a:ext uri="{FF2B5EF4-FFF2-40B4-BE49-F238E27FC236}">
                    <a16:creationId xmlns:a16="http://schemas.microsoft.com/office/drawing/2014/main" id="{2FE22CEB-E02F-B329-20E0-E86974B59BFE}"/>
                  </a:ext>
                </a:extLst>
              </p:cNvPr>
              <p:cNvSpPr/>
              <p:nvPr/>
            </p:nvSpPr>
            <p:spPr>
              <a:xfrm>
                <a:off x="1081690" y="3798186"/>
                <a:ext cx="1930701" cy="253667"/>
              </a:xfrm>
              <a:prstGeom prst="rect">
                <a:avLst/>
              </a:prstGeom>
            </p:spPr>
            <p:txBody>
              <a:bodyPr wrap="square">
                <a:spAutoFit/>
              </a:bodyPr>
              <a:lstStyle/>
              <a:p>
                <a:pPr marL="0" marR="0" lvl="0" indent="0" algn="ctr" defTabSz="913943" rtl="0" eaLnBrk="1" fontAlgn="auto" latinLnBrk="0" hangingPunct="1">
                  <a:lnSpc>
                    <a:spcPct val="90000"/>
                  </a:lnSpc>
                  <a:spcBef>
                    <a:spcPts val="0"/>
                  </a:spcBef>
                  <a:spcAft>
                    <a:spcPts val="0"/>
                  </a:spcAft>
                  <a:buClrTx/>
                  <a:buSzTx/>
                  <a:buFontTx/>
                  <a:buNone/>
                  <a:tabLst/>
                  <a:defRPr/>
                </a:pPr>
                <a:r>
                  <a:rPr kumimoji="0" lang="fr-FR" sz="1099" b="0" i="0" u="none" strike="noStrike" kern="1200" cap="none" spc="0" normalizeH="0" baseline="0" noProof="0" dirty="0">
                    <a:ln>
                      <a:noFill/>
                    </a:ln>
                    <a:solidFill>
                      <a:prstClr val="white"/>
                    </a:solidFill>
                    <a:effectLst/>
                    <a:uLnTx/>
                    <a:uFillTx/>
                    <a:latin typeface="Arial"/>
                    <a:ea typeface="+mn-ea"/>
                    <a:cs typeface="+mn-cs"/>
                  </a:rPr>
                  <a:t>Chenilles</a:t>
                </a:r>
                <a:endParaRPr kumimoji="0" lang="fr-FR" sz="1099" b="1"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5" name="Titre 4">
            <a:extLst>
              <a:ext uri="{FF2B5EF4-FFF2-40B4-BE49-F238E27FC236}">
                <a16:creationId xmlns:a16="http://schemas.microsoft.com/office/drawing/2014/main" id="{2BBA283F-80BD-2D9C-D522-A39801800AD0}"/>
              </a:ext>
            </a:extLst>
          </p:cNvPr>
          <p:cNvSpPr>
            <a:spLocks noGrp="1"/>
          </p:cNvSpPr>
          <p:nvPr>
            <p:ph type="title"/>
          </p:nvPr>
        </p:nvSpPr>
        <p:spPr>
          <a:xfrm>
            <a:off x="1612790" y="139344"/>
            <a:ext cx="9719130" cy="498238"/>
          </a:xfrm>
        </p:spPr>
        <p:txBody>
          <a:bodyPr/>
          <a:lstStyle/>
          <a:p>
            <a:pPr algn="ctr"/>
            <a:r>
              <a:rPr lang="fr-FR" sz="3200" dirty="0">
                <a:solidFill>
                  <a:srgbClr val="004832"/>
                </a:solidFill>
              </a:rPr>
              <a:t>POSITIONNEMENT SUR CES 2 RAVAGEURS</a:t>
            </a:r>
          </a:p>
        </p:txBody>
      </p:sp>
      <p:sp>
        <p:nvSpPr>
          <p:cNvPr id="38" name="ZoneTexte 37">
            <a:extLst>
              <a:ext uri="{FF2B5EF4-FFF2-40B4-BE49-F238E27FC236}">
                <a16:creationId xmlns:a16="http://schemas.microsoft.com/office/drawing/2014/main" id="{C85DB6B4-7ABE-CCEF-418A-C4980E7FF3FC}"/>
              </a:ext>
            </a:extLst>
          </p:cNvPr>
          <p:cNvSpPr txBox="1"/>
          <p:nvPr/>
        </p:nvSpPr>
        <p:spPr>
          <a:xfrm>
            <a:off x="321765" y="1656939"/>
            <a:ext cx="6168308" cy="1439678"/>
          </a:xfrm>
          <a:prstGeom prst="rect">
            <a:avLst/>
          </a:prstGeom>
          <a:noFill/>
        </p:spPr>
        <p:txBody>
          <a:bodyPr wrap="square" lIns="0" tIns="0" rIns="0" bIns="0" rtlCol="0">
            <a:noAutofit/>
          </a:bodyPr>
          <a:lstStyle/>
          <a:p>
            <a:pPr algn="l">
              <a:lnSpc>
                <a:spcPct val="85000"/>
              </a:lnSpc>
              <a:spcBef>
                <a:spcPts val="600"/>
              </a:spcBef>
              <a:spcAft>
                <a:spcPts val="1200"/>
              </a:spcAft>
            </a:pPr>
            <a:endParaRPr lang="fr-FR" sz="1600" b="1" dirty="0">
              <a:solidFill>
                <a:schemeClr val="bg1"/>
              </a:solidFill>
            </a:endParaRPr>
          </a:p>
          <a:p>
            <a:pPr marL="342900" indent="-342900" algn="l">
              <a:lnSpc>
                <a:spcPct val="85000"/>
              </a:lnSpc>
              <a:spcBef>
                <a:spcPts val="600"/>
              </a:spcBef>
              <a:spcAft>
                <a:spcPts val="1200"/>
              </a:spcAft>
              <a:buAutoNum type="arabicParenR"/>
            </a:pPr>
            <a:r>
              <a:rPr lang="fr-FR" sz="1600" b="1" dirty="0">
                <a:solidFill>
                  <a:srgbClr val="004832"/>
                </a:solidFill>
              </a:rPr>
              <a:t>Pulvériser l’ensemble de l’arbre</a:t>
            </a:r>
          </a:p>
          <a:p>
            <a:pPr marL="342900" indent="-342900" algn="l">
              <a:lnSpc>
                <a:spcPct val="85000"/>
              </a:lnSpc>
              <a:spcBef>
                <a:spcPts val="600"/>
              </a:spcBef>
              <a:spcAft>
                <a:spcPts val="1200"/>
              </a:spcAft>
              <a:buAutoNum type="arabicParenR"/>
            </a:pPr>
            <a:r>
              <a:rPr lang="fr-FR" sz="1600" b="1" dirty="0">
                <a:solidFill>
                  <a:srgbClr val="004832"/>
                </a:solidFill>
              </a:rPr>
              <a:t>Idéalement intervenir avant le stade urticant</a:t>
            </a:r>
          </a:p>
          <a:p>
            <a:pPr algn="l">
              <a:lnSpc>
                <a:spcPct val="85000"/>
              </a:lnSpc>
              <a:spcBef>
                <a:spcPts val="600"/>
              </a:spcBef>
              <a:spcAft>
                <a:spcPts val="1200"/>
              </a:spcAft>
            </a:pPr>
            <a:endParaRPr lang="fr-FR" sz="1600" b="1" dirty="0">
              <a:solidFill>
                <a:schemeClr val="bg1"/>
              </a:solidFill>
            </a:endParaRPr>
          </a:p>
        </p:txBody>
      </p:sp>
      <p:sp>
        <p:nvSpPr>
          <p:cNvPr id="41" name="ZoneTexte 40">
            <a:extLst>
              <a:ext uri="{FF2B5EF4-FFF2-40B4-BE49-F238E27FC236}">
                <a16:creationId xmlns:a16="http://schemas.microsoft.com/office/drawing/2014/main" id="{FA62C76B-06F0-7FCF-36A2-522A9F35CB65}"/>
              </a:ext>
            </a:extLst>
          </p:cNvPr>
          <p:cNvSpPr txBox="1"/>
          <p:nvPr/>
        </p:nvSpPr>
        <p:spPr>
          <a:xfrm>
            <a:off x="155961" y="3132282"/>
            <a:ext cx="10312200" cy="2805603"/>
          </a:xfrm>
          <a:prstGeom prst="rect">
            <a:avLst/>
          </a:prstGeom>
          <a:noFill/>
        </p:spPr>
        <p:txBody>
          <a:bodyPr wrap="square" lIns="0" tIns="0" rIns="0" bIns="0" rtlCol="0">
            <a:noAutofit/>
          </a:bodyPr>
          <a:lstStyle/>
          <a:p>
            <a:pPr algn="l">
              <a:lnSpc>
                <a:spcPct val="85000"/>
              </a:lnSpc>
              <a:spcBef>
                <a:spcPts val="600"/>
              </a:spcBef>
              <a:spcAft>
                <a:spcPts val="1200"/>
              </a:spcAft>
            </a:pPr>
            <a:r>
              <a:rPr lang="fr-FR" sz="1600" b="1" u="sng" dirty="0">
                <a:solidFill>
                  <a:srgbClr val="004832"/>
                </a:solidFill>
              </a:rPr>
              <a:t>Solution par </a:t>
            </a:r>
            <a:r>
              <a:rPr lang="fr-FR" sz="1600" b="1" u="sng" dirty="0" err="1">
                <a:solidFill>
                  <a:srgbClr val="004832"/>
                </a:solidFill>
              </a:rPr>
              <a:t>Drône</a:t>
            </a:r>
            <a:r>
              <a:rPr lang="fr-FR" sz="1600" b="1" u="sng" dirty="0">
                <a:solidFill>
                  <a:srgbClr val="004832"/>
                </a:solidFill>
              </a:rPr>
              <a:t> intéressante </a:t>
            </a:r>
            <a:r>
              <a:rPr lang="fr-FR" sz="1600" b="1" dirty="0">
                <a:solidFill>
                  <a:srgbClr val="004832"/>
                </a:solidFill>
              </a:rPr>
              <a:t>validé avec notre formulation la plus soluble du marché</a:t>
            </a:r>
          </a:p>
          <a:p>
            <a:pPr marL="285750" indent="-285750" algn="l">
              <a:lnSpc>
                <a:spcPct val="85000"/>
              </a:lnSpc>
              <a:spcBef>
                <a:spcPts val="600"/>
              </a:spcBef>
              <a:spcAft>
                <a:spcPts val="1200"/>
              </a:spcAft>
              <a:buFont typeface="Arial" panose="020B0604020202020204" pitchFamily="34" charset="0"/>
              <a:buChar char="•"/>
            </a:pPr>
            <a:r>
              <a:rPr lang="fr-FR" sz="1600" b="1" dirty="0">
                <a:solidFill>
                  <a:srgbClr val="004832"/>
                </a:solidFill>
              </a:rPr>
              <a:t>« bord sentier forestier, parcs, cocons inaccessibles, zones boisées denses </a:t>
            </a:r>
          </a:p>
          <a:p>
            <a:pPr algn="l">
              <a:lnSpc>
                <a:spcPct val="85000"/>
              </a:lnSpc>
              <a:spcBef>
                <a:spcPts val="600"/>
              </a:spcBef>
              <a:spcAft>
                <a:spcPts val="1200"/>
              </a:spcAft>
            </a:pPr>
            <a:r>
              <a:rPr lang="fr-FR" sz="1600" b="1" dirty="0">
                <a:solidFill>
                  <a:srgbClr val="004832"/>
                </a:solidFill>
              </a:rPr>
              <a:t>     « intéressante sur cocon avec recontamination des chenilles au sein du cocon « chaleur, hygrométrie »</a:t>
            </a:r>
          </a:p>
        </p:txBody>
      </p:sp>
      <p:sp>
        <p:nvSpPr>
          <p:cNvPr id="43" name="ZoneTexte 42">
            <a:extLst>
              <a:ext uri="{FF2B5EF4-FFF2-40B4-BE49-F238E27FC236}">
                <a16:creationId xmlns:a16="http://schemas.microsoft.com/office/drawing/2014/main" id="{F9F0733C-8D9C-5940-FF94-8E23931E4E54}"/>
              </a:ext>
            </a:extLst>
          </p:cNvPr>
          <p:cNvSpPr txBox="1"/>
          <p:nvPr/>
        </p:nvSpPr>
        <p:spPr>
          <a:xfrm>
            <a:off x="162747" y="4781032"/>
            <a:ext cx="11811105" cy="1983620"/>
          </a:xfrm>
          <a:prstGeom prst="rect">
            <a:avLst/>
          </a:prstGeom>
          <a:noFill/>
          <a:ln w="28575">
            <a:solidFill>
              <a:schemeClr val="accent1"/>
            </a:solidFill>
          </a:ln>
        </p:spPr>
        <p:txBody>
          <a:bodyPr wrap="square">
            <a:spAutoFit/>
          </a:bodyPr>
          <a:lstStyle/>
          <a:p>
            <a:pPr algn="l">
              <a:lnSpc>
                <a:spcPct val="85000"/>
              </a:lnSpc>
              <a:spcBef>
                <a:spcPts val="600"/>
              </a:spcBef>
              <a:spcAft>
                <a:spcPts val="1200"/>
              </a:spcAft>
            </a:pPr>
            <a:br>
              <a:rPr lang="fr-FR" sz="1200" dirty="0">
                <a:solidFill>
                  <a:srgbClr val="004832"/>
                </a:solidFill>
              </a:rPr>
            </a:br>
            <a:r>
              <a:rPr lang="fr-FR" sz="1200" dirty="0">
                <a:solidFill>
                  <a:srgbClr val="004832"/>
                </a:solidFill>
              </a:rPr>
              <a:t>-    Bonne connaissance de notre gamme nématode depuis + 10 ans			    </a:t>
            </a:r>
            <a:r>
              <a:rPr lang="fr-FR" sz="1400" b="1" dirty="0">
                <a:solidFill>
                  <a:srgbClr val="004832"/>
                </a:solidFill>
              </a:rPr>
              <a:t>PARTENAIRE EXLUSIF </a:t>
            </a:r>
          </a:p>
          <a:p>
            <a:pPr algn="l">
              <a:lnSpc>
                <a:spcPct val="85000"/>
              </a:lnSpc>
              <a:spcBef>
                <a:spcPts val="600"/>
              </a:spcBef>
              <a:spcAft>
                <a:spcPts val="1200"/>
              </a:spcAft>
            </a:pPr>
            <a:r>
              <a:rPr lang="fr-FR" sz="1200" dirty="0">
                <a:solidFill>
                  <a:srgbClr val="004832"/>
                </a:solidFill>
              </a:rPr>
              <a:t>-    Expert en </a:t>
            </a:r>
            <a:r>
              <a:rPr lang="fr-FR" sz="1200" dirty="0" err="1">
                <a:solidFill>
                  <a:srgbClr val="004832"/>
                </a:solidFill>
              </a:rPr>
              <a:t>drône</a:t>
            </a:r>
            <a:r>
              <a:rPr lang="fr-FR" sz="1200" dirty="0">
                <a:solidFill>
                  <a:srgbClr val="004832"/>
                </a:solidFill>
              </a:rPr>
              <a:t> depuis 5 ans</a:t>
            </a:r>
          </a:p>
          <a:p>
            <a:pPr algn="l">
              <a:lnSpc>
                <a:spcPct val="85000"/>
              </a:lnSpc>
              <a:spcBef>
                <a:spcPts val="600"/>
              </a:spcBef>
              <a:spcAft>
                <a:spcPts val="1200"/>
              </a:spcAft>
            </a:pPr>
            <a:r>
              <a:rPr lang="fr-FR" sz="1200" dirty="0">
                <a:solidFill>
                  <a:srgbClr val="004832"/>
                </a:solidFill>
              </a:rPr>
              <a:t>-    </a:t>
            </a:r>
            <a:r>
              <a:rPr lang="fr-FR" sz="1200" dirty="0" err="1">
                <a:solidFill>
                  <a:srgbClr val="004832"/>
                </a:solidFill>
              </a:rPr>
              <a:t>Drône</a:t>
            </a:r>
            <a:r>
              <a:rPr lang="fr-FR" sz="1200" dirty="0">
                <a:solidFill>
                  <a:srgbClr val="004832"/>
                </a:solidFill>
              </a:rPr>
              <a:t> avec grosse charge rapidité de passage sur grandes surfaces</a:t>
            </a:r>
          </a:p>
          <a:p>
            <a:pPr algn="l">
              <a:lnSpc>
                <a:spcPct val="85000"/>
              </a:lnSpc>
              <a:spcBef>
                <a:spcPts val="600"/>
              </a:spcBef>
              <a:spcAft>
                <a:spcPts val="1200"/>
              </a:spcAft>
            </a:pPr>
            <a:r>
              <a:rPr lang="fr-FR" sz="1200" dirty="0">
                <a:solidFill>
                  <a:srgbClr val="004832"/>
                </a:solidFill>
              </a:rPr>
              <a:t>-    </a:t>
            </a:r>
            <a:r>
              <a:rPr lang="fr-FR" sz="1200" dirty="0" err="1">
                <a:solidFill>
                  <a:srgbClr val="004832"/>
                </a:solidFill>
              </a:rPr>
              <a:t>Drône</a:t>
            </a:r>
            <a:r>
              <a:rPr lang="fr-FR" sz="1200" dirty="0">
                <a:solidFill>
                  <a:srgbClr val="004832"/>
                </a:solidFill>
              </a:rPr>
              <a:t> relié à un tuyau pour zones urbanisées</a:t>
            </a:r>
          </a:p>
          <a:p>
            <a:pPr algn="l">
              <a:lnSpc>
                <a:spcPct val="85000"/>
              </a:lnSpc>
              <a:spcBef>
                <a:spcPts val="600"/>
              </a:spcBef>
              <a:spcAft>
                <a:spcPts val="1200"/>
              </a:spcAft>
            </a:pPr>
            <a:r>
              <a:rPr lang="fr-FR" sz="1200" dirty="0">
                <a:solidFill>
                  <a:srgbClr val="004832"/>
                </a:solidFill>
              </a:rPr>
              <a:t>-    Gestion des autorisations à l’échelon national (DGAL) et local (contexte CHU, aéroport, préfecture…)</a:t>
            </a:r>
          </a:p>
        </p:txBody>
      </p:sp>
      <p:grpSp>
        <p:nvGrpSpPr>
          <p:cNvPr id="45" name="Groupe 44">
            <a:extLst>
              <a:ext uri="{FF2B5EF4-FFF2-40B4-BE49-F238E27FC236}">
                <a16:creationId xmlns:a16="http://schemas.microsoft.com/office/drawing/2014/main" id="{D2D05E1C-754F-74BB-B417-318FDE9DD581}"/>
              </a:ext>
            </a:extLst>
          </p:cNvPr>
          <p:cNvGrpSpPr/>
          <p:nvPr/>
        </p:nvGrpSpPr>
        <p:grpSpPr>
          <a:xfrm>
            <a:off x="7397173" y="1025622"/>
            <a:ext cx="2083683" cy="775722"/>
            <a:chOff x="1051647" y="1648727"/>
            <a:chExt cx="2083683" cy="775722"/>
          </a:xfrm>
        </p:grpSpPr>
        <p:grpSp>
          <p:nvGrpSpPr>
            <p:cNvPr id="16" name="Groupe 15">
              <a:extLst>
                <a:ext uri="{FF2B5EF4-FFF2-40B4-BE49-F238E27FC236}">
                  <a16:creationId xmlns:a16="http://schemas.microsoft.com/office/drawing/2014/main" id="{86D70EC9-671C-E3E9-E750-B749CD828F49}"/>
                </a:ext>
              </a:extLst>
            </p:cNvPr>
            <p:cNvGrpSpPr/>
            <p:nvPr/>
          </p:nvGrpSpPr>
          <p:grpSpPr>
            <a:xfrm>
              <a:off x="1280234" y="1648727"/>
              <a:ext cx="1855096" cy="292811"/>
              <a:chOff x="1280234" y="1648727"/>
              <a:chExt cx="1855096" cy="292811"/>
            </a:xfrm>
          </p:grpSpPr>
          <p:sp>
            <p:nvSpPr>
              <p:cNvPr id="12" name="Rechthoek 52">
                <a:extLst>
                  <a:ext uri="{FF2B5EF4-FFF2-40B4-BE49-F238E27FC236}">
                    <a16:creationId xmlns:a16="http://schemas.microsoft.com/office/drawing/2014/main" id="{BDD20F11-770B-2DA2-C54E-694C7880771C}"/>
                  </a:ext>
                </a:extLst>
              </p:cNvPr>
              <p:cNvSpPr/>
              <p:nvPr/>
            </p:nvSpPr>
            <p:spPr>
              <a:xfrm>
                <a:off x="1280234" y="1648727"/>
                <a:ext cx="927548" cy="292811"/>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r>
                  <a:rPr kumimoji="0" lang="fr-FR" sz="1199" b="1" i="0" u="none" strike="noStrike" kern="1200" cap="none" spc="0" normalizeH="0" baseline="0" noProof="0" dirty="0" err="1">
                    <a:ln>
                      <a:noFill/>
                    </a:ln>
                    <a:solidFill>
                      <a:srgbClr val="007934"/>
                    </a:solidFill>
                    <a:effectLst/>
                    <a:uLnTx/>
                    <a:uFillTx/>
                    <a:latin typeface="Arial"/>
                    <a:ea typeface="+mn-ea"/>
                    <a:cs typeface="+mn-cs"/>
                  </a:rPr>
                  <a:t>Avr</a:t>
                </a:r>
                <a:endParaRPr kumimoji="0" lang="fr-FR" sz="1199" b="1" i="0" u="none" strike="noStrike" kern="1200" cap="none" spc="0" normalizeH="0" baseline="0" noProof="0" dirty="0">
                  <a:ln>
                    <a:noFill/>
                  </a:ln>
                  <a:solidFill>
                    <a:srgbClr val="007934"/>
                  </a:solidFill>
                  <a:effectLst/>
                  <a:uLnTx/>
                  <a:uFillTx/>
                  <a:latin typeface="Arial"/>
                  <a:ea typeface="+mn-ea"/>
                  <a:cs typeface="+mn-cs"/>
                </a:endParaRPr>
              </a:p>
            </p:txBody>
          </p:sp>
          <p:sp>
            <p:nvSpPr>
              <p:cNvPr id="15" name="Rechthoek 53">
                <a:extLst>
                  <a:ext uri="{FF2B5EF4-FFF2-40B4-BE49-F238E27FC236}">
                    <a16:creationId xmlns:a16="http://schemas.microsoft.com/office/drawing/2014/main" id="{E2858250-A956-3615-0725-F06D51FABE9B}"/>
                  </a:ext>
                </a:extLst>
              </p:cNvPr>
              <p:cNvSpPr/>
              <p:nvPr/>
            </p:nvSpPr>
            <p:spPr>
              <a:xfrm>
                <a:off x="2207782" y="1648727"/>
                <a:ext cx="927548" cy="292811"/>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r>
                  <a:rPr kumimoji="0" lang="fr-FR" sz="1199" b="1" i="0" u="none" strike="noStrike" kern="1200" cap="none" spc="0" normalizeH="0" baseline="0" noProof="0" dirty="0">
                    <a:ln>
                      <a:noFill/>
                    </a:ln>
                    <a:solidFill>
                      <a:srgbClr val="007934"/>
                    </a:solidFill>
                    <a:effectLst/>
                    <a:uLnTx/>
                    <a:uFillTx/>
                    <a:latin typeface="Arial"/>
                    <a:ea typeface="+mn-ea"/>
                    <a:cs typeface="+mn-cs"/>
                  </a:rPr>
                  <a:t>Mai</a:t>
                </a:r>
              </a:p>
            </p:txBody>
          </p:sp>
        </p:grpSp>
        <p:grpSp>
          <p:nvGrpSpPr>
            <p:cNvPr id="35" name="Groupe 34">
              <a:extLst>
                <a:ext uri="{FF2B5EF4-FFF2-40B4-BE49-F238E27FC236}">
                  <a16:creationId xmlns:a16="http://schemas.microsoft.com/office/drawing/2014/main" id="{71612AF9-35CA-DCCE-078B-13178F12D519}"/>
                </a:ext>
              </a:extLst>
            </p:cNvPr>
            <p:cNvGrpSpPr/>
            <p:nvPr/>
          </p:nvGrpSpPr>
          <p:grpSpPr>
            <a:xfrm>
              <a:off x="1051647" y="1941538"/>
              <a:ext cx="2083683" cy="482911"/>
              <a:chOff x="1051647" y="1941538"/>
              <a:chExt cx="2083683" cy="482911"/>
            </a:xfrm>
          </p:grpSpPr>
          <p:sp>
            <p:nvSpPr>
              <p:cNvPr id="17" name="Pijl: vijfhoek 20">
                <a:extLst>
                  <a:ext uri="{FF2B5EF4-FFF2-40B4-BE49-F238E27FC236}">
                    <a16:creationId xmlns:a16="http://schemas.microsoft.com/office/drawing/2014/main" id="{008CC807-78A2-F4FE-E110-410E951D40C9}"/>
                  </a:ext>
                </a:extLst>
              </p:cNvPr>
              <p:cNvSpPr/>
              <p:nvPr/>
            </p:nvSpPr>
            <p:spPr>
              <a:xfrm>
                <a:off x="1280234" y="1941538"/>
                <a:ext cx="1855096" cy="482911"/>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fr-FR" sz="1799"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Rectangle 13">
                <a:extLst>
                  <a:ext uri="{FF2B5EF4-FFF2-40B4-BE49-F238E27FC236}">
                    <a16:creationId xmlns:a16="http://schemas.microsoft.com/office/drawing/2014/main" id="{646AF53C-CB1F-A809-DD7A-791F26397FE3}"/>
                  </a:ext>
                </a:extLst>
              </p:cNvPr>
              <p:cNvSpPr/>
              <p:nvPr/>
            </p:nvSpPr>
            <p:spPr>
              <a:xfrm>
                <a:off x="1051647" y="2045806"/>
                <a:ext cx="1930701" cy="253667"/>
              </a:xfrm>
              <a:prstGeom prst="rect">
                <a:avLst/>
              </a:prstGeom>
            </p:spPr>
            <p:txBody>
              <a:bodyPr wrap="square">
                <a:spAutoFit/>
              </a:bodyPr>
              <a:lstStyle/>
              <a:p>
                <a:pPr marL="0" marR="0" lvl="0" indent="0" algn="ctr" defTabSz="913943" rtl="0" eaLnBrk="1" fontAlgn="auto" latinLnBrk="0" hangingPunct="1">
                  <a:lnSpc>
                    <a:spcPct val="90000"/>
                  </a:lnSpc>
                  <a:spcBef>
                    <a:spcPts val="0"/>
                  </a:spcBef>
                  <a:spcAft>
                    <a:spcPts val="0"/>
                  </a:spcAft>
                  <a:buClrTx/>
                  <a:buSzTx/>
                  <a:buFontTx/>
                  <a:buNone/>
                  <a:tabLst/>
                  <a:defRPr/>
                </a:pPr>
                <a:r>
                  <a:rPr kumimoji="0" lang="fr-FR" sz="1099" b="0" i="0" u="none" strike="noStrike" kern="1200" cap="none" spc="0" normalizeH="0" baseline="0" noProof="0" dirty="0">
                    <a:ln>
                      <a:noFill/>
                    </a:ln>
                    <a:solidFill>
                      <a:prstClr val="white"/>
                    </a:solidFill>
                    <a:effectLst/>
                    <a:uLnTx/>
                    <a:uFillTx/>
                    <a:latin typeface="Arial"/>
                    <a:ea typeface="+mn-ea"/>
                    <a:cs typeface="+mn-cs"/>
                  </a:rPr>
                  <a:t>Chenilles</a:t>
                </a:r>
                <a:endParaRPr kumimoji="0" lang="fr-FR" sz="1099" b="1"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10" name="ZoneTexte 9">
            <a:extLst>
              <a:ext uri="{FF2B5EF4-FFF2-40B4-BE49-F238E27FC236}">
                <a16:creationId xmlns:a16="http://schemas.microsoft.com/office/drawing/2014/main" id="{1071C5A6-F43D-CF21-CBC9-8F23CD7511C8}"/>
              </a:ext>
            </a:extLst>
          </p:cNvPr>
          <p:cNvSpPr txBox="1"/>
          <p:nvPr/>
        </p:nvSpPr>
        <p:spPr>
          <a:xfrm>
            <a:off x="1097073" y="-846301"/>
            <a:ext cx="6024785" cy="3219944"/>
          </a:xfrm>
          <a:prstGeom prst="rect">
            <a:avLst/>
          </a:prstGeom>
          <a:noFill/>
        </p:spPr>
        <p:txBody>
          <a:bodyPr wrap="square" lIns="0" tIns="0" rIns="0" bIns="0" rtlCol="0">
            <a:noAutofit/>
          </a:bodyPr>
          <a:lstStyle/>
          <a:p>
            <a:pPr algn="l">
              <a:lnSpc>
                <a:spcPct val="85000"/>
              </a:lnSpc>
              <a:spcBef>
                <a:spcPts val="600"/>
              </a:spcBef>
              <a:spcAft>
                <a:spcPts val="1200"/>
              </a:spcAft>
            </a:pPr>
            <a:endParaRPr lang="fr-FR" sz="1600" dirty="0">
              <a:solidFill>
                <a:schemeClr val="bg1"/>
              </a:solidFill>
            </a:endParaRPr>
          </a:p>
          <a:p>
            <a:pPr marL="285750" indent="-285750" algn="l">
              <a:lnSpc>
                <a:spcPct val="85000"/>
              </a:lnSpc>
              <a:spcBef>
                <a:spcPts val="600"/>
              </a:spcBef>
              <a:spcAft>
                <a:spcPts val="1200"/>
              </a:spcAft>
              <a:buFont typeface="Arial" panose="020B0604020202020204" pitchFamily="34" charset="0"/>
              <a:buChar char="•"/>
            </a:pPr>
            <a:endParaRPr lang="fr-FR" sz="1600" dirty="0">
              <a:solidFill>
                <a:schemeClr val="bg1"/>
              </a:solidFill>
            </a:endParaRPr>
          </a:p>
          <a:p>
            <a:pPr marL="285750" indent="-285750" algn="l">
              <a:lnSpc>
                <a:spcPct val="85000"/>
              </a:lnSpc>
              <a:spcBef>
                <a:spcPts val="600"/>
              </a:spcBef>
              <a:spcAft>
                <a:spcPts val="1200"/>
              </a:spcAft>
              <a:buFont typeface="Arial" panose="020B0604020202020204" pitchFamily="34" charset="0"/>
              <a:buChar char="•"/>
            </a:pPr>
            <a:endParaRPr lang="fr-FR" sz="1600" dirty="0">
              <a:solidFill>
                <a:schemeClr val="bg1"/>
              </a:solidFill>
            </a:endParaRPr>
          </a:p>
          <a:p>
            <a:pPr algn="l">
              <a:lnSpc>
                <a:spcPct val="85000"/>
              </a:lnSpc>
              <a:spcBef>
                <a:spcPts val="600"/>
              </a:spcBef>
              <a:spcAft>
                <a:spcPts val="1200"/>
              </a:spcAft>
            </a:pPr>
            <a:endParaRPr lang="fr-FR" sz="1600" dirty="0">
              <a:solidFill>
                <a:schemeClr val="bg1"/>
              </a:solidFill>
            </a:endParaRPr>
          </a:p>
          <a:p>
            <a:pPr marL="285750" indent="-285750" algn="l">
              <a:lnSpc>
                <a:spcPct val="85000"/>
              </a:lnSpc>
              <a:spcBef>
                <a:spcPts val="600"/>
              </a:spcBef>
              <a:spcAft>
                <a:spcPts val="1200"/>
              </a:spcAft>
              <a:buFont typeface="Arial" panose="020B0604020202020204" pitchFamily="34" charset="0"/>
              <a:buChar char="•"/>
            </a:pPr>
            <a:endParaRPr lang="fr-FR" sz="1600" dirty="0">
              <a:solidFill>
                <a:schemeClr val="bg1"/>
              </a:solidFill>
            </a:endParaRPr>
          </a:p>
          <a:p>
            <a:pPr marL="285750" indent="-285750" algn="l">
              <a:lnSpc>
                <a:spcPct val="85000"/>
              </a:lnSpc>
              <a:spcBef>
                <a:spcPts val="600"/>
              </a:spcBef>
              <a:spcAft>
                <a:spcPts val="1200"/>
              </a:spcAft>
              <a:buFont typeface="Arial" panose="020B0604020202020204" pitchFamily="34" charset="0"/>
              <a:buChar char="•"/>
            </a:pPr>
            <a:endParaRPr lang="fr-FR" sz="1600" dirty="0">
              <a:solidFill>
                <a:schemeClr val="bg1"/>
              </a:solidFill>
            </a:endParaRPr>
          </a:p>
        </p:txBody>
      </p:sp>
      <p:sp>
        <p:nvSpPr>
          <p:cNvPr id="46" name="ZoneTexte 45">
            <a:extLst>
              <a:ext uri="{FF2B5EF4-FFF2-40B4-BE49-F238E27FC236}">
                <a16:creationId xmlns:a16="http://schemas.microsoft.com/office/drawing/2014/main" id="{51DDDA0D-3E44-5F9D-68DF-0B434DD82424}"/>
              </a:ext>
            </a:extLst>
          </p:cNvPr>
          <p:cNvSpPr txBox="1"/>
          <p:nvPr/>
        </p:nvSpPr>
        <p:spPr>
          <a:xfrm>
            <a:off x="6472355" y="933784"/>
            <a:ext cx="3446921" cy="926447"/>
          </a:xfrm>
          <a:prstGeom prst="rect">
            <a:avLst/>
          </a:prstGeom>
          <a:noFill/>
        </p:spPr>
        <p:txBody>
          <a:bodyPr wrap="square" lIns="0" tIns="0" rIns="0" bIns="0" rtlCol="0">
            <a:noAutofit/>
          </a:bodyPr>
          <a:lstStyle/>
          <a:p>
            <a:pPr algn="l">
              <a:lnSpc>
                <a:spcPct val="85000"/>
              </a:lnSpc>
              <a:spcBef>
                <a:spcPts val="600"/>
              </a:spcBef>
              <a:spcAft>
                <a:spcPts val="1200"/>
              </a:spcAft>
            </a:pPr>
            <a:endParaRPr lang="fr-FR" sz="1600" b="1" dirty="0">
              <a:solidFill>
                <a:schemeClr val="bg1"/>
              </a:solidFill>
            </a:endParaRPr>
          </a:p>
          <a:p>
            <a:pPr algn="l">
              <a:lnSpc>
                <a:spcPct val="85000"/>
              </a:lnSpc>
              <a:spcBef>
                <a:spcPts val="600"/>
              </a:spcBef>
              <a:spcAft>
                <a:spcPts val="1200"/>
              </a:spcAft>
            </a:pPr>
            <a:r>
              <a:rPr lang="fr-FR" sz="1600" b="1" dirty="0">
                <a:solidFill>
                  <a:schemeClr val="bg1"/>
                </a:solidFill>
              </a:rPr>
              <a:t>CHENE</a:t>
            </a:r>
          </a:p>
        </p:txBody>
      </p:sp>
      <p:sp>
        <p:nvSpPr>
          <p:cNvPr id="47" name="ZoneTexte 46">
            <a:extLst>
              <a:ext uri="{FF2B5EF4-FFF2-40B4-BE49-F238E27FC236}">
                <a16:creationId xmlns:a16="http://schemas.microsoft.com/office/drawing/2014/main" id="{1986AA67-EA03-F8F8-A19E-ACAE97C5971F}"/>
              </a:ext>
            </a:extLst>
          </p:cNvPr>
          <p:cNvSpPr txBox="1"/>
          <p:nvPr/>
        </p:nvSpPr>
        <p:spPr>
          <a:xfrm>
            <a:off x="92025" y="867539"/>
            <a:ext cx="4153256" cy="1363990"/>
          </a:xfrm>
          <a:prstGeom prst="rect">
            <a:avLst/>
          </a:prstGeom>
          <a:noFill/>
        </p:spPr>
        <p:txBody>
          <a:bodyPr wrap="square" lIns="0" tIns="0" rIns="0" bIns="0" rtlCol="0">
            <a:noAutofit/>
          </a:bodyPr>
          <a:lstStyle/>
          <a:p>
            <a:pPr algn="l">
              <a:lnSpc>
                <a:spcPct val="85000"/>
              </a:lnSpc>
              <a:spcBef>
                <a:spcPts val="600"/>
              </a:spcBef>
              <a:spcAft>
                <a:spcPts val="1200"/>
              </a:spcAft>
            </a:pPr>
            <a:endParaRPr lang="fr-FR" sz="1600" b="1" dirty="0">
              <a:solidFill>
                <a:schemeClr val="bg1"/>
              </a:solidFill>
            </a:endParaRPr>
          </a:p>
          <a:p>
            <a:pPr algn="l">
              <a:lnSpc>
                <a:spcPct val="85000"/>
              </a:lnSpc>
              <a:spcBef>
                <a:spcPts val="600"/>
              </a:spcBef>
              <a:spcAft>
                <a:spcPts val="1200"/>
              </a:spcAft>
            </a:pPr>
            <a:r>
              <a:rPr lang="fr-FR" sz="1600" b="1" dirty="0">
                <a:solidFill>
                  <a:srgbClr val="004832"/>
                </a:solidFill>
              </a:rPr>
              <a:t>PIN</a:t>
            </a:r>
          </a:p>
        </p:txBody>
      </p:sp>
      <p:grpSp>
        <p:nvGrpSpPr>
          <p:cNvPr id="50" name="Groupe 49">
            <a:extLst>
              <a:ext uri="{FF2B5EF4-FFF2-40B4-BE49-F238E27FC236}">
                <a16:creationId xmlns:a16="http://schemas.microsoft.com/office/drawing/2014/main" id="{19625EDD-BC2A-561B-7BD3-79D1FC472AC4}"/>
              </a:ext>
            </a:extLst>
          </p:cNvPr>
          <p:cNvGrpSpPr/>
          <p:nvPr/>
        </p:nvGrpSpPr>
        <p:grpSpPr>
          <a:xfrm>
            <a:off x="10169469" y="2455989"/>
            <a:ext cx="1922967" cy="1614927"/>
            <a:chOff x="6352988" y="2103636"/>
            <a:chExt cx="2022966" cy="1704323"/>
          </a:xfrm>
        </p:grpSpPr>
        <p:sp>
          <p:nvSpPr>
            <p:cNvPr id="49" name="Étoile à 7 branches 11">
              <a:extLst>
                <a:ext uri="{FF2B5EF4-FFF2-40B4-BE49-F238E27FC236}">
                  <a16:creationId xmlns:a16="http://schemas.microsoft.com/office/drawing/2014/main" id="{F05EC669-8C7C-694E-0321-1BF2A32CEB50}"/>
                </a:ext>
              </a:extLst>
            </p:cNvPr>
            <p:cNvSpPr/>
            <p:nvPr/>
          </p:nvSpPr>
          <p:spPr>
            <a:xfrm>
              <a:off x="6352988" y="2103636"/>
              <a:ext cx="2022966" cy="1704323"/>
            </a:xfrm>
            <a:prstGeom prst="star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85000"/>
                </a:lnSpc>
                <a:spcBef>
                  <a:spcPts val="600"/>
                </a:spcBef>
                <a:spcAft>
                  <a:spcPts val="1200"/>
                </a:spcAft>
              </a:pPr>
              <a:endParaRPr lang="fr-FR" sz="1600" dirty="0" err="1">
                <a:solidFill>
                  <a:schemeClr val="tx2"/>
                </a:solidFill>
              </a:endParaRPr>
            </a:p>
          </p:txBody>
        </p:sp>
        <p:sp>
          <p:nvSpPr>
            <p:cNvPr id="48" name="Rectangle 47">
              <a:extLst>
                <a:ext uri="{FF2B5EF4-FFF2-40B4-BE49-F238E27FC236}">
                  <a16:creationId xmlns:a16="http://schemas.microsoft.com/office/drawing/2014/main" id="{6BEDCFDD-CE49-C486-37C3-B4FF31CC77BD}"/>
                </a:ext>
              </a:extLst>
            </p:cNvPr>
            <p:cNvSpPr/>
            <p:nvPr/>
          </p:nvSpPr>
          <p:spPr>
            <a:xfrm>
              <a:off x="6645576" y="2582508"/>
              <a:ext cx="1437787" cy="738664"/>
            </a:xfrm>
            <a:prstGeom prst="rect">
              <a:avLst/>
            </a:prstGeom>
          </p:spPr>
          <p:txBody>
            <a:bodyPr wrap="square">
              <a:spAutoFit/>
            </a:bodyPr>
            <a:lstStyle/>
            <a:p>
              <a:pPr algn="ctr"/>
              <a:r>
                <a:rPr lang="fr-FR" sz="1400" b="1" dirty="0">
                  <a:solidFill>
                    <a:srgbClr val="00B050"/>
                  </a:solidFill>
                </a:rPr>
                <a:t>NEW 2024 application innovante!</a:t>
              </a:r>
            </a:p>
          </p:txBody>
        </p:sp>
      </p:grpSp>
      <p:pic>
        <p:nvPicPr>
          <p:cNvPr id="51" name="Picture 2" descr="Aperçu de l’image">
            <a:extLst>
              <a:ext uri="{FF2B5EF4-FFF2-40B4-BE49-F238E27FC236}">
                <a16:creationId xmlns:a16="http://schemas.microsoft.com/office/drawing/2014/main" id="{4EDA3BF8-469B-9E97-BF5D-87763670DB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3160" y="5324435"/>
            <a:ext cx="3809126" cy="114397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texte, Police, Graphique, graphisme&#10;&#10;Description générée automatiquement">
            <a:extLst>
              <a:ext uri="{FF2B5EF4-FFF2-40B4-BE49-F238E27FC236}">
                <a16:creationId xmlns:a16="http://schemas.microsoft.com/office/drawing/2014/main" id="{73461A77-CC4F-0118-E988-21B1BE3A8F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4772" y="231071"/>
            <a:ext cx="949080" cy="1398269"/>
          </a:xfrm>
          <a:prstGeom prst="rect">
            <a:avLst/>
          </a:prstGeom>
        </p:spPr>
      </p:pic>
    </p:spTree>
    <p:extLst>
      <p:ext uri="{BB962C8B-B14F-4D97-AF65-F5344CB8AC3E}">
        <p14:creationId xmlns:p14="http://schemas.microsoft.com/office/powerpoint/2010/main" val="28072745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07F54BC-B6F7-B0DA-545A-40967AF7B0FF}"/>
              </a:ext>
            </a:extLst>
          </p:cNvPr>
          <p:cNvSpPr>
            <a:spLocks noGrp="1"/>
          </p:cNvSpPr>
          <p:nvPr>
            <p:ph type="ftr" sz="quarter" idx="11"/>
          </p:nvPr>
        </p:nvSpPr>
        <p:spPr/>
        <p:txBody>
          <a:bodyPr/>
          <a:lstStyle/>
          <a:p>
            <a:r>
              <a:rPr lang="en-GB"/>
              <a:t>Footer</a:t>
            </a:r>
            <a:endParaRPr lang="en-GB" dirty="0"/>
          </a:p>
        </p:txBody>
      </p:sp>
      <p:sp>
        <p:nvSpPr>
          <p:cNvPr id="3" name="Espace réservé du numéro de diapositive 2">
            <a:extLst>
              <a:ext uri="{FF2B5EF4-FFF2-40B4-BE49-F238E27FC236}">
                <a16:creationId xmlns:a16="http://schemas.microsoft.com/office/drawing/2014/main" id="{9E293768-6224-FAC8-B117-5B97602497EE}"/>
              </a:ext>
            </a:extLst>
          </p:cNvPr>
          <p:cNvSpPr>
            <a:spLocks noGrp="1"/>
          </p:cNvSpPr>
          <p:nvPr>
            <p:ph type="sldNum" sz="quarter" idx="12"/>
          </p:nvPr>
        </p:nvSpPr>
        <p:spPr/>
        <p:txBody>
          <a:bodyPr/>
          <a:lstStyle/>
          <a:p>
            <a:fld id="{4ACEBFAA-C8E0-4914-9EC9-B5449A1A8F84}" type="slidenum">
              <a:rPr lang="en-GB" smtClean="0"/>
              <a:t>7</a:t>
            </a:fld>
            <a:endParaRPr lang="en-GB" dirty="0"/>
          </a:p>
        </p:txBody>
      </p:sp>
      <p:sp>
        <p:nvSpPr>
          <p:cNvPr id="7" name="Titre 3">
            <a:extLst>
              <a:ext uri="{FF2B5EF4-FFF2-40B4-BE49-F238E27FC236}">
                <a16:creationId xmlns:a16="http://schemas.microsoft.com/office/drawing/2014/main" id="{7F9D3FF4-0804-29F2-47BA-B968103A2744}"/>
              </a:ext>
            </a:extLst>
          </p:cNvPr>
          <p:cNvSpPr>
            <a:spLocks noGrp="1"/>
          </p:cNvSpPr>
          <p:nvPr>
            <p:ph type="title"/>
          </p:nvPr>
        </p:nvSpPr>
        <p:spPr>
          <a:xfrm>
            <a:off x="446088" y="431800"/>
            <a:ext cx="11299825" cy="576263"/>
          </a:xfrm>
        </p:spPr>
        <p:txBody>
          <a:bodyPr>
            <a:normAutofit/>
          </a:bodyPr>
          <a:lstStyle/>
          <a:p>
            <a:pPr algn="ctr"/>
            <a:r>
              <a:rPr lang="fr-FR" dirty="0"/>
              <a:t>PLAQUETTES JEVI A NEUF !</a:t>
            </a:r>
          </a:p>
        </p:txBody>
      </p:sp>
      <p:pic>
        <p:nvPicPr>
          <p:cNvPr id="9" name="Image 8">
            <a:extLst>
              <a:ext uri="{FF2B5EF4-FFF2-40B4-BE49-F238E27FC236}">
                <a16:creationId xmlns:a16="http://schemas.microsoft.com/office/drawing/2014/main" id="{A2733EE8-8FFC-CD4E-67D9-DFDBE058FD8C}"/>
              </a:ext>
            </a:extLst>
          </p:cNvPr>
          <p:cNvPicPr>
            <a:picLocks noChangeAspect="1"/>
          </p:cNvPicPr>
          <p:nvPr/>
        </p:nvPicPr>
        <p:blipFill>
          <a:blip r:embed="rId2"/>
          <a:stretch>
            <a:fillRect/>
          </a:stretch>
        </p:blipFill>
        <p:spPr>
          <a:xfrm>
            <a:off x="446088" y="1297456"/>
            <a:ext cx="2382772" cy="3345195"/>
          </a:xfrm>
          <a:prstGeom prst="rect">
            <a:avLst/>
          </a:prstGeom>
        </p:spPr>
      </p:pic>
      <p:pic>
        <p:nvPicPr>
          <p:cNvPr id="11" name="Image 10">
            <a:extLst>
              <a:ext uri="{FF2B5EF4-FFF2-40B4-BE49-F238E27FC236}">
                <a16:creationId xmlns:a16="http://schemas.microsoft.com/office/drawing/2014/main" id="{2921B51F-28D2-2838-7ABB-66024F613C30}"/>
              </a:ext>
            </a:extLst>
          </p:cNvPr>
          <p:cNvPicPr>
            <a:picLocks noChangeAspect="1"/>
          </p:cNvPicPr>
          <p:nvPr/>
        </p:nvPicPr>
        <p:blipFill>
          <a:blip r:embed="rId3"/>
          <a:stretch>
            <a:fillRect/>
          </a:stretch>
        </p:blipFill>
        <p:spPr>
          <a:xfrm rot="21119919">
            <a:off x="286608" y="2388201"/>
            <a:ext cx="2701734" cy="266700"/>
          </a:xfrm>
          <a:prstGeom prst="rect">
            <a:avLst/>
          </a:prstGeom>
        </p:spPr>
      </p:pic>
      <p:pic>
        <p:nvPicPr>
          <p:cNvPr id="13" name="Image 12">
            <a:extLst>
              <a:ext uri="{FF2B5EF4-FFF2-40B4-BE49-F238E27FC236}">
                <a16:creationId xmlns:a16="http://schemas.microsoft.com/office/drawing/2014/main" id="{81E2098A-DF40-C47B-6EBF-80CC0C36612B}"/>
              </a:ext>
            </a:extLst>
          </p:cNvPr>
          <p:cNvPicPr>
            <a:picLocks noChangeAspect="1"/>
          </p:cNvPicPr>
          <p:nvPr/>
        </p:nvPicPr>
        <p:blipFill>
          <a:blip r:embed="rId4"/>
          <a:stretch>
            <a:fillRect/>
          </a:stretch>
        </p:blipFill>
        <p:spPr>
          <a:xfrm>
            <a:off x="1784314" y="3131032"/>
            <a:ext cx="1174786" cy="1511619"/>
          </a:xfrm>
          <a:prstGeom prst="rect">
            <a:avLst/>
          </a:prstGeom>
        </p:spPr>
      </p:pic>
      <p:pic>
        <p:nvPicPr>
          <p:cNvPr id="15" name="Image 14">
            <a:extLst>
              <a:ext uri="{FF2B5EF4-FFF2-40B4-BE49-F238E27FC236}">
                <a16:creationId xmlns:a16="http://schemas.microsoft.com/office/drawing/2014/main" id="{D18E44E0-2656-A912-430D-0A2CCBBE555B}"/>
              </a:ext>
            </a:extLst>
          </p:cNvPr>
          <p:cNvPicPr>
            <a:picLocks noChangeAspect="1"/>
          </p:cNvPicPr>
          <p:nvPr/>
        </p:nvPicPr>
        <p:blipFill>
          <a:blip r:embed="rId5"/>
          <a:stretch>
            <a:fillRect/>
          </a:stretch>
        </p:blipFill>
        <p:spPr>
          <a:xfrm>
            <a:off x="9785882" y="977381"/>
            <a:ext cx="2030769" cy="2708667"/>
          </a:xfrm>
          <a:prstGeom prst="rect">
            <a:avLst/>
          </a:prstGeom>
        </p:spPr>
      </p:pic>
      <p:pic>
        <p:nvPicPr>
          <p:cNvPr id="17" name="Image 16">
            <a:extLst>
              <a:ext uri="{FF2B5EF4-FFF2-40B4-BE49-F238E27FC236}">
                <a16:creationId xmlns:a16="http://schemas.microsoft.com/office/drawing/2014/main" id="{F8BCB779-2CFD-90E1-28AD-3BA0E97E0800}"/>
              </a:ext>
            </a:extLst>
          </p:cNvPr>
          <p:cNvPicPr>
            <a:picLocks noChangeAspect="1"/>
          </p:cNvPicPr>
          <p:nvPr/>
        </p:nvPicPr>
        <p:blipFill>
          <a:blip r:embed="rId6"/>
          <a:stretch>
            <a:fillRect/>
          </a:stretch>
        </p:blipFill>
        <p:spPr>
          <a:xfrm>
            <a:off x="10892037" y="2574792"/>
            <a:ext cx="869787" cy="1172632"/>
          </a:xfrm>
          <a:prstGeom prst="rect">
            <a:avLst/>
          </a:prstGeom>
        </p:spPr>
      </p:pic>
      <p:pic>
        <p:nvPicPr>
          <p:cNvPr id="19" name="Image 18">
            <a:extLst>
              <a:ext uri="{FF2B5EF4-FFF2-40B4-BE49-F238E27FC236}">
                <a16:creationId xmlns:a16="http://schemas.microsoft.com/office/drawing/2014/main" id="{94504242-D267-7D5F-8361-FE048E28C018}"/>
              </a:ext>
            </a:extLst>
          </p:cNvPr>
          <p:cNvPicPr>
            <a:picLocks noChangeAspect="1"/>
          </p:cNvPicPr>
          <p:nvPr/>
        </p:nvPicPr>
        <p:blipFill>
          <a:blip r:embed="rId7"/>
          <a:stretch>
            <a:fillRect/>
          </a:stretch>
        </p:blipFill>
        <p:spPr>
          <a:xfrm rot="21214217">
            <a:off x="9735121" y="3609139"/>
            <a:ext cx="2412818" cy="922452"/>
          </a:xfrm>
          <a:prstGeom prst="rect">
            <a:avLst/>
          </a:prstGeom>
        </p:spPr>
      </p:pic>
      <p:pic>
        <p:nvPicPr>
          <p:cNvPr id="21" name="Image 20">
            <a:extLst>
              <a:ext uri="{FF2B5EF4-FFF2-40B4-BE49-F238E27FC236}">
                <a16:creationId xmlns:a16="http://schemas.microsoft.com/office/drawing/2014/main" id="{7547BC64-8F8D-CB18-9D92-53E04B7839B3}"/>
              </a:ext>
            </a:extLst>
          </p:cNvPr>
          <p:cNvPicPr>
            <a:picLocks noChangeAspect="1"/>
          </p:cNvPicPr>
          <p:nvPr/>
        </p:nvPicPr>
        <p:blipFill>
          <a:blip r:embed="rId8"/>
          <a:stretch>
            <a:fillRect/>
          </a:stretch>
        </p:blipFill>
        <p:spPr>
          <a:xfrm>
            <a:off x="54914" y="3264849"/>
            <a:ext cx="1634077" cy="2177399"/>
          </a:xfrm>
          <a:prstGeom prst="rect">
            <a:avLst/>
          </a:prstGeom>
        </p:spPr>
      </p:pic>
      <p:pic>
        <p:nvPicPr>
          <p:cNvPr id="23" name="Image 22">
            <a:extLst>
              <a:ext uri="{FF2B5EF4-FFF2-40B4-BE49-F238E27FC236}">
                <a16:creationId xmlns:a16="http://schemas.microsoft.com/office/drawing/2014/main" id="{988B71D0-F2A2-9D69-12C7-44563C7601B7}"/>
              </a:ext>
            </a:extLst>
          </p:cNvPr>
          <p:cNvPicPr>
            <a:picLocks noChangeAspect="1"/>
          </p:cNvPicPr>
          <p:nvPr/>
        </p:nvPicPr>
        <p:blipFill>
          <a:blip r:embed="rId9"/>
          <a:stretch>
            <a:fillRect/>
          </a:stretch>
        </p:blipFill>
        <p:spPr>
          <a:xfrm>
            <a:off x="2959100" y="2841639"/>
            <a:ext cx="6825924" cy="3986736"/>
          </a:xfrm>
          <a:prstGeom prst="rect">
            <a:avLst/>
          </a:prstGeom>
        </p:spPr>
      </p:pic>
      <p:pic>
        <p:nvPicPr>
          <p:cNvPr id="25" name="Image 24">
            <a:extLst>
              <a:ext uri="{FF2B5EF4-FFF2-40B4-BE49-F238E27FC236}">
                <a16:creationId xmlns:a16="http://schemas.microsoft.com/office/drawing/2014/main" id="{11A73FBE-631B-E4D0-3B6E-3F1D02ACF733}"/>
              </a:ext>
            </a:extLst>
          </p:cNvPr>
          <p:cNvPicPr>
            <a:picLocks noChangeAspect="1"/>
          </p:cNvPicPr>
          <p:nvPr/>
        </p:nvPicPr>
        <p:blipFill>
          <a:blip r:embed="rId10"/>
          <a:stretch>
            <a:fillRect/>
          </a:stretch>
        </p:blipFill>
        <p:spPr>
          <a:xfrm>
            <a:off x="3384927" y="1496688"/>
            <a:ext cx="5638800" cy="1344951"/>
          </a:xfrm>
          <a:prstGeom prst="rect">
            <a:avLst/>
          </a:prstGeom>
        </p:spPr>
      </p:pic>
      <p:pic>
        <p:nvPicPr>
          <p:cNvPr id="27" name="Image 26">
            <a:extLst>
              <a:ext uri="{FF2B5EF4-FFF2-40B4-BE49-F238E27FC236}">
                <a16:creationId xmlns:a16="http://schemas.microsoft.com/office/drawing/2014/main" id="{5C6EE7C5-B4B2-78BC-97B8-C0FA1DD8BAED}"/>
              </a:ext>
            </a:extLst>
          </p:cNvPr>
          <p:cNvPicPr>
            <a:picLocks noChangeAspect="1"/>
          </p:cNvPicPr>
          <p:nvPr/>
        </p:nvPicPr>
        <p:blipFill>
          <a:blip r:embed="rId11"/>
          <a:stretch>
            <a:fillRect/>
          </a:stretch>
        </p:blipFill>
        <p:spPr>
          <a:xfrm>
            <a:off x="9964855" y="4811435"/>
            <a:ext cx="1362075" cy="533400"/>
          </a:xfrm>
          <a:prstGeom prst="rect">
            <a:avLst/>
          </a:prstGeom>
        </p:spPr>
      </p:pic>
      <p:pic>
        <p:nvPicPr>
          <p:cNvPr id="29" name="Image 28">
            <a:extLst>
              <a:ext uri="{FF2B5EF4-FFF2-40B4-BE49-F238E27FC236}">
                <a16:creationId xmlns:a16="http://schemas.microsoft.com/office/drawing/2014/main" id="{E19EA5FE-0772-F3D8-6E91-D5E401804C62}"/>
              </a:ext>
            </a:extLst>
          </p:cNvPr>
          <p:cNvPicPr>
            <a:picLocks noChangeAspect="1"/>
          </p:cNvPicPr>
          <p:nvPr/>
        </p:nvPicPr>
        <p:blipFill>
          <a:blip r:embed="rId12"/>
          <a:stretch>
            <a:fillRect/>
          </a:stretch>
        </p:blipFill>
        <p:spPr>
          <a:xfrm>
            <a:off x="9915264" y="5234404"/>
            <a:ext cx="2184023" cy="1549155"/>
          </a:xfrm>
          <a:prstGeom prst="rect">
            <a:avLst/>
          </a:prstGeom>
        </p:spPr>
      </p:pic>
    </p:spTree>
    <p:extLst>
      <p:ext uri="{BB962C8B-B14F-4D97-AF65-F5344CB8AC3E}">
        <p14:creationId xmlns:p14="http://schemas.microsoft.com/office/powerpoint/2010/main" val="41243248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ce réservé pour une image  4"/>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1" y="967337"/>
            <a:ext cx="12192001" cy="5916248"/>
          </a:xfrm>
        </p:spPr>
      </p:pic>
      <p:sp>
        <p:nvSpPr>
          <p:cNvPr id="15" name="Rectangle 14"/>
          <p:cNvSpPr/>
          <p:nvPr/>
        </p:nvSpPr>
        <p:spPr>
          <a:xfrm>
            <a:off x="0" y="910032"/>
            <a:ext cx="12192001" cy="5973553"/>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fr-FR" sz="1799">
              <a:solidFill>
                <a:prstClr val="white"/>
              </a:solidFill>
              <a:latin typeface="Arial"/>
            </a:endParaRPr>
          </a:p>
        </p:txBody>
      </p:sp>
      <p:sp>
        <p:nvSpPr>
          <p:cNvPr id="3" name="Titre 2"/>
          <p:cNvSpPr>
            <a:spLocks noGrp="1"/>
          </p:cNvSpPr>
          <p:nvPr>
            <p:ph type="title"/>
          </p:nvPr>
        </p:nvSpPr>
        <p:spPr/>
        <p:txBody>
          <a:bodyPr/>
          <a:lstStyle/>
          <a:p>
            <a:r>
              <a:rPr lang="fr-FR" dirty="0"/>
              <a:t>Recherche &amp; développement, partenariats </a:t>
            </a:r>
          </a:p>
        </p:txBody>
      </p:sp>
      <p:sp>
        <p:nvSpPr>
          <p:cNvPr id="4" name="Espace réservé du texte vertical 3"/>
          <p:cNvSpPr>
            <a:spLocks noGrp="1"/>
          </p:cNvSpPr>
          <p:nvPr>
            <p:ph type="body" orient="vert" idx="15"/>
          </p:nvPr>
        </p:nvSpPr>
        <p:spPr>
          <a:xfrm>
            <a:off x="0" y="947288"/>
            <a:ext cx="12192002" cy="861234"/>
          </a:xfrm>
          <a:solidFill>
            <a:srgbClr val="004832"/>
          </a:solidFill>
          <a:ln>
            <a:solidFill>
              <a:srgbClr val="004832"/>
            </a:solidFill>
          </a:ln>
        </p:spPr>
        <p:txBody>
          <a:bodyPr vert="horz" lIns="539719" tIns="287850" rIns="539719" bIns="287850" rtlCol="0" anchor="t">
            <a:noAutofit/>
          </a:bodyPr>
          <a:lstStyle/>
          <a:p>
            <a:pPr algn="ctr"/>
            <a:r>
              <a:rPr lang="fr-FR" sz="3198" dirty="0">
                <a:solidFill>
                  <a:schemeClr val="bg1"/>
                </a:solidFill>
                <a:latin typeface="Frutiger Neue LT W1G" panose="020B0603040304020203" pitchFamily="34" charset="0"/>
              </a:rPr>
              <a:t>Collaboration avec les organismes de recherche français</a:t>
            </a:r>
          </a:p>
        </p:txBody>
      </p:sp>
      <p:sp>
        <p:nvSpPr>
          <p:cNvPr id="11" name="Text Box 4"/>
          <p:cNvSpPr txBox="1">
            <a:spLocks noChangeArrowheads="1"/>
          </p:cNvSpPr>
          <p:nvPr/>
        </p:nvSpPr>
        <p:spPr bwMode="auto">
          <a:xfrm>
            <a:off x="6848992" y="1904254"/>
            <a:ext cx="2989475" cy="2151740"/>
          </a:xfrm>
          <a:prstGeom prst="rect">
            <a:avLst/>
          </a:prstGeom>
          <a:solidFill>
            <a:srgbClr val="004832">
              <a:alpha val="70000"/>
            </a:srgbClr>
          </a:solidFill>
          <a:ln>
            <a:noFill/>
          </a:ln>
        </p:spPr>
        <p:txBody>
          <a:bodyPr wrap="square" lIns="143925" tIns="143925" rIns="107944" bIns="143925">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defTabSz="913943" eaLnBrk="1" hangingPunct="1">
              <a:spcBef>
                <a:spcPct val="50000"/>
              </a:spcBef>
              <a:defRPr/>
            </a:pPr>
            <a:r>
              <a:rPr lang="fr-FR" sz="1599" dirty="0">
                <a:solidFill>
                  <a:prstClr val="white"/>
                </a:solidFill>
              </a:rPr>
              <a:t>INRA, UNIVERSITÉS</a:t>
            </a:r>
          </a:p>
          <a:p>
            <a:pPr marL="285607" indent="-285607" defTabSz="913943" eaLnBrk="1" hangingPunct="1">
              <a:spcBef>
                <a:spcPct val="50000"/>
              </a:spcBef>
              <a:buFont typeface="Arial" panose="020B0604020202020204" pitchFamily="34" charset="0"/>
              <a:buChar char="•"/>
              <a:defRPr/>
            </a:pPr>
            <a:r>
              <a:rPr lang="fr-FR" sz="1399" dirty="0">
                <a:solidFill>
                  <a:prstClr val="white"/>
                </a:solidFill>
              </a:rPr>
              <a:t>Recherche sur l’utilisation </a:t>
            </a:r>
            <a:br>
              <a:rPr lang="fr-FR" sz="1399" dirty="0">
                <a:solidFill>
                  <a:prstClr val="white"/>
                </a:solidFill>
              </a:rPr>
            </a:br>
            <a:r>
              <a:rPr lang="fr-FR" sz="1399" dirty="0">
                <a:solidFill>
                  <a:prstClr val="white"/>
                </a:solidFill>
              </a:rPr>
              <a:t>et la production de micro </a:t>
            </a:r>
            <a:br>
              <a:rPr lang="fr-FR" sz="1399" dirty="0">
                <a:solidFill>
                  <a:prstClr val="white"/>
                </a:solidFill>
              </a:rPr>
            </a:br>
            <a:r>
              <a:rPr lang="fr-FR" sz="1399" dirty="0">
                <a:solidFill>
                  <a:prstClr val="white"/>
                </a:solidFill>
              </a:rPr>
              <a:t>et macro-organismes</a:t>
            </a:r>
          </a:p>
          <a:p>
            <a:pPr marL="285607" indent="-285607" defTabSz="913943" eaLnBrk="1" hangingPunct="1">
              <a:spcBef>
                <a:spcPct val="50000"/>
              </a:spcBef>
              <a:buFont typeface="Arial" panose="020B0604020202020204" pitchFamily="34" charset="0"/>
              <a:buChar char="•"/>
              <a:defRPr/>
            </a:pPr>
            <a:r>
              <a:rPr lang="fr-FR" sz="1399" dirty="0">
                <a:solidFill>
                  <a:prstClr val="white"/>
                </a:solidFill>
              </a:rPr>
              <a:t>Aspects fondamentaux en lien avec la maison mère</a:t>
            </a:r>
          </a:p>
          <a:p>
            <a:pPr marL="285607" indent="-285607" defTabSz="913943" eaLnBrk="1" hangingPunct="1">
              <a:spcBef>
                <a:spcPct val="50000"/>
              </a:spcBef>
              <a:buFont typeface="Arial" panose="020B0604020202020204" pitchFamily="34" charset="0"/>
              <a:buChar char="•"/>
              <a:defRPr/>
            </a:pPr>
            <a:r>
              <a:rPr lang="fr-FR" sz="1399" dirty="0">
                <a:solidFill>
                  <a:prstClr val="white"/>
                </a:solidFill>
              </a:rPr>
              <a:t>Vulgarisation</a:t>
            </a:r>
          </a:p>
        </p:txBody>
      </p:sp>
      <p:sp>
        <p:nvSpPr>
          <p:cNvPr id="12" name="Text Box 5"/>
          <p:cNvSpPr txBox="1">
            <a:spLocks noChangeArrowheads="1"/>
          </p:cNvSpPr>
          <p:nvPr/>
        </p:nvSpPr>
        <p:spPr bwMode="auto">
          <a:xfrm>
            <a:off x="3787816" y="1889749"/>
            <a:ext cx="2989475" cy="1644173"/>
          </a:xfrm>
          <a:prstGeom prst="rect">
            <a:avLst/>
          </a:prstGeom>
          <a:solidFill>
            <a:srgbClr val="004832">
              <a:alpha val="70000"/>
            </a:srgbClr>
          </a:solidFill>
          <a:ln>
            <a:noFill/>
          </a:ln>
        </p:spPr>
        <p:txBody>
          <a:bodyPr wrap="square" lIns="143925" tIns="143925" bIns="143925">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defTabSz="913943" eaLnBrk="1" hangingPunct="1">
              <a:spcBef>
                <a:spcPct val="50000"/>
              </a:spcBef>
              <a:defRPr/>
            </a:pPr>
            <a:r>
              <a:rPr lang="fr-FR" sz="1599" dirty="0">
                <a:solidFill>
                  <a:prstClr val="white"/>
                </a:solidFill>
              </a:rPr>
              <a:t>MINISTÈRE DE L’AGRICULTURE, SRAL</a:t>
            </a:r>
          </a:p>
          <a:p>
            <a:pPr marL="285607" indent="-285607" defTabSz="913943" eaLnBrk="1" hangingPunct="1">
              <a:spcBef>
                <a:spcPct val="50000"/>
              </a:spcBef>
              <a:buFont typeface="Arial" panose="020B0604020202020204" pitchFamily="34" charset="0"/>
              <a:buChar char="•"/>
              <a:defRPr/>
            </a:pPr>
            <a:r>
              <a:rPr lang="fr-FR" sz="1399" dirty="0">
                <a:solidFill>
                  <a:prstClr val="white"/>
                </a:solidFill>
              </a:rPr>
              <a:t>Règlementation</a:t>
            </a:r>
          </a:p>
          <a:p>
            <a:pPr marL="285607" indent="-285607" defTabSz="913943" eaLnBrk="1" hangingPunct="1">
              <a:spcBef>
                <a:spcPct val="50000"/>
              </a:spcBef>
              <a:buFont typeface="Arial" panose="020B0604020202020204" pitchFamily="34" charset="0"/>
              <a:buChar char="•"/>
              <a:defRPr/>
            </a:pPr>
            <a:r>
              <a:rPr lang="fr-FR" sz="1399" dirty="0">
                <a:solidFill>
                  <a:prstClr val="white"/>
                </a:solidFill>
              </a:rPr>
              <a:t>Autorisation de Mise sur le Marché</a:t>
            </a:r>
            <a:endParaRPr lang="fr-FR" sz="1199" dirty="0">
              <a:solidFill>
                <a:prstClr val="white"/>
              </a:solidFill>
            </a:endParaRPr>
          </a:p>
        </p:txBody>
      </p:sp>
      <p:sp>
        <p:nvSpPr>
          <p:cNvPr id="13" name="Text Box 6"/>
          <p:cNvSpPr txBox="1">
            <a:spLocks noChangeArrowheads="1"/>
          </p:cNvSpPr>
          <p:nvPr/>
        </p:nvSpPr>
        <p:spPr bwMode="auto">
          <a:xfrm>
            <a:off x="9923555" y="1905225"/>
            <a:ext cx="2179799" cy="1398080"/>
          </a:xfrm>
          <a:prstGeom prst="rect">
            <a:avLst/>
          </a:prstGeom>
          <a:solidFill>
            <a:srgbClr val="004832">
              <a:alpha val="70000"/>
            </a:srgbClr>
          </a:solidFill>
          <a:ln>
            <a:noFill/>
          </a:ln>
        </p:spPr>
        <p:txBody>
          <a:bodyPr wrap="square" lIns="143925" tIns="143925" bIns="143925">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defTabSz="913943" eaLnBrk="1" hangingPunct="1">
              <a:spcBef>
                <a:spcPct val="50000"/>
              </a:spcBef>
              <a:defRPr/>
            </a:pPr>
            <a:r>
              <a:rPr lang="fr-FR" sz="1599" dirty="0">
                <a:solidFill>
                  <a:prstClr val="white"/>
                </a:solidFill>
              </a:rPr>
              <a:t>FREDON</a:t>
            </a:r>
          </a:p>
          <a:p>
            <a:pPr marL="285607" indent="-285607" defTabSz="913943" eaLnBrk="1" hangingPunct="1">
              <a:spcBef>
                <a:spcPct val="50000"/>
              </a:spcBef>
              <a:buFont typeface="Arial" panose="020B0604020202020204" pitchFamily="34" charset="0"/>
              <a:buChar char="•"/>
              <a:defRPr/>
            </a:pPr>
            <a:r>
              <a:rPr lang="fr-FR" sz="1399" dirty="0">
                <a:solidFill>
                  <a:prstClr val="white"/>
                </a:solidFill>
              </a:rPr>
              <a:t>Références techniques</a:t>
            </a:r>
          </a:p>
          <a:p>
            <a:pPr marL="285607" indent="-285607" defTabSz="913943" eaLnBrk="1" hangingPunct="1">
              <a:spcBef>
                <a:spcPct val="50000"/>
              </a:spcBef>
              <a:buFont typeface="Arial" panose="020B0604020202020204" pitchFamily="34" charset="0"/>
              <a:buChar char="•"/>
              <a:defRPr/>
            </a:pPr>
            <a:r>
              <a:rPr lang="fr-FR" sz="1399" dirty="0">
                <a:solidFill>
                  <a:prstClr val="white"/>
                </a:solidFill>
              </a:rPr>
              <a:t>Expérimentation</a:t>
            </a:r>
          </a:p>
        </p:txBody>
      </p:sp>
      <p:sp>
        <p:nvSpPr>
          <p:cNvPr id="16" name="Text Box 11"/>
          <p:cNvSpPr txBox="1">
            <a:spLocks noChangeArrowheads="1"/>
          </p:cNvSpPr>
          <p:nvPr/>
        </p:nvSpPr>
        <p:spPr bwMode="auto">
          <a:xfrm>
            <a:off x="197425" y="1910042"/>
            <a:ext cx="3452592" cy="1674935"/>
          </a:xfrm>
          <a:prstGeom prst="rect">
            <a:avLst/>
          </a:prstGeom>
          <a:solidFill>
            <a:srgbClr val="004832">
              <a:alpha val="70000"/>
            </a:srgbClr>
          </a:solidFill>
          <a:ln>
            <a:noFill/>
          </a:ln>
        </p:spPr>
        <p:txBody>
          <a:bodyPr wrap="square" lIns="143925" tIns="143925" bIns="143925">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defTabSz="913943" eaLnBrk="1" hangingPunct="1">
              <a:spcBef>
                <a:spcPct val="50000"/>
              </a:spcBef>
              <a:defRPr/>
            </a:pPr>
            <a:r>
              <a:rPr lang="fr-FR" sz="1599" dirty="0">
                <a:solidFill>
                  <a:prstClr val="white"/>
                </a:solidFill>
              </a:rPr>
              <a:t>CTIFL, ASTREDHOR, PLANTE&amp;CITÉ, TERRALIA, VÉGÉPOLYS…</a:t>
            </a:r>
          </a:p>
          <a:p>
            <a:pPr marL="285607" indent="-285607" defTabSz="913943" eaLnBrk="1" hangingPunct="1">
              <a:spcBef>
                <a:spcPct val="50000"/>
              </a:spcBef>
              <a:buFont typeface="Arial" panose="020B0604020202020204" pitchFamily="34" charset="0"/>
              <a:buChar char="•"/>
              <a:defRPr/>
            </a:pPr>
            <a:r>
              <a:rPr lang="fr-FR" sz="1399" dirty="0">
                <a:solidFill>
                  <a:prstClr val="white"/>
                </a:solidFill>
              </a:rPr>
              <a:t>Expérimentation / démonstration</a:t>
            </a:r>
          </a:p>
          <a:p>
            <a:pPr marL="285607" indent="-285607" defTabSz="913943" eaLnBrk="1" hangingPunct="1">
              <a:spcBef>
                <a:spcPct val="50000"/>
              </a:spcBef>
              <a:buFont typeface="Arial" panose="020B0604020202020204" pitchFamily="34" charset="0"/>
              <a:buChar char="•"/>
              <a:defRPr/>
            </a:pPr>
            <a:r>
              <a:rPr lang="fr-FR" sz="1399" dirty="0">
                <a:solidFill>
                  <a:prstClr val="white"/>
                </a:solidFill>
              </a:rPr>
              <a:t>Vulgarisation</a:t>
            </a:r>
          </a:p>
        </p:txBody>
      </p:sp>
      <p:grpSp>
        <p:nvGrpSpPr>
          <p:cNvPr id="20" name="Groupe 19"/>
          <p:cNvGrpSpPr/>
          <p:nvPr/>
        </p:nvGrpSpPr>
        <p:grpSpPr>
          <a:xfrm>
            <a:off x="9228639" y="125167"/>
            <a:ext cx="2784266" cy="691609"/>
            <a:chOff x="6624229" y="1200603"/>
            <a:chExt cx="2785716" cy="691969"/>
          </a:xfrm>
        </p:grpSpPr>
        <p:sp>
          <p:nvSpPr>
            <p:cNvPr id="21" name="Rectangle 20"/>
            <p:cNvSpPr/>
            <p:nvPr/>
          </p:nvSpPr>
          <p:spPr>
            <a:xfrm>
              <a:off x="6624229" y="1200603"/>
              <a:ext cx="2785716" cy="691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99"/>
            </a:p>
          </p:txBody>
        </p:sp>
        <p:pic>
          <p:nvPicPr>
            <p:cNvPr id="22" name="Image 21"/>
            <p:cNvPicPr>
              <a:picLocks noChangeAspect="1"/>
            </p:cNvPicPr>
            <p:nvPr/>
          </p:nvPicPr>
          <p:blipFill rotWithShape="1">
            <a:blip r:embed="rId4" cstate="print">
              <a:extLst>
                <a:ext uri="{28A0092B-C50C-407E-A947-70E740481C1C}">
                  <a14:useLocalDpi xmlns:a14="http://schemas.microsoft.com/office/drawing/2010/main" val="0"/>
                </a:ext>
              </a:extLst>
            </a:blip>
            <a:srcRect t="-3898" r="36973"/>
            <a:stretch/>
          </p:blipFill>
          <p:spPr>
            <a:xfrm>
              <a:off x="6894280" y="1245430"/>
              <a:ext cx="2411953" cy="532802"/>
            </a:xfrm>
            <a:prstGeom prst="rect">
              <a:avLst/>
            </a:prstGeom>
          </p:spPr>
        </p:pic>
      </p:grpSp>
      <p:sp>
        <p:nvSpPr>
          <p:cNvPr id="23" name="Espace réservé du texte vertical 3"/>
          <p:cNvSpPr txBox="1">
            <a:spLocks/>
          </p:cNvSpPr>
          <p:nvPr/>
        </p:nvSpPr>
        <p:spPr>
          <a:xfrm>
            <a:off x="-612" y="4149251"/>
            <a:ext cx="12192001" cy="2700646"/>
          </a:xfrm>
          <a:prstGeom prst="rect">
            <a:avLst/>
          </a:prstGeom>
          <a:solidFill>
            <a:schemeClr val="tx2">
              <a:alpha val="85000"/>
            </a:schemeClr>
          </a:solidFill>
        </p:spPr>
        <p:txBody>
          <a:bodyPr vert="horz" lIns="539719" tIns="287850" rIns="539719" bIns="287850" rtlCol="0" anchor="t">
            <a:noAutofit/>
          </a:bodyPr>
          <a:lstStyle>
            <a:lvl1pPr marL="0" indent="0" algn="l" defTabSz="914400" rtl="0" eaLnBrk="1" latinLnBrk="0" hangingPunct="1">
              <a:lnSpc>
                <a:spcPct val="80000"/>
              </a:lnSpc>
              <a:spcBef>
                <a:spcPts val="800"/>
              </a:spcBef>
              <a:spcAft>
                <a:spcPts val="1000"/>
              </a:spcAft>
              <a:buClr>
                <a:schemeClr val="bg1"/>
              </a:buClr>
              <a:buFont typeface="Arial" panose="020B0604020202020204" pitchFamily="34" charset="0"/>
              <a:buNone/>
              <a:defRPr sz="1600" kern="1200" baseline="0">
                <a:solidFill>
                  <a:schemeClr val="bg1"/>
                </a:solidFill>
                <a:latin typeface="+mn-lt"/>
                <a:ea typeface="+mn-ea"/>
                <a:cs typeface="+mn-cs"/>
              </a:defRPr>
            </a:lvl1pPr>
            <a:lvl2pPr marL="0" indent="0" algn="l" defTabSz="914400" rtl="0" eaLnBrk="1" latinLnBrk="0" hangingPunct="1">
              <a:lnSpc>
                <a:spcPct val="90000"/>
              </a:lnSpc>
              <a:spcBef>
                <a:spcPts val="800"/>
              </a:spcBef>
              <a:spcAft>
                <a:spcPts val="1000"/>
              </a:spcAft>
              <a:buClr>
                <a:schemeClr val="bg1"/>
              </a:buClr>
              <a:buFont typeface="Arial" panose="020B0604020202020204" pitchFamily="34" charset="0"/>
              <a:buNone/>
              <a:defRPr sz="1800" b="1" kern="1200" cap="all" baseline="0">
                <a:solidFill>
                  <a:schemeClr val="bg1"/>
                </a:solidFill>
                <a:latin typeface="+mn-lt"/>
                <a:ea typeface="+mn-ea"/>
                <a:cs typeface="+mn-cs"/>
              </a:defRPr>
            </a:lvl2pPr>
            <a:lvl3pPr marL="180975" indent="-180975" algn="l" defTabSz="914400" rtl="0" eaLnBrk="1" latinLnBrk="0" hangingPunct="1">
              <a:lnSpc>
                <a:spcPct val="90000"/>
              </a:lnSpc>
              <a:spcBef>
                <a:spcPts val="800"/>
              </a:spcBef>
              <a:spcAft>
                <a:spcPts val="1000"/>
              </a:spcAft>
              <a:buClr>
                <a:schemeClr val="bg1"/>
              </a:buClr>
              <a:buFont typeface="Wingdings" panose="05000000000000000000" pitchFamily="2" charset="2"/>
              <a:buChar char="§"/>
              <a:defRPr sz="1800" kern="1200">
                <a:solidFill>
                  <a:schemeClr val="bg1"/>
                </a:solidFill>
                <a:latin typeface="+mn-lt"/>
                <a:ea typeface="+mn-ea"/>
                <a:cs typeface="+mn-cs"/>
              </a:defRPr>
            </a:lvl3pPr>
            <a:lvl4pPr marL="361950" indent="-180975" algn="l" defTabSz="914400" rtl="0" eaLnBrk="1" latinLnBrk="0" hangingPunct="1">
              <a:lnSpc>
                <a:spcPct val="80000"/>
              </a:lnSpc>
              <a:spcBef>
                <a:spcPts val="200"/>
              </a:spcBef>
              <a:spcAft>
                <a:spcPts val="1000"/>
              </a:spcAft>
              <a:buClr>
                <a:schemeClr val="bg1"/>
              </a:buClr>
              <a:buFont typeface="Arial" panose="020B0604020202020204" pitchFamily="34" charset="0"/>
              <a:buChar char="–"/>
              <a:defRPr sz="1600" kern="1200">
                <a:solidFill>
                  <a:schemeClr val="bg1"/>
                </a:solidFill>
                <a:latin typeface="+mn-lt"/>
                <a:ea typeface="+mn-ea"/>
                <a:cs typeface="+mn-cs"/>
              </a:defRPr>
            </a:lvl4pPr>
            <a:lvl5pPr marL="0" indent="0" algn="l" defTabSz="914400" rtl="0" eaLnBrk="1" latinLnBrk="0" hangingPunct="1">
              <a:lnSpc>
                <a:spcPct val="80000"/>
              </a:lnSpc>
              <a:spcBef>
                <a:spcPts val="800"/>
              </a:spcBef>
              <a:spcAft>
                <a:spcPts val="1000"/>
              </a:spcAft>
              <a:buClr>
                <a:schemeClr val="bg1"/>
              </a:buClr>
              <a:buFont typeface="Arial" panose="020B0604020202020204" pitchFamily="34" charset="0"/>
              <a:buNone/>
              <a:defRPr sz="1400" i="1" kern="1200">
                <a:solidFill>
                  <a:schemeClr val="bg1"/>
                </a:solidFill>
                <a:latin typeface="+mn-lt"/>
                <a:ea typeface="+mn-ea"/>
                <a:cs typeface="+mn-cs"/>
              </a:defRPr>
            </a:lvl5pPr>
            <a:lvl6pPr marL="0" indent="0" algn="l" defTabSz="914400" rtl="0" eaLnBrk="1" latinLnBrk="0" hangingPunct="1">
              <a:lnSpc>
                <a:spcPct val="80000"/>
              </a:lnSpc>
              <a:spcBef>
                <a:spcPts val="800"/>
              </a:spcBef>
              <a:spcAft>
                <a:spcPts val="1000"/>
              </a:spcAft>
              <a:buClr>
                <a:schemeClr val="bg1"/>
              </a:buClr>
              <a:buSzPct val="80000"/>
              <a:buFont typeface="+mj-lt"/>
              <a:buNone/>
              <a:defRPr sz="1600" kern="1200">
                <a:solidFill>
                  <a:schemeClr val="bg1"/>
                </a:solidFill>
                <a:latin typeface="+mn-lt"/>
                <a:ea typeface="+mn-ea"/>
                <a:cs typeface="+mn-cs"/>
              </a:defRPr>
            </a:lvl6pPr>
            <a:lvl7pPr marL="0" indent="0" algn="l" defTabSz="914400" rtl="0" eaLnBrk="1" latinLnBrk="0" hangingPunct="1">
              <a:lnSpc>
                <a:spcPct val="90000"/>
              </a:lnSpc>
              <a:spcBef>
                <a:spcPts val="800"/>
              </a:spcBef>
              <a:spcAft>
                <a:spcPts val="1000"/>
              </a:spcAft>
              <a:buFont typeface="Arial" panose="020B0604020202020204" pitchFamily="34" charset="0"/>
              <a:buNone/>
              <a:defRPr sz="1800" b="1" kern="1200" cap="all" baseline="0">
                <a:solidFill>
                  <a:schemeClr val="bg1"/>
                </a:solidFill>
                <a:latin typeface="+mn-lt"/>
                <a:ea typeface="+mn-ea"/>
                <a:cs typeface="+mn-cs"/>
              </a:defRPr>
            </a:lvl7pPr>
            <a:lvl8pPr marL="180975" indent="-180975" algn="l" defTabSz="914400" rtl="0" eaLnBrk="1" latinLnBrk="0" hangingPunct="1">
              <a:lnSpc>
                <a:spcPct val="90000"/>
              </a:lnSpc>
              <a:spcBef>
                <a:spcPts val="800"/>
              </a:spcBef>
              <a:spcAft>
                <a:spcPts val="1000"/>
              </a:spcAft>
              <a:buFont typeface="Wingdings" panose="05000000000000000000" pitchFamily="2" charset="2"/>
              <a:buChar char="§"/>
              <a:defRPr sz="1800" kern="1200">
                <a:solidFill>
                  <a:schemeClr val="bg1"/>
                </a:solidFill>
                <a:latin typeface="+mn-lt"/>
                <a:ea typeface="+mn-ea"/>
                <a:cs typeface="+mn-cs"/>
              </a:defRPr>
            </a:lvl8pPr>
            <a:lvl9pPr marL="361950" indent="-180975" algn="l" defTabSz="914400" rtl="0" eaLnBrk="1" latinLnBrk="0" hangingPunct="1">
              <a:lnSpc>
                <a:spcPct val="80000"/>
              </a:lnSpc>
              <a:spcBef>
                <a:spcPts val="200"/>
              </a:spcBef>
              <a:spcAft>
                <a:spcPts val="1000"/>
              </a:spcAft>
              <a:buFont typeface="Arial" panose="020B0604020202020204" pitchFamily="34" charset="0"/>
              <a:buChar char="–"/>
              <a:defRPr sz="1600" kern="1200">
                <a:solidFill>
                  <a:schemeClr val="bg1"/>
                </a:solidFill>
                <a:latin typeface="+mn-lt"/>
                <a:ea typeface="+mn-ea"/>
                <a:cs typeface="+mn-cs"/>
              </a:defRPr>
            </a:lvl9pPr>
          </a:lstStyle>
          <a:p>
            <a:pPr algn="ctr"/>
            <a:endParaRPr lang="fr-FR" sz="2399" dirty="0"/>
          </a:p>
        </p:txBody>
      </p:sp>
      <p:sp>
        <p:nvSpPr>
          <p:cNvPr id="25" name="ZoneTexte 24"/>
          <p:cNvSpPr txBox="1"/>
          <p:nvPr/>
        </p:nvSpPr>
        <p:spPr>
          <a:xfrm>
            <a:off x="386312" y="4224201"/>
            <a:ext cx="2226895" cy="369140"/>
          </a:xfrm>
          <a:prstGeom prst="rect">
            <a:avLst/>
          </a:prstGeom>
          <a:noFill/>
        </p:spPr>
        <p:txBody>
          <a:bodyPr wrap="square" rtlCol="0">
            <a:spAutoFit/>
          </a:bodyPr>
          <a:lstStyle/>
          <a:p>
            <a:r>
              <a:rPr lang="fr-FR" sz="1799" u="sng" dirty="0">
                <a:solidFill>
                  <a:schemeClr val="bg1"/>
                </a:solidFill>
                <a:latin typeface="Frutiger Neue LT W1G" panose="020B0603040304020203" pitchFamily="34" charset="0"/>
              </a:rPr>
              <a:t>Partenaires </a:t>
            </a:r>
            <a:endParaRPr lang="nl-NL" sz="1799" u="sng" dirty="0">
              <a:solidFill>
                <a:schemeClr val="bg1"/>
              </a:solidFill>
              <a:latin typeface="Frutiger Neue LT W1G" panose="020B0603040304020203" pitchFamily="34" charset="0"/>
            </a:endParaRPr>
          </a:p>
        </p:txBody>
      </p:sp>
      <p:pic>
        <p:nvPicPr>
          <p:cNvPr id="26" name="Imag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5582" y="5795031"/>
            <a:ext cx="732805" cy="732805"/>
          </a:xfrm>
          <a:prstGeom prst="rect">
            <a:avLst/>
          </a:prstGeom>
        </p:spPr>
      </p:pic>
      <p:pic>
        <p:nvPicPr>
          <p:cNvPr id="27" name="Imag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6456" y="5620972"/>
            <a:ext cx="1661651" cy="1174839"/>
          </a:xfrm>
          <a:prstGeom prst="rect">
            <a:avLst/>
          </a:prstGeom>
        </p:spPr>
      </p:pic>
      <p:pic>
        <p:nvPicPr>
          <p:cNvPr id="28" name="Imag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4189" y="5808207"/>
            <a:ext cx="1166205" cy="571202"/>
          </a:xfrm>
          <a:prstGeom prst="rect">
            <a:avLst/>
          </a:prstGeom>
        </p:spPr>
      </p:pic>
      <p:pic>
        <p:nvPicPr>
          <p:cNvPr id="31" name="Imag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21999" y="5076186"/>
            <a:ext cx="1616076" cy="559163"/>
          </a:xfrm>
          <a:prstGeom prst="rect">
            <a:avLst/>
          </a:prstGeom>
        </p:spPr>
      </p:pic>
      <p:pic>
        <p:nvPicPr>
          <p:cNvPr id="33" name="Imag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98430" y="4463588"/>
            <a:ext cx="1390377" cy="599385"/>
          </a:xfrm>
          <a:prstGeom prst="rect">
            <a:avLst/>
          </a:prstGeom>
        </p:spPr>
      </p:pic>
      <p:pic>
        <p:nvPicPr>
          <p:cNvPr id="34" name="Imag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58091" y="5827732"/>
            <a:ext cx="520192" cy="610705"/>
          </a:xfrm>
          <a:prstGeom prst="rect">
            <a:avLst/>
          </a:prstGeom>
        </p:spPr>
      </p:pic>
      <p:pic>
        <p:nvPicPr>
          <p:cNvPr id="35" name="Image 34"/>
          <p:cNvPicPr>
            <a:picLocks noChangeAspect="1"/>
          </p:cNvPicPr>
          <p:nvPr/>
        </p:nvPicPr>
        <p:blipFill rotWithShape="1">
          <a:blip r:embed="rId11">
            <a:extLst>
              <a:ext uri="{28A0092B-C50C-407E-A947-70E740481C1C}">
                <a14:useLocalDpi xmlns:a14="http://schemas.microsoft.com/office/drawing/2010/main" val="0"/>
              </a:ext>
            </a:extLst>
          </a:blip>
          <a:srcRect l="7181" r="47046"/>
          <a:stretch/>
        </p:blipFill>
        <p:spPr>
          <a:xfrm>
            <a:off x="7831709" y="5925002"/>
            <a:ext cx="1944182" cy="472862"/>
          </a:xfrm>
          <a:prstGeom prst="rect">
            <a:avLst/>
          </a:prstGeom>
        </p:spPr>
      </p:pic>
      <p:pic>
        <p:nvPicPr>
          <p:cNvPr id="18" name="Picture 3"/>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625083" y="4372921"/>
            <a:ext cx="1228859" cy="438351"/>
          </a:xfrm>
          <a:prstGeom prst="rect">
            <a:avLst/>
          </a:prstGeom>
          <a:noFill/>
          <a:ln>
            <a:noFill/>
          </a:ln>
          <a:effectLst>
            <a:outerShdw dist="35921" dir="2700000" algn="ctr" rotWithShape="0">
              <a:srgbClr val="CCCCCC"/>
            </a:outerShdw>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4" name="Imag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06125" y="5056652"/>
            <a:ext cx="1449478" cy="569554"/>
          </a:xfrm>
          <a:prstGeom prst="rect">
            <a:avLst/>
          </a:prstGeom>
          <a:effectLst>
            <a:softEdge rad="38100"/>
          </a:effectLst>
        </p:spPr>
      </p:pic>
      <p:pic>
        <p:nvPicPr>
          <p:cNvPr id="5" name="Picture 2" descr="Afficher l'image d'origine"/>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0201" r="30201"/>
          <a:stretch/>
        </p:blipFill>
        <p:spPr bwMode="auto">
          <a:xfrm>
            <a:off x="6989141" y="4557884"/>
            <a:ext cx="558212" cy="845831"/>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028" name="Picture 4" descr="Afficher l'image d'origin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23721" y="4629771"/>
            <a:ext cx="697443" cy="89569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AB13E4F7-AB25-46EA-A860-F8F6B569F0E0}"/>
              </a:ext>
            </a:extLst>
          </p:cNvPr>
          <p:cNvPicPr>
            <a:picLocks noChangeAspect="1"/>
          </p:cNvPicPr>
          <p:nvPr/>
        </p:nvPicPr>
        <p:blipFill>
          <a:blip r:embed="rId16"/>
          <a:stretch>
            <a:fillRect/>
          </a:stretch>
        </p:blipFill>
        <p:spPr>
          <a:xfrm>
            <a:off x="2821550" y="4408771"/>
            <a:ext cx="1544981" cy="533683"/>
          </a:xfrm>
          <a:prstGeom prst="rect">
            <a:avLst/>
          </a:prstGeom>
        </p:spPr>
      </p:pic>
      <p:pic>
        <p:nvPicPr>
          <p:cNvPr id="7" name="Image 6">
            <a:extLst>
              <a:ext uri="{FF2B5EF4-FFF2-40B4-BE49-F238E27FC236}">
                <a16:creationId xmlns:a16="http://schemas.microsoft.com/office/drawing/2014/main" id="{828FAAA6-4BA0-4865-8CC4-4A08C5A2DA4E}"/>
              </a:ext>
            </a:extLst>
          </p:cNvPr>
          <p:cNvPicPr>
            <a:picLocks noChangeAspect="1"/>
          </p:cNvPicPr>
          <p:nvPr/>
        </p:nvPicPr>
        <p:blipFill>
          <a:blip r:embed="rId17"/>
          <a:stretch>
            <a:fillRect/>
          </a:stretch>
        </p:blipFill>
        <p:spPr>
          <a:xfrm>
            <a:off x="4749135" y="4665133"/>
            <a:ext cx="697443" cy="822107"/>
          </a:xfrm>
          <a:prstGeom prst="rect">
            <a:avLst/>
          </a:prstGeom>
        </p:spPr>
      </p:pic>
      <p:pic>
        <p:nvPicPr>
          <p:cNvPr id="8" name="Image 7">
            <a:extLst>
              <a:ext uri="{FF2B5EF4-FFF2-40B4-BE49-F238E27FC236}">
                <a16:creationId xmlns:a16="http://schemas.microsoft.com/office/drawing/2014/main" id="{0E6953E3-713F-46E0-84CE-565935441A30}"/>
              </a:ext>
            </a:extLst>
          </p:cNvPr>
          <p:cNvPicPr>
            <a:picLocks noChangeAspect="1"/>
          </p:cNvPicPr>
          <p:nvPr/>
        </p:nvPicPr>
        <p:blipFill rotWithShape="1">
          <a:blip r:embed="rId18"/>
          <a:srcRect t="6902" b="9606"/>
          <a:stretch/>
        </p:blipFill>
        <p:spPr>
          <a:xfrm>
            <a:off x="5994169" y="4873054"/>
            <a:ext cx="783122" cy="653844"/>
          </a:xfrm>
          <a:prstGeom prst="rect">
            <a:avLst/>
          </a:prstGeom>
        </p:spPr>
      </p:pic>
      <p:pic>
        <p:nvPicPr>
          <p:cNvPr id="9" name="Image 8">
            <a:extLst>
              <a:ext uri="{FF2B5EF4-FFF2-40B4-BE49-F238E27FC236}">
                <a16:creationId xmlns:a16="http://schemas.microsoft.com/office/drawing/2014/main" id="{7F01A8F7-CB31-48B2-A4AF-0B8F616A383F}"/>
              </a:ext>
            </a:extLst>
          </p:cNvPr>
          <p:cNvPicPr>
            <a:picLocks noChangeAspect="1"/>
          </p:cNvPicPr>
          <p:nvPr/>
        </p:nvPicPr>
        <p:blipFill>
          <a:blip r:embed="rId19"/>
          <a:stretch>
            <a:fillRect/>
          </a:stretch>
        </p:blipFill>
        <p:spPr>
          <a:xfrm>
            <a:off x="7745869" y="4554462"/>
            <a:ext cx="1409735" cy="438351"/>
          </a:xfrm>
          <a:prstGeom prst="rect">
            <a:avLst/>
          </a:prstGeom>
        </p:spPr>
      </p:pic>
      <p:pic>
        <p:nvPicPr>
          <p:cNvPr id="10" name="Image 9">
            <a:extLst>
              <a:ext uri="{FF2B5EF4-FFF2-40B4-BE49-F238E27FC236}">
                <a16:creationId xmlns:a16="http://schemas.microsoft.com/office/drawing/2014/main" id="{3BAF91FC-C30E-47CA-90B0-A0270F8B0C48}"/>
              </a:ext>
            </a:extLst>
          </p:cNvPr>
          <p:cNvPicPr>
            <a:picLocks noChangeAspect="1"/>
          </p:cNvPicPr>
          <p:nvPr/>
        </p:nvPicPr>
        <p:blipFill>
          <a:blip r:embed="rId20"/>
          <a:stretch>
            <a:fillRect/>
          </a:stretch>
        </p:blipFill>
        <p:spPr>
          <a:xfrm>
            <a:off x="9398430" y="5091625"/>
            <a:ext cx="1154405" cy="632447"/>
          </a:xfrm>
          <a:prstGeom prst="rect">
            <a:avLst/>
          </a:prstGeom>
        </p:spPr>
      </p:pic>
      <p:pic>
        <p:nvPicPr>
          <p:cNvPr id="1026" name="Picture 2" descr="Innov'Alliance | ECOTROPHELIA FRANC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8445" y="4768650"/>
            <a:ext cx="1300852" cy="759297"/>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a:extLst>
              <a:ext uri="{FF2B5EF4-FFF2-40B4-BE49-F238E27FC236}">
                <a16:creationId xmlns:a16="http://schemas.microsoft.com/office/drawing/2014/main" id="{A1B839A3-90C7-6359-18CC-826CE5D5A871}"/>
              </a:ext>
            </a:extLst>
          </p:cNvPr>
          <p:cNvPicPr>
            <a:picLocks noChangeAspect="1"/>
          </p:cNvPicPr>
          <p:nvPr/>
        </p:nvPicPr>
        <p:blipFill>
          <a:blip r:embed="rId22"/>
          <a:stretch>
            <a:fillRect/>
          </a:stretch>
        </p:blipFill>
        <p:spPr>
          <a:xfrm>
            <a:off x="418691" y="5779897"/>
            <a:ext cx="1320361" cy="818050"/>
          </a:xfrm>
          <a:prstGeom prst="rect">
            <a:avLst/>
          </a:prstGeom>
        </p:spPr>
      </p:pic>
    </p:spTree>
    <p:extLst>
      <p:ext uri="{BB962C8B-B14F-4D97-AF65-F5344CB8AC3E}">
        <p14:creationId xmlns:p14="http://schemas.microsoft.com/office/powerpoint/2010/main" val="41040582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4BAACD10-1847-6A7C-74EE-E82C17EA42A8}"/>
              </a:ext>
            </a:extLst>
          </p:cNvPr>
          <p:cNvPicPr>
            <a:picLocks noChangeAspect="1"/>
          </p:cNvPicPr>
          <p:nvPr/>
        </p:nvPicPr>
        <p:blipFill>
          <a:blip r:embed="rId3"/>
          <a:stretch>
            <a:fillRect/>
          </a:stretch>
        </p:blipFill>
        <p:spPr>
          <a:xfrm>
            <a:off x="31770" y="35270"/>
            <a:ext cx="12195128" cy="6858000"/>
          </a:xfrm>
          <a:prstGeom prst="rect">
            <a:avLst/>
          </a:prstGeom>
        </p:spPr>
      </p:pic>
      <p:sp>
        <p:nvSpPr>
          <p:cNvPr id="44" name="Titel 4"/>
          <p:cNvSpPr txBox="1">
            <a:spLocks/>
          </p:cNvSpPr>
          <p:nvPr/>
        </p:nvSpPr>
        <p:spPr>
          <a:xfrm>
            <a:off x="-21123" y="3466916"/>
            <a:ext cx="12213123" cy="3393730"/>
          </a:xfrm>
          <a:prstGeom prst="rect">
            <a:avLst/>
          </a:prstGeom>
          <a:solidFill>
            <a:srgbClr val="004832">
              <a:alpha val="85000"/>
            </a:srgbClr>
          </a:solidFill>
        </p:spPr>
        <p:txBody>
          <a:bodyPr vert="horz" wrap="square" lIns="179906" tIns="0" rIns="0" bIns="0" rtlCol="0" anchor="ctr" anchorCtr="0">
            <a:noAutofit/>
          </a:bodyPr>
          <a:lstStyle>
            <a:lvl1pPr algn="l" defTabSz="914400" rtl="0" eaLnBrk="1" latinLnBrk="0" hangingPunct="1">
              <a:spcBef>
                <a:spcPct val="0"/>
              </a:spcBef>
              <a:buNone/>
              <a:defRPr lang="nl-NL" sz="1800" b="0" kern="1200" cap="all" spc="100" baseline="0" dirty="0">
                <a:solidFill>
                  <a:schemeClr val="tx2"/>
                </a:solidFill>
                <a:latin typeface="+mj-lt"/>
                <a:ea typeface="+mj-ea"/>
                <a:cs typeface="+mj-cs"/>
              </a:defRPr>
            </a:lvl1pPr>
          </a:lstStyle>
          <a:p>
            <a:pPr algn="ctr"/>
            <a:r>
              <a:rPr lang="fr-FR" sz="4000" b="1" cap="none" dirty="0">
                <a:solidFill>
                  <a:schemeClr val="bg1"/>
                </a:solidFill>
              </a:rPr>
              <a:t>MERCI POUR VOTRE ATTENTION</a:t>
            </a:r>
          </a:p>
          <a:p>
            <a:pPr algn="ctr"/>
            <a:endParaRPr lang="fr-FR" sz="3598" b="1" cap="none" dirty="0">
              <a:solidFill>
                <a:schemeClr val="bg1"/>
              </a:solidFill>
            </a:endParaRPr>
          </a:p>
          <a:p>
            <a:pPr algn="ctr"/>
            <a:r>
              <a:rPr lang="fr-FR" sz="3598" b="1" cap="none" dirty="0">
                <a:solidFill>
                  <a:schemeClr val="bg1"/>
                </a:solidFill>
              </a:rPr>
              <a:t>	</a:t>
            </a:r>
          </a:p>
          <a:p>
            <a:pPr algn="ctr"/>
            <a:endParaRPr lang="fr-FR" sz="3598" b="1" cap="none" dirty="0">
              <a:solidFill>
                <a:schemeClr val="bg1"/>
              </a:solidFill>
            </a:endParaRPr>
          </a:p>
          <a:p>
            <a:pPr algn="ctr"/>
            <a:endParaRPr lang="fr-FR" sz="3598" b="1" cap="none" dirty="0">
              <a:solidFill>
                <a:schemeClr val="bg1"/>
              </a:solidFill>
            </a:endParaRPr>
          </a:p>
        </p:txBody>
      </p:sp>
      <p:sp>
        <p:nvSpPr>
          <p:cNvPr id="5" name="Rectangle 4"/>
          <p:cNvSpPr/>
          <p:nvPr/>
        </p:nvSpPr>
        <p:spPr>
          <a:xfrm>
            <a:off x="4134802" y="4341678"/>
            <a:ext cx="6096000" cy="1568843"/>
          </a:xfrm>
          <a:prstGeom prst="rect">
            <a:avLst/>
          </a:prstGeom>
        </p:spPr>
        <p:txBody>
          <a:bodyPr>
            <a:spAutoFit/>
          </a:bodyPr>
          <a:lstStyle/>
          <a:p>
            <a:r>
              <a:rPr lang="fr-FR" sz="3198" b="1" dirty="0">
                <a:solidFill>
                  <a:schemeClr val="bg1"/>
                </a:solidFill>
              </a:rPr>
              <a:t>www.koppert.fr </a:t>
            </a:r>
          </a:p>
          <a:p>
            <a:r>
              <a:rPr lang="fr-FR" sz="3198" b="1" dirty="0">
                <a:solidFill>
                  <a:schemeClr val="bg1"/>
                </a:solidFill>
              </a:rPr>
              <a:t>info@koppert.fr</a:t>
            </a:r>
          </a:p>
          <a:p>
            <a:r>
              <a:rPr lang="fr-FR" sz="3198" b="1" dirty="0">
                <a:solidFill>
                  <a:schemeClr val="bg1"/>
                </a:solidFill>
              </a:rPr>
              <a:t>Tel : 04 90 78 30 13</a:t>
            </a:r>
          </a:p>
        </p:txBody>
      </p:sp>
      <p:grpSp>
        <p:nvGrpSpPr>
          <p:cNvPr id="2" name="Groupe 1">
            <a:extLst>
              <a:ext uri="{FF2B5EF4-FFF2-40B4-BE49-F238E27FC236}">
                <a16:creationId xmlns:a16="http://schemas.microsoft.com/office/drawing/2014/main" id="{7CA4A391-6DAB-0FEB-14A1-30CA483D4347}"/>
              </a:ext>
            </a:extLst>
          </p:cNvPr>
          <p:cNvGrpSpPr/>
          <p:nvPr/>
        </p:nvGrpSpPr>
        <p:grpSpPr>
          <a:xfrm>
            <a:off x="4300268" y="5999596"/>
            <a:ext cx="3238673" cy="503803"/>
            <a:chOff x="9656029" y="5475808"/>
            <a:chExt cx="2159090" cy="310747"/>
          </a:xfrm>
        </p:grpSpPr>
        <p:pic>
          <p:nvPicPr>
            <p:cNvPr id="4" name="Picture 2" descr="Bloc Icônes de réseaux sociaux – WordPress en Français">
              <a:extLst>
                <a:ext uri="{FF2B5EF4-FFF2-40B4-BE49-F238E27FC236}">
                  <a16:creationId xmlns:a16="http://schemas.microsoft.com/office/drawing/2014/main" id="{A145ABD3-32D9-2175-DBC5-DE0697C869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93" t="20351" r="6535" b="17861"/>
            <a:stretch/>
          </p:blipFill>
          <p:spPr bwMode="auto">
            <a:xfrm>
              <a:off x="9656029" y="5475808"/>
              <a:ext cx="2159090" cy="3107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X Company Logo PNG Vector (EPS) Free Download">
              <a:extLst>
                <a:ext uri="{FF2B5EF4-FFF2-40B4-BE49-F238E27FC236}">
                  <a16:creationId xmlns:a16="http://schemas.microsoft.com/office/drawing/2014/main" id="{43752C5B-94C1-77A0-AB8C-8890B3CF3D5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767" b="6800"/>
            <a:stretch/>
          </p:blipFill>
          <p:spPr bwMode="auto">
            <a:xfrm>
              <a:off x="10167226" y="5511484"/>
              <a:ext cx="238180" cy="2352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e 12">
            <a:extLst>
              <a:ext uri="{FF2B5EF4-FFF2-40B4-BE49-F238E27FC236}">
                <a16:creationId xmlns:a16="http://schemas.microsoft.com/office/drawing/2014/main" id="{F2FD7C8C-5E32-E5E8-F9F8-C343FD02FEA1}"/>
              </a:ext>
            </a:extLst>
          </p:cNvPr>
          <p:cNvGrpSpPr/>
          <p:nvPr/>
        </p:nvGrpSpPr>
        <p:grpSpPr>
          <a:xfrm>
            <a:off x="150597" y="343949"/>
            <a:ext cx="1717157" cy="2380769"/>
            <a:chOff x="10485834" y="604008"/>
            <a:chExt cx="1717157" cy="2380769"/>
          </a:xfrm>
        </p:grpSpPr>
        <p:sp>
          <p:nvSpPr>
            <p:cNvPr id="7" name="Rectangle 6">
              <a:extLst>
                <a:ext uri="{FF2B5EF4-FFF2-40B4-BE49-F238E27FC236}">
                  <a16:creationId xmlns:a16="http://schemas.microsoft.com/office/drawing/2014/main" id="{583BAFC9-07D6-3376-7428-9EA0B0A95941}"/>
                </a:ext>
              </a:extLst>
            </p:cNvPr>
            <p:cNvSpPr/>
            <p:nvPr/>
          </p:nvSpPr>
          <p:spPr>
            <a:xfrm>
              <a:off x="10485834" y="604008"/>
              <a:ext cx="1717157" cy="20004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fr-FR" sz="1799" dirty="0">
                <a:solidFill>
                  <a:prstClr val="white"/>
                </a:solidFill>
                <a:latin typeface="Arial"/>
              </a:endParaRPr>
            </a:p>
          </p:txBody>
        </p:sp>
        <p:pic>
          <p:nvPicPr>
            <p:cNvPr id="10" name="Image 9" descr="Une image contenant personne, Visage humain, plein air, arbre&#10;&#10;Description générée automatiquement">
              <a:extLst>
                <a:ext uri="{FF2B5EF4-FFF2-40B4-BE49-F238E27FC236}">
                  <a16:creationId xmlns:a16="http://schemas.microsoft.com/office/drawing/2014/main" id="{9B1FB5A7-4791-00F4-BCA1-07031C5C9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6105" y="886287"/>
              <a:ext cx="1011406" cy="1255385"/>
            </a:xfrm>
            <a:prstGeom prst="rect">
              <a:avLst/>
            </a:prstGeom>
          </p:spPr>
        </p:pic>
        <p:sp>
          <p:nvSpPr>
            <p:cNvPr id="11" name="ZoneTexte 10">
              <a:extLst>
                <a:ext uri="{FF2B5EF4-FFF2-40B4-BE49-F238E27FC236}">
                  <a16:creationId xmlns:a16="http://schemas.microsoft.com/office/drawing/2014/main" id="{227CD4A0-8E85-2B58-AC60-18DC5242647F}"/>
                </a:ext>
              </a:extLst>
            </p:cNvPr>
            <p:cNvSpPr txBox="1"/>
            <p:nvPr/>
          </p:nvSpPr>
          <p:spPr>
            <a:xfrm>
              <a:off x="10523048" y="2084531"/>
              <a:ext cx="1679943" cy="900246"/>
            </a:xfrm>
            <a:prstGeom prst="rect">
              <a:avLst/>
            </a:prstGeom>
            <a:solidFill>
              <a:srgbClr val="00B050"/>
            </a:solidFill>
          </p:spPr>
          <p:txBody>
            <a:bodyPr wrap="square" rtlCol="0">
              <a:spAutoFit/>
            </a:bodyPr>
            <a:lstStyle/>
            <a:p>
              <a:pPr algn="ctr" defTabSz="913943">
                <a:defRPr/>
              </a:pPr>
              <a:r>
                <a:rPr lang="fr-FR" sz="1050" b="1" i="1" dirty="0">
                  <a:solidFill>
                    <a:prstClr val="white"/>
                  </a:solidFill>
                  <a:latin typeface="Arial"/>
                </a:rPr>
                <a:t>Isabelle Faure</a:t>
              </a:r>
            </a:p>
            <a:p>
              <a:pPr algn="ctr" defTabSz="913943">
                <a:defRPr/>
              </a:pPr>
              <a:r>
                <a:rPr lang="fr-FR" sz="1050" i="1" dirty="0">
                  <a:solidFill>
                    <a:prstClr val="white"/>
                  </a:solidFill>
                  <a:latin typeface="Arial"/>
                </a:rPr>
                <a:t>Technico-commerciale Est. </a:t>
              </a:r>
            </a:p>
            <a:p>
              <a:pPr algn="ctr" defTabSz="913943">
                <a:defRPr/>
              </a:pPr>
              <a:r>
                <a:rPr lang="fr-FR" sz="1050" i="1" dirty="0">
                  <a:solidFill>
                    <a:schemeClr val="bg1"/>
                  </a:solidFill>
                  <a:latin typeface="Arial"/>
                  <a:hlinkClick r:id="rId7">
                    <a:extLst>
                      <a:ext uri="{A12FA001-AC4F-418D-AE19-62706E023703}">
                        <ahyp:hlinkClr xmlns:ahyp="http://schemas.microsoft.com/office/drawing/2018/hyperlinkcolor" val="tx"/>
                      </a:ext>
                    </a:extLst>
                  </a:hlinkClick>
                </a:rPr>
                <a:t>ifaure@koppert.fr</a:t>
              </a:r>
              <a:endParaRPr lang="fr-FR" sz="1050" i="1" dirty="0">
                <a:solidFill>
                  <a:schemeClr val="bg1"/>
                </a:solidFill>
                <a:latin typeface="Arial"/>
              </a:endParaRPr>
            </a:p>
            <a:p>
              <a:pPr algn="ctr" defTabSz="913943">
                <a:defRPr/>
              </a:pPr>
              <a:r>
                <a:rPr lang="fr-FR" sz="1050" i="1" dirty="0">
                  <a:solidFill>
                    <a:prstClr val="white"/>
                  </a:solidFill>
                  <a:latin typeface="Arial"/>
                </a:rPr>
                <a:t>06.83.84.89.49</a:t>
              </a:r>
            </a:p>
          </p:txBody>
        </p:sp>
      </p:grpSp>
      <p:grpSp>
        <p:nvGrpSpPr>
          <p:cNvPr id="17" name="Groupe 16">
            <a:extLst>
              <a:ext uri="{FF2B5EF4-FFF2-40B4-BE49-F238E27FC236}">
                <a16:creationId xmlns:a16="http://schemas.microsoft.com/office/drawing/2014/main" id="{1D4829A2-E849-34EC-99D5-04BA20E49693}"/>
              </a:ext>
            </a:extLst>
          </p:cNvPr>
          <p:cNvGrpSpPr/>
          <p:nvPr/>
        </p:nvGrpSpPr>
        <p:grpSpPr>
          <a:xfrm>
            <a:off x="2583111" y="343949"/>
            <a:ext cx="1717157" cy="2380769"/>
            <a:chOff x="10512057" y="2344411"/>
            <a:chExt cx="1717157" cy="2325714"/>
          </a:xfrm>
        </p:grpSpPr>
        <p:sp>
          <p:nvSpPr>
            <p:cNvPr id="14" name="Rectangle 13">
              <a:extLst>
                <a:ext uri="{FF2B5EF4-FFF2-40B4-BE49-F238E27FC236}">
                  <a16:creationId xmlns:a16="http://schemas.microsoft.com/office/drawing/2014/main" id="{A2362517-7EF2-E240-C572-5392B9A90A51}"/>
                </a:ext>
              </a:extLst>
            </p:cNvPr>
            <p:cNvSpPr/>
            <p:nvPr/>
          </p:nvSpPr>
          <p:spPr>
            <a:xfrm>
              <a:off x="10512057" y="2344411"/>
              <a:ext cx="1717157" cy="16969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defRPr/>
              </a:pPr>
              <a:endParaRPr lang="fr-FR" sz="1799" dirty="0">
                <a:solidFill>
                  <a:prstClr val="white"/>
                </a:solidFill>
                <a:latin typeface="Arial"/>
              </a:endParaRPr>
            </a:p>
          </p:txBody>
        </p:sp>
        <p:pic>
          <p:nvPicPr>
            <p:cNvPr id="15" name="Image 14" descr="Une image contenant personne, Visage humain, arbre, plein air&#10;&#10;Description générée automatiquement">
              <a:extLst>
                <a:ext uri="{FF2B5EF4-FFF2-40B4-BE49-F238E27FC236}">
                  <a16:creationId xmlns:a16="http://schemas.microsoft.com/office/drawing/2014/main" id="{D5DA1988-2FAD-12BE-987A-34B3BEED38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85065" y="2613062"/>
              <a:ext cx="910795" cy="1140389"/>
            </a:xfrm>
            <a:prstGeom prst="rect">
              <a:avLst/>
            </a:prstGeom>
          </p:spPr>
        </p:pic>
        <p:sp>
          <p:nvSpPr>
            <p:cNvPr id="16" name="ZoneTexte 15">
              <a:extLst>
                <a:ext uri="{FF2B5EF4-FFF2-40B4-BE49-F238E27FC236}">
                  <a16:creationId xmlns:a16="http://schemas.microsoft.com/office/drawing/2014/main" id="{B84C1EFC-5DF0-1E62-EA90-2051150196D6}"/>
                </a:ext>
              </a:extLst>
            </p:cNvPr>
            <p:cNvSpPr txBox="1"/>
            <p:nvPr/>
          </p:nvSpPr>
          <p:spPr>
            <a:xfrm>
              <a:off x="10521359" y="3813346"/>
              <a:ext cx="1698551" cy="856779"/>
            </a:xfrm>
            <a:prstGeom prst="rect">
              <a:avLst/>
            </a:prstGeom>
            <a:solidFill>
              <a:srgbClr val="00B050"/>
            </a:solidFill>
          </p:spPr>
          <p:txBody>
            <a:bodyPr wrap="square" rtlCol="0">
              <a:spAutoFit/>
            </a:bodyPr>
            <a:lstStyle/>
            <a:p>
              <a:pPr algn="ctr" defTabSz="913943">
                <a:defRPr/>
              </a:pPr>
              <a:r>
                <a:rPr lang="fr-FR" sz="1050" b="1" i="1" dirty="0">
                  <a:solidFill>
                    <a:prstClr val="white"/>
                  </a:solidFill>
                  <a:latin typeface="Arial"/>
                </a:rPr>
                <a:t>Adrien Lauberton</a:t>
              </a:r>
            </a:p>
            <a:p>
              <a:pPr algn="ctr" defTabSz="913943">
                <a:defRPr/>
              </a:pPr>
              <a:r>
                <a:rPr lang="fr-FR" sz="1050" i="1" dirty="0">
                  <a:solidFill>
                    <a:prstClr val="white"/>
                  </a:solidFill>
                  <a:latin typeface="Arial"/>
                </a:rPr>
                <a:t>Technico-commercial Ouest</a:t>
              </a:r>
            </a:p>
            <a:p>
              <a:pPr algn="ctr" defTabSz="913943">
                <a:defRPr/>
              </a:pPr>
              <a:r>
                <a:rPr lang="fr-FR" sz="1050" i="1" dirty="0">
                  <a:solidFill>
                    <a:schemeClr val="bg1"/>
                  </a:solidFill>
                  <a:latin typeface="Arial"/>
                  <a:hlinkClick r:id="rId9">
                    <a:extLst>
                      <a:ext uri="{A12FA001-AC4F-418D-AE19-62706E023703}">
                        <ahyp:hlinkClr xmlns:ahyp="http://schemas.microsoft.com/office/drawing/2018/hyperlinkcolor" val="tx"/>
                      </a:ext>
                    </a:extLst>
                  </a:hlinkClick>
                </a:rPr>
                <a:t>alauberton@koppert.fr</a:t>
              </a:r>
              <a:endParaRPr lang="fr-FR" sz="1050" i="1" dirty="0">
                <a:solidFill>
                  <a:schemeClr val="bg1"/>
                </a:solidFill>
                <a:latin typeface="Arial"/>
              </a:endParaRPr>
            </a:p>
            <a:p>
              <a:pPr algn="ctr" defTabSz="913943">
                <a:defRPr/>
              </a:pPr>
              <a:r>
                <a:rPr lang="fr-FR" sz="1050" i="1" dirty="0">
                  <a:solidFill>
                    <a:prstClr val="white"/>
                  </a:solidFill>
                  <a:latin typeface="Arial"/>
                </a:rPr>
                <a:t>06.85.76.07.51</a:t>
              </a:r>
            </a:p>
          </p:txBody>
        </p:sp>
      </p:grpSp>
      <p:grpSp>
        <p:nvGrpSpPr>
          <p:cNvPr id="3" name="Groupe 2">
            <a:extLst>
              <a:ext uri="{FF2B5EF4-FFF2-40B4-BE49-F238E27FC236}">
                <a16:creationId xmlns:a16="http://schemas.microsoft.com/office/drawing/2014/main" id="{6D86BEA1-B8BC-4481-3B70-242999559B25}"/>
              </a:ext>
            </a:extLst>
          </p:cNvPr>
          <p:cNvGrpSpPr/>
          <p:nvPr/>
        </p:nvGrpSpPr>
        <p:grpSpPr>
          <a:xfrm>
            <a:off x="6740773" y="899055"/>
            <a:ext cx="4424725" cy="1621045"/>
            <a:chOff x="6371658" y="1152940"/>
            <a:chExt cx="4424725" cy="1621045"/>
          </a:xfrm>
        </p:grpSpPr>
        <p:pic>
          <p:nvPicPr>
            <p:cNvPr id="19" name="Picture 2" descr="Aperçu de l’image">
              <a:extLst>
                <a:ext uri="{FF2B5EF4-FFF2-40B4-BE49-F238E27FC236}">
                  <a16:creationId xmlns:a16="http://schemas.microsoft.com/office/drawing/2014/main" id="{9ACB704C-9772-2762-8174-7DAA211953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1658" y="1700643"/>
              <a:ext cx="4424725" cy="1073342"/>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8A761DB4-981A-F01C-5116-226A290987CA}"/>
                </a:ext>
              </a:extLst>
            </p:cNvPr>
            <p:cNvSpPr txBox="1"/>
            <p:nvPr/>
          </p:nvSpPr>
          <p:spPr>
            <a:xfrm>
              <a:off x="6464707" y="1152940"/>
              <a:ext cx="4238625" cy="547704"/>
            </a:xfrm>
            <a:prstGeom prst="rect">
              <a:avLst/>
            </a:prstGeom>
            <a:solidFill>
              <a:schemeClr val="bg1"/>
            </a:solidFill>
          </p:spPr>
          <p:txBody>
            <a:bodyPr wrap="square" lIns="0" tIns="0" rIns="0" bIns="0" rtlCol="0">
              <a:noAutofit/>
            </a:bodyPr>
            <a:lstStyle/>
            <a:p>
              <a:pPr algn="ctr">
                <a:lnSpc>
                  <a:spcPct val="85000"/>
                </a:lnSpc>
                <a:spcBef>
                  <a:spcPts val="600"/>
                </a:spcBef>
                <a:spcAft>
                  <a:spcPts val="1200"/>
                </a:spcAft>
              </a:pPr>
              <a:r>
                <a:rPr lang="fr-FR" sz="1600" b="1" dirty="0">
                  <a:solidFill>
                    <a:schemeClr val="tx2"/>
                  </a:solidFill>
                </a:rPr>
                <a:t>Notre partenaire exclusif pour l’application des nématodes par </a:t>
              </a:r>
              <a:r>
                <a:rPr lang="fr-FR" sz="1600" b="1" dirty="0" err="1">
                  <a:solidFill>
                    <a:schemeClr val="tx2"/>
                  </a:solidFill>
                </a:rPr>
                <a:t>drône</a:t>
              </a:r>
              <a:endParaRPr lang="fr-FR" sz="1600" b="1" dirty="0">
                <a:solidFill>
                  <a:schemeClr val="tx2"/>
                </a:solidFill>
              </a:endParaRPr>
            </a:p>
          </p:txBody>
        </p:sp>
      </p:grpSp>
    </p:spTree>
    <p:extLst>
      <p:ext uri="{BB962C8B-B14F-4D97-AF65-F5344CB8AC3E}">
        <p14:creationId xmlns:p14="http://schemas.microsoft.com/office/powerpoint/2010/main" val="6292720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oppert Biological">
  <a:themeElements>
    <a:clrScheme name="KOPPERT">
      <a:dk1>
        <a:srgbClr val="002503"/>
      </a:dk1>
      <a:lt1>
        <a:sysClr val="window" lastClr="FFFFFF"/>
      </a:lt1>
      <a:dk2>
        <a:srgbClr val="004832"/>
      </a:dk2>
      <a:lt2>
        <a:srgbClr val="F6F2E6"/>
      </a:lt2>
      <a:accent1>
        <a:srgbClr val="23B45A"/>
      </a:accent1>
      <a:accent2>
        <a:srgbClr val="AFDCAF"/>
      </a:accent2>
      <a:accent3>
        <a:srgbClr val="FFCD00"/>
      </a:accent3>
      <a:accent4>
        <a:srgbClr val="FFEB91"/>
      </a:accent4>
      <a:accent5>
        <a:srgbClr val="B8ACD6"/>
      </a:accent5>
      <a:accent6>
        <a:srgbClr val="63B1BC"/>
      </a:accent6>
      <a:hlink>
        <a:srgbClr val="63B1BC"/>
      </a:hlink>
      <a:folHlink>
        <a:srgbClr val="B8ACD6"/>
      </a:folHlink>
    </a:clrScheme>
    <a:fontScheme name="Aangepast 104">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lIns="180000" tIns="180000" rIns="180000" bIns="180000" rtlCol="0" anchor="ctr"/>
      <a:lstStyle>
        <a:defPPr algn="ctr">
          <a:lnSpc>
            <a:spcPct val="85000"/>
          </a:lnSpc>
          <a:spcBef>
            <a:spcPts val="600"/>
          </a:spcBef>
          <a:spcAft>
            <a:spcPts val="1200"/>
          </a:spcAft>
          <a:defRPr sz="1600"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85000"/>
          </a:lnSpc>
          <a:spcBef>
            <a:spcPts val="600"/>
          </a:spcBef>
          <a:spcAft>
            <a:spcPts val="1200"/>
          </a:spcAft>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Koppert Biological">
  <a:themeElements>
    <a:clrScheme name="KOPPERT">
      <a:dk1>
        <a:srgbClr val="002503"/>
      </a:dk1>
      <a:lt1>
        <a:sysClr val="window" lastClr="FFFFFF"/>
      </a:lt1>
      <a:dk2>
        <a:srgbClr val="004832"/>
      </a:dk2>
      <a:lt2>
        <a:srgbClr val="F6F2E6"/>
      </a:lt2>
      <a:accent1>
        <a:srgbClr val="23B45A"/>
      </a:accent1>
      <a:accent2>
        <a:srgbClr val="AFDCAF"/>
      </a:accent2>
      <a:accent3>
        <a:srgbClr val="FFCD00"/>
      </a:accent3>
      <a:accent4>
        <a:srgbClr val="FFEB91"/>
      </a:accent4>
      <a:accent5>
        <a:srgbClr val="B8ACD6"/>
      </a:accent5>
      <a:accent6>
        <a:srgbClr val="63B1BC"/>
      </a:accent6>
      <a:hlink>
        <a:srgbClr val="63B1BC"/>
      </a:hlink>
      <a:folHlink>
        <a:srgbClr val="B8ACD6"/>
      </a:folHlink>
    </a:clrScheme>
    <a:fontScheme name="Aangepast 104">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lIns="180000" tIns="180000" rIns="180000" bIns="180000" rtlCol="0" anchor="ctr"/>
      <a:lstStyle>
        <a:defPPr algn="ctr">
          <a:lnSpc>
            <a:spcPct val="85000"/>
          </a:lnSpc>
          <a:spcBef>
            <a:spcPts val="600"/>
          </a:spcBef>
          <a:spcAft>
            <a:spcPts val="1200"/>
          </a:spcAft>
          <a:defRPr sz="1600"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85000"/>
          </a:lnSpc>
          <a:spcBef>
            <a:spcPts val="600"/>
          </a:spcBef>
          <a:spcAft>
            <a:spcPts val="1200"/>
          </a:spcAft>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589</Words>
  <Application>Microsoft Office PowerPoint</Application>
  <PresentationFormat>Grand écran</PresentationFormat>
  <Paragraphs>112</Paragraphs>
  <Slides>9</Slides>
  <Notes>3</Notes>
  <HiddenSlides>0</HiddenSlides>
  <MMClips>0</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9</vt:i4>
      </vt:variant>
    </vt:vector>
  </HeadingPairs>
  <TitlesOfParts>
    <vt:vector size="19" baseType="lpstr">
      <vt:lpstr>Archivo Expanded Expanded</vt:lpstr>
      <vt:lpstr>Arial</vt:lpstr>
      <vt:lpstr>Calibri</vt:lpstr>
      <vt:lpstr>Calibri Light</vt:lpstr>
      <vt:lpstr>Frutiger Neue LT W1G</vt:lpstr>
      <vt:lpstr>Open Sans</vt:lpstr>
      <vt:lpstr>Wingdings</vt:lpstr>
      <vt:lpstr>Thème Office</vt:lpstr>
      <vt:lpstr>Koppert Biological</vt:lpstr>
      <vt:lpstr>1_Koppert Biological</vt:lpstr>
      <vt:lpstr>Présentation PowerPoint</vt:lpstr>
      <vt:lpstr>Pourquoi utiliser les nématodes ?</vt:lpstr>
      <vt:lpstr>Présentation PowerPoint</vt:lpstr>
      <vt:lpstr>ENTONEM : Steinernema feltiae</vt:lpstr>
      <vt:lpstr>ENTONEM solution sécure de lutte contre le stade chenille Processionnaires</vt:lpstr>
      <vt:lpstr>POSITIONNEMENT SUR CES 2 RAVAGEURS</vt:lpstr>
      <vt:lpstr>PLAQUETTES JEVI A NEUF !</vt:lpstr>
      <vt:lpstr>Recherche &amp; développement, partenariats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Clémentine Leriche</dc:creator>
  <cp:lastModifiedBy>Alexandra le Morvan</cp:lastModifiedBy>
  <cp:revision>149</cp:revision>
  <cp:lastPrinted>2024-05-28T09:21:10Z</cp:lastPrinted>
  <dcterms:created xsi:type="dcterms:W3CDTF">2023-07-24T12:06:29Z</dcterms:created>
  <dcterms:modified xsi:type="dcterms:W3CDTF">2024-05-29T09:53:22Z</dcterms:modified>
</cp:coreProperties>
</file>