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3" r:id="rId5"/>
    <p:sldId id="274" r:id="rId6"/>
    <p:sldId id="260" r:id="rId7"/>
    <p:sldId id="268" r:id="rId8"/>
    <p:sldId id="270" r:id="rId9"/>
    <p:sldId id="261" r:id="rId10"/>
    <p:sldId id="262" r:id="rId11"/>
    <p:sldId id="263" r:id="rId12"/>
    <p:sldId id="269" r:id="rId13"/>
    <p:sldId id="264" r:id="rId14"/>
    <p:sldId id="266" r:id="rId15"/>
    <p:sldId id="267" r:id="rId16"/>
    <p:sldId id="271" r:id="rId17"/>
    <p:sldId id="272" r:id="rId18"/>
    <p:sldId id="25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9EA-910C-4F7A-8A0C-CF6438F6456A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4202-93F0-4723-9FE3-EEE2DEF21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9EA-910C-4F7A-8A0C-CF6438F6456A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4202-93F0-4723-9FE3-EEE2DEF21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9EA-910C-4F7A-8A0C-CF6438F6456A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4202-93F0-4723-9FE3-EEE2DEF21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9EA-910C-4F7A-8A0C-CF6438F6456A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4202-93F0-4723-9FE3-EEE2DEF21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9EA-910C-4F7A-8A0C-CF6438F6456A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4202-93F0-4723-9FE3-EEE2DEF21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9EA-910C-4F7A-8A0C-CF6438F6456A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4202-93F0-4723-9FE3-EEE2DEF21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9EA-910C-4F7A-8A0C-CF6438F6456A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4202-93F0-4723-9FE3-EEE2DEF21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9EA-910C-4F7A-8A0C-CF6438F6456A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4202-93F0-4723-9FE3-EEE2DEF21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9EA-910C-4F7A-8A0C-CF6438F6456A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4202-93F0-4723-9FE3-EEE2DEF21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9EA-910C-4F7A-8A0C-CF6438F6456A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4202-93F0-4723-9FE3-EEE2DEF21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9EA-910C-4F7A-8A0C-CF6438F6456A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4202-93F0-4723-9FE3-EEE2DEF21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A9EA-910C-4F7A-8A0C-CF6438F6456A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14202-93F0-4723-9FE3-EEE2DEF210E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enhorticole.fr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enhorticole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400800" cy="1752600"/>
          </a:xfrm>
        </p:spPr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267200" cy="2941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6632"/>
            <a:ext cx="6444208" cy="656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1520" y="4437112"/>
            <a:ext cx="1925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Végétaux</a:t>
            </a:r>
          </a:p>
          <a:p>
            <a:r>
              <a:rPr lang="fr-FR" sz="2800" b="1" dirty="0"/>
              <a:t>d’ornement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4450"/>
            <a:ext cx="6300192" cy="668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23528" y="4725144"/>
            <a:ext cx="187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Formations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6632"/>
            <a:ext cx="5588631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39552" y="4509120"/>
            <a:ext cx="146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Portraits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6632"/>
            <a:ext cx="6333381" cy="660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9512" y="4725144"/>
            <a:ext cx="2449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Réalisations </a:t>
            </a:r>
          </a:p>
          <a:p>
            <a:r>
              <a:rPr lang="fr-FR" sz="2800" b="1" dirty="0"/>
              <a:t>et prospectives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pic>
        <p:nvPicPr>
          <p:cNvPr id="11266" name="Picture 2" descr="C:\Users\Administrateur\Desktop\GRUISSAN 2024\Visuel Linked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6300192" cy="6839687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07504" y="5301208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LinkedIn</a:t>
            </a:r>
            <a:endParaRPr lang="fr-FR" sz="2800" b="1" dirty="0"/>
          </a:p>
          <a:p>
            <a:r>
              <a:rPr lang="fr-FR" sz="1200" b="1" i="1" dirty="0"/>
              <a:t>Animations sur les essentiels </a:t>
            </a:r>
          </a:p>
          <a:p>
            <a:r>
              <a:rPr lang="fr-FR" sz="1200" b="1" i="1" dirty="0"/>
              <a:t>De la semaine</a:t>
            </a:r>
          </a:p>
          <a:p>
            <a:r>
              <a:rPr lang="fr-FR" sz="1200" b="1" i="1" dirty="0"/>
              <a:t>Du mois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79512" y="4941168"/>
            <a:ext cx="1599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Facebook</a:t>
            </a:r>
            <a:endParaRPr lang="fr-FR" sz="2800" b="1" dirty="0"/>
          </a:p>
        </p:txBody>
      </p:sp>
      <p:pic>
        <p:nvPicPr>
          <p:cNvPr id="12290" name="Picture 2" descr="C:\Users\Administrateur\Desktop\GRUISSAN 2024\Facebook Lien hortic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7"/>
            <a:ext cx="7092280" cy="4992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779912" y="1700808"/>
            <a:ext cx="50826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Partenaires : </a:t>
            </a:r>
            <a:r>
              <a:rPr lang="fr-FR" sz="2800" b="1" i="1" dirty="0"/>
              <a:t>Matériel &amp; Paysage</a:t>
            </a:r>
          </a:p>
          <a:p>
            <a:pPr algn="ctr"/>
            <a:r>
              <a:rPr lang="fr-FR" sz="1600" b="1" dirty="0"/>
              <a:t>Et </a:t>
            </a:r>
            <a:r>
              <a:rPr lang="fr-FR" sz="1600" b="1" i="1" dirty="0"/>
              <a:t>Moteurs &amp; réseaux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0B1E04-2303-B33E-2785-ED274162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1487"/>
            <a:ext cx="9144000" cy="32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9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793849" y="6264752"/>
            <a:ext cx="6274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Filière verte : une newsletter commune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E2BFBF-7D48-33F8-92CE-3228438DA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584" y="15378"/>
            <a:ext cx="6296904" cy="18957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4364A0-A365-E317-EE9F-969857661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8" y="1772816"/>
            <a:ext cx="3800329" cy="35221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5C4B681-1A6A-FC42-A5FB-729C02BB2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157" y="2094230"/>
            <a:ext cx="4764181" cy="42150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1CD072F-F4DB-ECCD-688B-8C7D3C4D0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092" y="1801822"/>
            <a:ext cx="2760114" cy="44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8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2915816" cy="3600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448272" cy="168774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627784" y="1472582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Merci !</a:t>
            </a:r>
          </a:p>
          <a:p>
            <a:pPr algn="ctr"/>
            <a:r>
              <a:rPr lang="fr-FR" sz="3200" b="1" dirty="0">
                <a:hlinkClick r:id="rId3"/>
              </a:rPr>
              <a:t>www.lienhorticole.fr</a:t>
            </a:r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Rédacteur en chef </a:t>
            </a:r>
          </a:p>
          <a:p>
            <a:pPr algn="ctr"/>
            <a:r>
              <a:rPr lang="fr-FR" sz="3200" b="1" dirty="0"/>
              <a:t>Pascal Fayolle</a:t>
            </a:r>
          </a:p>
          <a:p>
            <a:pPr algn="ctr"/>
            <a:r>
              <a:rPr lang="fr-FR" sz="3200" b="1" dirty="0"/>
              <a:t>fayolle@lienhorticole.fr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Rédactrice</a:t>
            </a:r>
          </a:p>
          <a:p>
            <a:pPr algn="ctr"/>
            <a:r>
              <a:rPr lang="fr-FR" sz="3200" b="1" dirty="0"/>
              <a:t>Odile Maillard</a:t>
            </a:r>
          </a:p>
          <a:p>
            <a:pPr algn="ctr"/>
            <a:r>
              <a:rPr lang="fr-FR" sz="3200" b="1" dirty="0"/>
              <a:t>maillard@lienhorticole.fr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6165304"/>
            <a:ext cx="6400800" cy="528464"/>
          </a:xfrm>
        </p:spPr>
        <p:txBody>
          <a:bodyPr>
            <a:normAutofit fontScale="475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160240" cy="1489184"/>
          </a:xfrm>
          <a:prstGeom prst="rect">
            <a:avLst/>
          </a:prstGeom>
          <a:noFill/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699792" y="260648"/>
          <a:ext cx="6096000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572000" y="109711"/>
            <a:ext cx="41226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400" b="1" dirty="0"/>
              <a:t>Mensuel</a:t>
            </a:r>
          </a:p>
          <a:p>
            <a:r>
              <a:rPr lang="fr-FR" sz="2400" b="1" dirty="0"/>
              <a:t>	+</a:t>
            </a:r>
          </a:p>
          <a:p>
            <a:r>
              <a:rPr lang="fr-FR" sz="2400" b="1" dirty="0">
                <a:hlinkClick r:id="rId3"/>
              </a:rPr>
              <a:t>www.lienhorticole.fr</a:t>
            </a:r>
            <a:endParaRPr lang="fr-FR" sz="2400" b="1" dirty="0"/>
          </a:p>
          <a:p>
            <a:r>
              <a:rPr lang="fr-FR" sz="2400" b="1" dirty="0"/>
              <a:t>	+</a:t>
            </a:r>
          </a:p>
          <a:p>
            <a:r>
              <a:rPr lang="fr-FR" sz="2400" b="1" dirty="0"/>
              <a:t>1 Newsletter hebdomadaire </a:t>
            </a:r>
          </a:p>
          <a:p>
            <a:r>
              <a:rPr lang="fr-FR" sz="2400" b="1" dirty="0"/>
              <a:t>	+</a:t>
            </a:r>
          </a:p>
          <a:p>
            <a:r>
              <a:rPr lang="fr-FR" sz="2400" b="1" dirty="0"/>
              <a:t>Réseaux sociaux : X + F + </a:t>
            </a:r>
            <a:r>
              <a:rPr lang="fr-FR" sz="2400" b="1" dirty="0" err="1"/>
              <a:t>LIn</a:t>
            </a:r>
            <a:endParaRPr lang="fr-FR" sz="2400" b="1" dirty="0"/>
          </a:p>
          <a:p>
            <a:r>
              <a:rPr lang="fr-FR" sz="2400" b="1" dirty="0"/>
              <a:t>	+</a:t>
            </a:r>
          </a:p>
          <a:p>
            <a:r>
              <a:rPr lang="fr-FR" sz="2400" b="1" dirty="0"/>
              <a:t>	</a:t>
            </a:r>
          </a:p>
          <a:p>
            <a:r>
              <a:rPr lang="fr-FR" sz="2400" b="1" dirty="0"/>
              <a:t>	Partenaire : Matériels 	&amp; Paysage</a:t>
            </a:r>
          </a:p>
          <a:p>
            <a:r>
              <a:rPr lang="fr-FR" sz="2400" b="1" dirty="0"/>
              <a:t>	+ </a:t>
            </a:r>
          </a:p>
          <a:p>
            <a:r>
              <a:rPr lang="fr-FR" sz="2400" b="1" dirty="0"/>
              <a:t>	1 Newsletter mensuelle 	commune</a:t>
            </a:r>
          </a:p>
          <a:p>
            <a:endParaRPr lang="fr-FR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pic>
        <p:nvPicPr>
          <p:cNvPr id="10242" name="Picture 2" descr="C:\Users\Administrateur\Desktop\GRUISSAN 2024\www.lienhorticole.f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4716016" cy="660657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79512" y="5589240"/>
            <a:ext cx="3281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www.lienhorticole.fr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563888" y="6203930"/>
            <a:ext cx="4757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Vidéos, diaporamas, dossiers…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2595D5-7206-D414-6D10-F43BAC0F4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381" y="1027526"/>
            <a:ext cx="6732240" cy="48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3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364088" y="666171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Chaque mois…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F6389B-0A79-9B2E-14FD-BC8F2605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0034"/>
            <a:ext cx="9144000" cy="36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5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124228"/>
            <a:ext cx="73628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860032" y="548680"/>
            <a:ext cx="401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Agenda et Manifestations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1D0D0C4-A84D-8640-E491-CF08306F0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429000"/>
            <a:ext cx="4572396" cy="3429297"/>
          </a:xfrm>
          <a:prstGeom prst="rect">
            <a:avLst/>
          </a:prstGeom>
        </p:spPr>
      </p:pic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2029"/>
            <a:ext cx="1775757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39" y="476672"/>
            <a:ext cx="683856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6024"/>
            <a:ext cx="643163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547664" cy="31244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Gruissan – 31 mai 2024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1052736"/>
            <a:ext cx="72580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teur\Desktop\Logo_LenH-gr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016224" cy="138990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355976" y="332656"/>
            <a:ext cx="3981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Protection phytosanitaire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4725144"/>
            <a:ext cx="1908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Biocontrôle</a:t>
            </a:r>
            <a:endParaRPr lang="fr-FR" sz="2800" b="1" dirty="0"/>
          </a:p>
          <a:p>
            <a:r>
              <a:rPr lang="fr-FR" sz="2800" b="1" dirty="0"/>
              <a:t>Stratégie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210</Words>
  <Application>Microsoft Office PowerPoint</Application>
  <PresentationFormat>Affichage à l'écran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</dc:creator>
  <cp:lastModifiedBy>Odile MAILLARD</cp:lastModifiedBy>
  <cp:revision>9</cp:revision>
  <dcterms:created xsi:type="dcterms:W3CDTF">2024-05-28T13:36:50Z</dcterms:created>
  <dcterms:modified xsi:type="dcterms:W3CDTF">2024-05-29T09:36:16Z</dcterms:modified>
</cp:coreProperties>
</file>