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61" r:id="rId4"/>
    <p:sldId id="258" r:id="rId5"/>
    <p:sldId id="259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1" r:id="rId33"/>
    <p:sldId id="292" r:id="rId34"/>
    <p:sldId id="293" r:id="rId35"/>
    <p:sldId id="294" r:id="rId36"/>
    <p:sldId id="295" r:id="rId37"/>
    <p:sldId id="296" r:id="rId38"/>
    <p:sldId id="298" r:id="rId39"/>
    <p:sldId id="299" r:id="rId40"/>
    <p:sldId id="300" r:id="rId41"/>
    <p:sldId id="301" r:id="rId42"/>
    <p:sldId id="302" r:id="rId43"/>
    <p:sldId id="303" r:id="rId44"/>
    <p:sldId id="304" r:id="rId45"/>
    <p:sldId id="305" r:id="rId46"/>
    <p:sldId id="306" r:id="rId47"/>
    <p:sldId id="307" r:id="rId48"/>
    <p:sldId id="308" r:id="rId49"/>
    <p:sldId id="309" r:id="rId50"/>
    <p:sldId id="310" r:id="rId51"/>
    <p:sldId id="311" r:id="rId52"/>
    <p:sldId id="312" r:id="rId53"/>
    <p:sldId id="313" r:id="rId54"/>
    <p:sldId id="314" r:id="rId55"/>
    <p:sldId id="315" r:id="rId56"/>
    <p:sldId id="316" r:id="rId57"/>
    <p:sldId id="317" r:id="rId58"/>
    <p:sldId id="318" r:id="rId59"/>
    <p:sldId id="319" r:id="rId60"/>
    <p:sldId id="320" r:id="rId61"/>
    <p:sldId id="321" r:id="rId62"/>
  </p:sldIdLst>
  <p:sldSz cx="12192000" cy="6858000"/>
  <p:notesSz cx="6858000" cy="9144000"/>
  <p:photoAlbum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82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2850CCE-2888-A58D-59E7-52C60FC095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1B2349E7-17DE-ED28-4E5B-2A137911D2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16A1F64-6F9B-8742-EFCA-5FC2FD3C7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15BE-89F4-4D92-88B6-316FBAE295EF}" type="datetimeFigureOut">
              <a:rPr lang="fr-FR" smtClean="0"/>
              <a:t>16/05/2024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059CE4E2-0C91-6F35-BF7A-41584881A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AC5346E-C1D3-FCD8-BD10-B265CCAA1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AEE08-115D-4784-BC1F-79B4F49DC07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07700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0D888B1-6DB3-88BD-0C7E-9E2303529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0FDB2C8-3E70-C522-282E-A80BE1718F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BA7DF1C-F0F5-43A2-024A-295A3516E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15BE-89F4-4D92-88B6-316FBAE295EF}" type="datetimeFigureOut">
              <a:rPr lang="fr-FR" smtClean="0"/>
              <a:t>16/05/2024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3638BEB7-71EF-880E-0BDA-6C85087B21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249D053-C082-659F-8833-551C1921C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AEE08-115D-4784-BC1F-79B4F49DC07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02621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2D21F82-6229-A1C7-F2C9-0EC2D10A5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E8BBD268-DB11-81EE-1B33-DB981F10F9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10115E5-2B7C-E4B4-190F-DCA12DA8E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15BE-89F4-4D92-88B6-316FBAE295EF}" type="datetimeFigureOut">
              <a:rPr lang="fr-FR" smtClean="0"/>
              <a:t>16/05/2024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649A6332-CB9C-A60C-8151-86ED38E69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AB54938F-44C7-601F-C273-2CEA6C343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AEE08-115D-4784-BC1F-79B4F49DC07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54117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D3434E0-2C5B-5730-2B7B-0B4BBE87B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45F603E-482B-C1AB-7EFB-098ACF9927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0BCE2A97-A922-A8B0-CD25-924F6C3378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A1416EF8-6A2F-BE9F-3BE5-FCE8A26F4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15BE-89F4-4D92-88B6-316FBAE295EF}" type="datetimeFigureOut">
              <a:rPr lang="fr-FR" smtClean="0"/>
              <a:t>16/05/2024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FFD9FD43-A845-1873-ABA4-DB1669D87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834C2845-C31D-E38E-77A2-6AD6667ED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AEE08-115D-4784-BC1F-79B4F49DC07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66385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104C6DC-D731-0326-9434-DB5AC1C54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0636529A-FA62-9FF1-A7F9-AACED33468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2BD19ACB-A7F3-C3AC-D0F3-27E238BBD6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0FEBAA48-51C6-5B97-1135-C1F93F9803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CCEAD89A-7CB7-2BD9-C142-46945AA162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620E0673-10F6-D2A7-77AB-B2B153F6F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15BE-89F4-4D92-88B6-316FBAE295EF}" type="datetimeFigureOut">
              <a:rPr lang="fr-FR" smtClean="0"/>
              <a:t>16/05/2024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671EE11D-CF4C-4505-6573-5EF2915B3C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E1325FDA-DAE9-D68F-22A1-7740BCB58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AEE08-115D-4784-BC1F-79B4F49DC07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02469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5EB52D0-CE94-8719-21D0-6EFA4B150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93A31417-0549-8F7E-F563-80DB5E5B2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15BE-89F4-4D92-88B6-316FBAE295EF}" type="datetimeFigureOut">
              <a:rPr lang="fr-FR" smtClean="0"/>
              <a:t>16/05/2024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F9353780-586C-8103-B703-3CC265711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79AACCCA-FEA2-ABB3-0166-16D3CD294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AEE08-115D-4784-BC1F-79B4F49DC07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56542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3542917E-079D-2110-3023-94E516F0C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15BE-89F4-4D92-88B6-316FBAE295EF}" type="datetimeFigureOut">
              <a:rPr lang="fr-FR" smtClean="0"/>
              <a:t>16/05/2024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17DCEF8F-8972-3680-66BA-F3CB2A9D5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72844401-4702-8546-A242-B40FF89A2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AEE08-115D-4784-BC1F-79B4F49DC07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24933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0862FCF-03CB-CE24-054E-0530D6F16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BCABFDA-41AD-76A6-C660-8D56266E6D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2C4058EF-1E63-BD14-B6FD-ED0FA1D3FE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4E4DD07C-4FBF-4A1B-F0A5-6E70E0AB7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15BE-89F4-4D92-88B6-316FBAE295EF}" type="datetimeFigureOut">
              <a:rPr lang="fr-FR" smtClean="0"/>
              <a:t>16/05/2024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A954F157-EC78-2A1A-D060-7BFDB6182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18FBD771-3EDE-E1C9-FDC3-5E26758B5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AEE08-115D-4784-BC1F-79B4F49DC07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17665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420B941-F7BA-8A8F-F90F-15AFD7EE5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5DC12447-EA4C-F340-698E-9B5223E70C5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CE8BB3B3-E0A9-BCE3-7D3F-E284342CF0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556CAF33-C176-644A-D489-A72BB6735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15BE-89F4-4D92-88B6-316FBAE295EF}" type="datetimeFigureOut">
              <a:rPr lang="fr-FR" smtClean="0"/>
              <a:t>16/05/2024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968F125F-DB02-B8CB-0256-ABA501CBF9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F444FDBF-1556-9233-1423-339754F87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AEE08-115D-4784-BC1F-79B4F49DC07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53705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3A88212-1755-273F-A555-89300DD06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366A1E8C-427C-A309-C16F-B3A71922A7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7639D5EC-7EBC-6ACA-0292-2DBB020DA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15BE-89F4-4D92-88B6-316FBAE295EF}" type="datetimeFigureOut">
              <a:rPr lang="fr-FR" smtClean="0"/>
              <a:t>16/05/2024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46163381-4DEA-783D-52D6-4DF8E6EEC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EC817739-E4F2-1F6E-DA31-722CE3FB3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AEE08-115D-4784-BC1F-79B4F49DC07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28026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B205A1E4-046F-F9DF-262C-D0BE9E22AB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06111C99-267A-92E8-5CF9-1A4EC1E1D4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7A4CABBA-ACCB-7AA2-5711-758603DDB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15BE-89F4-4D92-88B6-316FBAE295EF}" type="datetimeFigureOut">
              <a:rPr lang="fr-FR" smtClean="0"/>
              <a:t>16/05/2024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6F1CE9E9-3C1C-3054-DF82-1620E91F6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A79BBAA-DCB2-7B62-0950-181737A2D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AEE08-115D-4784-BC1F-79B4F49DC07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75972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003373CD-4E5A-D207-5F4E-C9F466CFE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56ECD53B-A8F2-29B1-7FA1-95E8D4D7DC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61134C67-AD7B-5AD3-8A87-9EB828F976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2D15BE-89F4-4D92-88B6-316FBAE295EF}" type="datetimeFigureOut">
              <a:rPr lang="fr-FR" smtClean="0"/>
              <a:t>16/05/2024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44E70E29-F7F4-4E94-94E3-AE11EA0246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A54F2DB-DD1F-60ED-D91D-2852901720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1AEE08-115D-4784-BC1F-79B4F49DC07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891122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01">
            <a:extLst>
              <a:ext uri="{FF2B5EF4-FFF2-40B4-BE49-F238E27FC236}">
                <a16:creationId xmlns:a16="http://schemas.microsoft.com/office/drawing/2014/main" id="{BAB339CD-44F3-260F-2FBB-D724F47F38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956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07">
            <a:extLst>
              <a:ext uri="{FF2B5EF4-FFF2-40B4-BE49-F238E27FC236}">
                <a16:creationId xmlns:a16="http://schemas.microsoft.com/office/drawing/2014/main" id="{439E2E2E-8D60-CC49-03F5-25C312D43F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375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05">
            <a:extLst>
              <a:ext uri="{FF2B5EF4-FFF2-40B4-BE49-F238E27FC236}">
                <a16:creationId xmlns:a16="http://schemas.microsoft.com/office/drawing/2014/main" id="{B9F087E6-1A84-B3E4-9040-8C84A111DF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381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02">
            <a:extLst>
              <a:ext uri="{FF2B5EF4-FFF2-40B4-BE49-F238E27FC236}">
                <a16:creationId xmlns:a16="http://schemas.microsoft.com/office/drawing/2014/main" id="{72DF1503-E5DD-AA22-85C3-BE60F4DCA68B}"/>
              </a:ext>
            </a:extLst>
          </p:cNvPr>
          <p:cNvPicPr>
            <a:picLocks noGrp="1" noChangeAspect="1"/>
          </p:cNvPicPr>
          <p:nvPr isPhoto="1"/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04" t="355" r="4579" b="-355"/>
          <a:stretch/>
        </p:blipFill>
        <p:spPr>
          <a:xfrm>
            <a:off x="1995791" y="0"/>
            <a:ext cx="82004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191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03">
            <a:extLst>
              <a:ext uri="{FF2B5EF4-FFF2-40B4-BE49-F238E27FC236}">
                <a16:creationId xmlns:a16="http://schemas.microsoft.com/office/drawing/2014/main" id="{BF217398-E8ED-C1EF-CE1F-75483D336A3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671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06">
            <a:extLst>
              <a:ext uri="{FF2B5EF4-FFF2-40B4-BE49-F238E27FC236}">
                <a16:creationId xmlns:a16="http://schemas.microsoft.com/office/drawing/2014/main" id="{4E84FF0F-849B-9418-B652-041B3381413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342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08">
            <a:extLst>
              <a:ext uri="{FF2B5EF4-FFF2-40B4-BE49-F238E27FC236}">
                <a16:creationId xmlns:a16="http://schemas.microsoft.com/office/drawing/2014/main" id="{3B7B604B-576E-9BE3-5323-61D5F7BDB6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6008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09">
            <a:extLst>
              <a:ext uri="{FF2B5EF4-FFF2-40B4-BE49-F238E27FC236}">
                <a16:creationId xmlns:a16="http://schemas.microsoft.com/office/drawing/2014/main" id="{CA8F46F5-28B3-904C-30BC-5470D382E9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859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10">
            <a:extLst>
              <a:ext uri="{FF2B5EF4-FFF2-40B4-BE49-F238E27FC236}">
                <a16:creationId xmlns:a16="http://schemas.microsoft.com/office/drawing/2014/main" id="{A5798235-2A05-4487-9D8C-22101B63DE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7056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11">
            <a:extLst>
              <a:ext uri="{FF2B5EF4-FFF2-40B4-BE49-F238E27FC236}">
                <a16:creationId xmlns:a16="http://schemas.microsoft.com/office/drawing/2014/main" id="{0427AF63-465A-FD66-35CA-0509CD26E3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7658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12">
            <a:extLst>
              <a:ext uri="{FF2B5EF4-FFF2-40B4-BE49-F238E27FC236}">
                <a16:creationId xmlns:a16="http://schemas.microsoft.com/office/drawing/2014/main" id="{2648FD70-9CBA-7A22-6AD6-6416521456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4357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13">
            <a:extLst>
              <a:ext uri="{FF2B5EF4-FFF2-40B4-BE49-F238E27FC236}">
                <a16:creationId xmlns:a16="http://schemas.microsoft.com/office/drawing/2014/main" id="{C24D0943-B677-5ED1-5563-0AA684972B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6122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14">
            <a:extLst>
              <a:ext uri="{FF2B5EF4-FFF2-40B4-BE49-F238E27FC236}">
                <a16:creationId xmlns:a16="http://schemas.microsoft.com/office/drawing/2014/main" id="{3F0FC5D6-3003-3886-A45F-086C10564E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7084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15">
            <a:extLst>
              <a:ext uri="{FF2B5EF4-FFF2-40B4-BE49-F238E27FC236}">
                <a16:creationId xmlns:a16="http://schemas.microsoft.com/office/drawing/2014/main" id="{B52302AE-4ED0-E863-48B0-D9B11AAE8E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7274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16">
            <a:extLst>
              <a:ext uri="{FF2B5EF4-FFF2-40B4-BE49-F238E27FC236}">
                <a16:creationId xmlns:a16="http://schemas.microsoft.com/office/drawing/2014/main" id="{59A9F5CB-A45B-3C79-E11E-E0346FFCAF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49292" y="1143000"/>
            <a:ext cx="6858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9471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17">
            <a:extLst>
              <a:ext uri="{FF2B5EF4-FFF2-40B4-BE49-F238E27FC236}">
                <a16:creationId xmlns:a16="http://schemas.microsoft.com/office/drawing/2014/main" id="{7BE1B803-37CA-6926-8626-AA15E6878ED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3181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18">
            <a:extLst>
              <a:ext uri="{FF2B5EF4-FFF2-40B4-BE49-F238E27FC236}">
                <a16:creationId xmlns:a16="http://schemas.microsoft.com/office/drawing/2014/main" id="{D10A80F7-0EB8-DCDF-5F3C-AAFF245E62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9372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20">
            <a:extLst>
              <a:ext uri="{FF2B5EF4-FFF2-40B4-BE49-F238E27FC236}">
                <a16:creationId xmlns:a16="http://schemas.microsoft.com/office/drawing/2014/main" id="{03D50FBB-0343-1E7E-AA16-D77323D216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4084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21">
            <a:extLst>
              <a:ext uri="{FF2B5EF4-FFF2-40B4-BE49-F238E27FC236}">
                <a16:creationId xmlns:a16="http://schemas.microsoft.com/office/drawing/2014/main" id="{108BB9D8-5A8D-E4F9-16B2-2EE68E7A52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0683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22">
            <a:extLst>
              <a:ext uri="{FF2B5EF4-FFF2-40B4-BE49-F238E27FC236}">
                <a16:creationId xmlns:a16="http://schemas.microsoft.com/office/drawing/2014/main" id="{AD227D2C-69DE-8100-F7FB-ABCC972A1F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97520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23">
            <a:extLst>
              <a:ext uri="{FF2B5EF4-FFF2-40B4-BE49-F238E27FC236}">
                <a16:creationId xmlns:a16="http://schemas.microsoft.com/office/drawing/2014/main" id="{6855DFA4-ACE5-80FE-3369-3F336CD4E7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4855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24">
            <a:extLst>
              <a:ext uri="{FF2B5EF4-FFF2-40B4-BE49-F238E27FC236}">
                <a16:creationId xmlns:a16="http://schemas.microsoft.com/office/drawing/2014/main" id="{F65D760E-1B62-8F2F-F384-BABE170755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2895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25">
            <a:extLst>
              <a:ext uri="{FF2B5EF4-FFF2-40B4-BE49-F238E27FC236}">
                <a16:creationId xmlns:a16="http://schemas.microsoft.com/office/drawing/2014/main" id="{0B197124-6C15-1FF0-A012-A3B1F8E0E9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577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26">
            <a:extLst>
              <a:ext uri="{FF2B5EF4-FFF2-40B4-BE49-F238E27FC236}">
                <a16:creationId xmlns:a16="http://schemas.microsoft.com/office/drawing/2014/main" id="{3FCC9784-65D1-80B9-F24F-41A7EF11BC8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7779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27">
            <a:extLst>
              <a:ext uri="{FF2B5EF4-FFF2-40B4-BE49-F238E27FC236}">
                <a16:creationId xmlns:a16="http://schemas.microsoft.com/office/drawing/2014/main" id="{01D962B3-4316-91AC-4EC5-3D814AE68A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496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28">
            <a:extLst>
              <a:ext uri="{FF2B5EF4-FFF2-40B4-BE49-F238E27FC236}">
                <a16:creationId xmlns:a16="http://schemas.microsoft.com/office/drawing/2014/main" id="{FB658E51-1C62-2E6B-2DB9-61309E0781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8509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29">
            <a:extLst>
              <a:ext uri="{FF2B5EF4-FFF2-40B4-BE49-F238E27FC236}">
                <a16:creationId xmlns:a16="http://schemas.microsoft.com/office/drawing/2014/main" id="{766977F6-C62F-57DE-5A9F-CCA97B9F10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2540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30">
            <a:extLst>
              <a:ext uri="{FF2B5EF4-FFF2-40B4-BE49-F238E27FC236}">
                <a16:creationId xmlns:a16="http://schemas.microsoft.com/office/drawing/2014/main" id="{6DA3F824-BA6E-59BA-206B-9FBB624BFE0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2411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31">
            <a:extLst>
              <a:ext uri="{FF2B5EF4-FFF2-40B4-BE49-F238E27FC236}">
                <a16:creationId xmlns:a16="http://schemas.microsoft.com/office/drawing/2014/main" id="{E159FC7E-19CE-C19C-9408-2B23D48887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5056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32">
            <a:extLst>
              <a:ext uri="{FF2B5EF4-FFF2-40B4-BE49-F238E27FC236}">
                <a16:creationId xmlns:a16="http://schemas.microsoft.com/office/drawing/2014/main" id="{5384AD2B-F7A0-C594-D23E-EE2DEE84F6A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1396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33">
            <a:extLst>
              <a:ext uri="{FF2B5EF4-FFF2-40B4-BE49-F238E27FC236}">
                <a16:creationId xmlns:a16="http://schemas.microsoft.com/office/drawing/2014/main" id="{AB23A09A-EE91-A218-A283-945D2609CE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7113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35">
            <a:extLst>
              <a:ext uri="{FF2B5EF4-FFF2-40B4-BE49-F238E27FC236}">
                <a16:creationId xmlns:a16="http://schemas.microsoft.com/office/drawing/2014/main" id="{EBFF7832-F3D9-1049-29C0-10439631B1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2600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36">
            <a:extLst>
              <a:ext uri="{FF2B5EF4-FFF2-40B4-BE49-F238E27FC236}">
                <a16:creationId xmlns:a16="http://schemas.microsoft.com/office/drawing/2014/main" id="{56A05B65-C20D-643F-0CFB-7D6BB6A880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8283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37">
            <a:extLst>
              <a:ext uri="{FF2B5EF4-FFF2-40B4-BE49-F238E27FC236}">
                <a16:creationId xmlns:a16="http://schemas.microsoft.com/office/drawing/2014/main" id="{A51B9286-0A23-D3B0-A3D8-98675E1CB7F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11772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38">
            <a:extLst>
              <a:ext uri="{FF2B5EF4-FFF2-40B4-BE49-F238E27FC236}">
                <a16:creationId xmlns:a16="http://schemas.microsoft.com/office/drawing/2014/main" id="{6A428067-3E00-7CD7-86AD-2452442290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27344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39">
            <a:extLst>
              <a:ext uri="{FF2B5EF4-FFF2-40B4-BE49-F238E27FC236}">
                <a16:creationId xmlns:a16="http://schemas.microsoft.com/office/drawing/2014/main" id="{2C4C4F10-65CE-8940-DF13-CBD2DEE66D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1309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40">
            <a:extLst>
              <a:ext uri="{FF2B5EF4-FFF2-40B4-BE49-F238E27FC236}">
                <a16:creationId xmlns:a16="http://schemas.microsoft.com/office/drawing/2014/main" id="{61E0233E-A538-AD1C-3B0C-0C94EE9393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143001" y="1142999"/>
            <a:ext cx="6858002" cy="4572001"/>
          </a:xfrm>
          <a:prstGeom prst="rect">
            <a:avLst/>
          </a:prstGeom>
        </p:spPr>
      </p:pic>
      <p:pic>
        <p:nvPicPr>
          <p:cNvPr id="4" name="Image 3" descr="DSC07641">
            <a:extLst>
              <a:ext uri="{FF2B5EF4-FFF2-40B4-BE49-F238E27FC236}">
                <a16:creationId xmlns:a16="http://schemas.microsoft.com/office/drawing/2014/main" id="{834EAB98-3299-5DA9-99F0-1749089F4FB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412149" y="1078146"/>
            <a:ext cx="6935823" cy="4623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95565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42">
            <a:extLst>
              <a:ext uri="{FF2B5EF4-FFF2-40B4-BE49-F238E27FC236}">
                <a16:creationId xmlns:a16="http://schemas.microsoft.com/office/drawing/2014/main" id="{577A788A-738D-CE63-90AD-E60B642680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7209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43">
            <a:extLst>
              <a:ext uri="{FF2B5EF4-FFF2-40B4-BE49-F238E27FC236}">
                <a16:creationId xmlns:a16="http://schemas.microsoft.com/office/drawing/2014/main" id="{DCF1ED78-DCE6-E406-9241-0F641DE422C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61947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44">
            <a:extLst>
              <a:ext uri="{FF2B5EF4-FFF2-40B4-BE49-F238E27FC236}">
                <a16:creationId xmlns:a16="http://schemas.microsoft.com/office/drawing/2014/main" id="{A4BFC2DE-C049-819C-E6D2-52B97D6219F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35117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45">
            <a:extLst>
              <a:ext uri="{FF2B5EF4-FFF2-40B4-BE49-F238E27FC236}">
                <a16:creationId xmlns:a16="http://schemas.microsoft.com/office/drawing/2014/main" id="{BEECAF9A-9851-B6C1-4321-93B4F1D051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22933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46">
            <a:extLst>
              <a:ext uri="{FF2B5EF4-FFF2-40B4-BE49-F238E27FC236}">
                <a16:creationId xmlns:a16="http://schemas.microsoft.com/office/drawing/2014/main" id="{8BD1EFDA-656E-90A7-425B-F76701CC84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29328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47">
            <a:extLst>
              <a:ext uri="{FF2B5EF4-FFF2-40B4-BE49-F238E27FC236}">
                <a16:creationId xmlns:a16="http://schemas.microsoft.com/office/drawing/2014/main" id="{0A17CA07-56B4-B9AA-FBFD-ACFEAD121EB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20741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48">
            <a:extLst>
              <a:ext uri="{FF2B5EF4-FFF2-40B4-BE49-F238E27FC236}">
                <a16:creationId xmlns:a16="http://schemas.microsoft.com/office/drawing/2014/main" id="{03D7A514-4E03-2B3D-7350-BBF2B3EAC1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4362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49">
            <a:extLst>
              <a:ext uri="{FF2B5EF4-FFF2-40B4-BE49-F238E27FC236}">
                <a16:creationId xmlns:a16="http://schemas.microsoft.com/office/drawing/2014/main" id="{0E05EA84-62AF-DBB5-0FC0-574404008D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36493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50">
            <a:extLst>
              <a:ext uri="{FF2B5EF4-FFF2-40B4-BE49-F238E27FC236}">
                <a16:creationId xmlns:a16="http://schemas.microsoft.com/office/drawing/2014/main" id="{00537E5B-5C2E-7D6C-8C4B-CEB584DDF28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17403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51">
            <a:extLst>
              <a:ext uri="{FF2B5EF4-FFF2-40B4-BE49-F238E27FC236}">
                <a16:creationId xmlns:a16="http://schemas.microsoft.com/office/drawing/2014/main" id="{F99AC0C5-9628-6B39-D3BB-771884295F1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56196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52">
            <a:extLst>
              <a:ext uri="{FF2B5EF4-FFF2-40B4-BE49-F238E27FC236}">
                <a16:creationId xmlns:a16="http://schemas.microsoft.com/office/drawing/2014/main" id="{74B30A50-5626-849E-7B23-894B0C1F2B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3605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53">
            <a:extLst>
              <a:ext uri="{FF2B5EF4-FFF2-40B4-BE49-F238E27FC236}">
                <a16:creationId xmlns:a16="http://schemas.microsoft.com/office/drawing/2014/main" id="{535D5286-CE16-F52B-5DDE-1D9A2860EF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37943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54">
            <a:extLst>
              <a:ext uri="{FF2B5EF4-FFF2-40B4-BE49-F238E27FC236}">
                <a16:creationId xmlns:a16="http://schemas.microsoft.com/office/drawing/2014/main" id="{B80B474A-6D30-D7C5-0B32-BBB7BE64E0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51176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55">
            <a:extLst>
              <a:ext uri="{FF2B5EF4-FFF2-40B4-BE49-F238E27FC236}">
                <a16:creationId xmlns:a16="http://schemas.microsoft.com/office/drawing/2014/main" id="{356532FB-D39C-BE9A-ED65-73F574E3B71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25456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56">
            <a:extLst>
              <a:ext uri="{FF2B5EF4-FFF2-40B4-BE49-F238E27FC236}">
                <a16:creationId xmlns:a16="http://schemas.microsoft.com/office/drawing/2014/main" id="{A1D252D7-C4F6-9135-6280-44C7E435D9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74302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57">
            <a:extLst>
              <a:ext uri="{FF2B5EF4-FFF2-40B4-BE49-F238E27FC236}">
                <a16:creationId xmlns:a16="http://schemas.microsoft.com/office/drawing/2014/main" id="{CE479FA7-B323-1ADC-E317-6390BF34A8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20849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58">
            <a:extLst>
              <a:ext uri="{FF2B5EF4-FFF2-40B4-BE49-F238E27FC236}">
                <a16:creationId xmlns:a16="http://schemas.microsoft.com/office/drawing/2014/main" id="{6C6C0B98-B7F2-5328-A14A-BDD964E15E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84643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59">
            <a:extLst>
              <a:ext uri="{FF2B5EF4-FFF2-40B4-BE49-F238E27FC236}">
                <a16:creationId xmlns:a16="http://schemas.microsoft.com/office/drawing/2014/main" id="{4E1D8A60-29A3-F0CC-3466-F3AB44D7D9C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36040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60">
            <a:extLst>
              <a:ext uri="{FF2B5EF4-FFF2-40B4-BE49-F238E27FC236}">
                <a16:creationId xmlns:a16="http://schemas.microsoft.com/office/drawing/2014/main" id="{806DC3AF-4846-7DD7-FEED-BE65D8D6F23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80515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61">
            <a:extLst>
              <a:ext uri="{FF2B5EF4-FFF2-40B4-BE49-F238E27FC236}">
                <a16:creationId xmlns:a16="http://schemas.microsoft.com/office/drawing/2014/main" id="{61FDDFBD-22B7-44D8-411D-214E29EC10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2840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62">
            <a:extLst>
              <a:ext uri="{FF2B5EF4-FFF2-40B4-BE49-F238E27FC236}">
                <a16:creationId xmlns:a16="http://schemas.microsoft.com/office/drawing/2014/main" id="{4DBA7752-0828-BF50-59B8-CCB60C2427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84309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63">
            <a:extLst>
              <a:ext uri="{FF2B5EF4-FFF2-40B4-BE49-F238E27FC236}">
                <a16:creationId xmlns:a16="http://schemas.microsoft.com/office/drawing/2014/main" id="{1E07980D-434B-27AB-E929-994EFB769C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67719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64">
            <a:extLst>
              <a:ext uri="{FF2B5EF4-FFF2-40B4-BE49-F238E27FC236}">
                <a16:creationId xmlns:a16="http://schemas.microsoft.com/office/drawing/2014/main" id="{3082E3EE-8C84-6C7A-029E-D058E02D19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61864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 descr="DSC07665">
            <a:extLst>
              <a:ext uri="{FF2B5EF4-FFF2-40B4-BE49-F238E27FC236}">
                <a16:creationId xmlns:a16="http://schemas.microsoft.com/office/drawing/2014/main" id="{7A56709B-2987-7006-E4BD-B1F0FB998E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213770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0</Words>
  <Application>Microsoft Office PowerPoint</Application>
  <PresentationFormat>Grand écran</PresentationFormat>
  <Paragraphs>0</Paragraphs>
  <Slides>61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61</vt:i4>
      </vt:variant>
    </vt:vector>
  </HeadingPairs>
  <TitlesOfParts>
    <vt:vector size="65" baseType="lpstr">
      <vt:lpstr>Arial</vt:lpstr>
      <vt:lpstr>Calibri</vt:lpstr>
      <vt:lpstr>Calibri Light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patrick lafforgue</dc:creator>
  <cp:lastModifiedBy>patrick lafforgue</cp:lastModifiedBy>
  <cp:revision>1</cp:revision>
  <dcterms:created xsi:type="dcterms:W3CDTF">2024-05-16T09:09:36Z</dcterms:created>
  <dcterms:modified xsi:type="dcterms:W3CDTF">2024-05-16T09:16:32Z</dcterms:modified>
</cp:coreProperties>
</file>