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32" autoAdjust="0"/>
  </p:normalViewPr>
  <p:slideViewPr>
    <p:cSldViewPr snapToGrid="0">
      <p:cViewPr varScale="1">
        <p:scale>
          <a:sx n="71" d="100"/>
          <a:sy n="71" d="100"/>
        </p:scale>
        <p:origin x="18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4E8C-4985-48EB-8699-50AB66D2AE79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F12A-6658-4EFA-89A9-7488CE5BF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91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F12A-6658-4EFA-89A9-7488CE5BF2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04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ABC, partenariats avec associations </a:t>
            </a:r>
            <a:r>
              <a:rPr lang="fr-FR" dirty="0" err="1"/>
              <a:t>Télébotanica</a:t>
            </a:r>
            <a:r>
              <a:rPr lang="fr-FR" dirty="0"/>
              <a:t>, Université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F12A-6658-4EFA-89A9-7488CE5BF2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1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Service rendus / chaîne alimentaire / trame verte et bleu / plantes exotiques envahissantes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F12A-6658-4EFA-89A9-7488CE5BF2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77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Où on est dans les écosystèmes qui nous rendent des services. Comprendre le contexte, </a:t>
            </a:r>
            <a:r>
              <a:rPr lang="fr-FR" dirty="0" err="1"/>
              <a:t>compredre</a:t>
            </a:r>
            <a:r>
              <a:rPr lang="fr-FR" dirty="0"/>
              <a:t> le passé pour donner un futur</a:t>
            </a:r>
          </a:p>
          <a:p>
            <a:r>
              <a:rPr lang="fr-FR" dirty="0"/>
              <a:t>Le guide est un support de formation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F12A-6658-4EFA-89A9-7488CE5BF2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72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F12A-6658-4EFA-89A9-7488CE5BF2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69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F12A-6658-4EFA-89A9-7488CE5BF29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42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32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2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0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55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53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50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2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02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10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890F1-C688-4CCF-A9C0-BA1C5B8B0D21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9A1F-EBB4-422F-A649-14070849E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15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DE981C-E8BE-0184-11B5-5AB2D1C2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246"/>
            <a:ext cx="9144000" cy="63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CD76F8-5863-0010-9986-83FCFBCB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84" y="466928"/>
            <a:ext cx="9201835" cy="59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B1387E-A833-B718-85FA-2EAF92FD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03696" cy="36867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FFD8E6-AD7C-8886-8ADD-195B4C1C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72" y="4202347"/>
            <a:ext cx="9242744" cy="21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33865F-45FB-C82B-8D95-5EB948E9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44497" cy="19941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3B97000-8189-B861-14AC-10FBDF24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94169"/>
            <a:ext cx="8979423" cy="40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99F5E4-2BF0-C424-D28B-87DA042C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5748" cy="2329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BACF5B5-9E5C-B552-B2C1-67063E301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39" y="2482681"/>
            <a:ext cx="8936109" cy="3091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362E3BB-FF87-6ECF-6900-5E0CFB32C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7" y="2945453"/>
            <a:ext cx="9064255" cy="8580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4A005FD-7D45-B47B-6764-C1A2EAA1C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6" y="3957130"/>
            <a:ext cx="4720305" cy="7413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88C560-3FF4-0B03-B0BD-8A8110E85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445" y="4309353"/>
            <a:ext cx="4498303" cy="25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A39729-83E2-E4A5-4147-A630DB8B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705"/>
            <a:ext cx="9144000" cy="53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AAE2946-ACEB-127B-307E-649D9A7AC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342" y="2349350"/>
            <a:ext cx="4414658" cy="27766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1E137B-510D-9AD2-B49F-E6DF63DF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624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C588AE-CE06-4432-D35D-730DE3E93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285028"/>
            <a:ext cx="5239705" cy="29052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342339-8176-F212-6481-63C9FAE41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746" y="1943302"/>
            <a:ext cx="2847975" cy="3143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BE630D-D597-1DFD-8552-0E950043C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79" y="1943302"/>
            <a:ext cx="2676525" cy="2762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643B4CF-06B5-4152-8FC5-35BECCBA91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222577"/>
            <a:ext cx="89630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62DAEF0-8F6C-05E8-2CFD-A6995ED1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513" y="291829"/>
            <a:ext cx="4697513" cy="64980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13A3397-B9EA-1665-3EED-73C527A0E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587" y="291829"/>
            <a:ext cx="4760973" cy="62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2B14B2-535A-BBF7-5E53-D9D88EEE1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1" y="1128479"/>
            <a:ext cx="4830999" cy="3876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6C6532-B970-1C3F-7D58-891156D04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59" y="92513"/>
            <a:ext cx="3705225" cy="8191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3B8B49-B726-8948-83E8-6FA79610C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60"/>
          <a:stretch/>
        </p:blipFill>
        <p:spPr>
          <a:xfrm>
            <a:off x="4941650" y="2647950"/>
            <a:ext cx="42023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9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D0D4D6-91F4-5801-59D1-0E47436C1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8"/>
          <a:stretch/>
        </p:blipFill>
        <p:spPr>
          <a:xfrm>
            <a:off x="4659549" y="3199693"/>
            <a:ext cx="4484451" cy="36583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E0C45F-ED29-A3EE-41BF-7F0F115FE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" y="1676704"/>
            <a:ext cx="4714875" cy="49053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1713EF-39F7-69E8-58AD-F74847FCE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914" y="343508"/>
            <a:ext cx="42005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0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E29C18-DFFE-6DA7-476D-A172D36B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896"/>
            <a:ext cx="4714210" cy="62271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E2A5C52-60F8-FFAA-8586-BA4689FC6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30896"/>
            <a:ext cx="4459620" cy="62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7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C1537CF-6FA4-B2F1-6591-7FDB9FE4E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32" y="309258"/>
            <a:ext cx="3267668" cy="32997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43D13C-4B5C-24DA-0028-5A2B32D3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21" y="0"/>
            <a:ext cx="6173067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45FD57-B76F-0FB1-FCB7-A97EDC17F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463" y="4562271"/>
            <a:ext cx="3345537" cy="22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9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254590D-84D8-FBDA-2EBF-DB82F69D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5" y="1162050"/>
            <a:ext cx="4886325" cy="56959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20AE6F-9140-93D0-82A0-FBA80BD31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103"/>
            <a:ext cx="4524375" cy="10001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8EC9B0-3DC3-F271-FA3B-E74A22F96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91169"/>
            <a:ext cx="4752975" cy="3467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074B63-0B8B-A657-9421-B7581D864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634" y="582190"/>
            <a:ext cx="51339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E5D2ED-E24A-AD6B-F917-A24ECA7AE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43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AB4AD1-AC5D-093E-F7D3-978710A2D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2" y="1374349"/>
            <a:ext cx="6351476" cy="54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3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C29240-C7FE-281D-7C2A-1FE3F90A1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84"/>
          <a:stretch/>
        </p:blipFill>
        <p:spPr>
          <a:xfrm>
            <a:off x="-37452" y="807395"/>
            <a:ext cx="9218903" cy="52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5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58</Words>
  <Application>Microsoft Office PowerPoint</Application>
  <PresentationFormat>Affichage à l'écran (4:3)</PresentationFormat>
  <Paragraphs>10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lafforgue</dc:creator>
  <cp:lastModifiedBy>patrick lafforgue</cp:lastModifiedBy>
  <cp:revision>2</cp:revision>
  <dcterms:created xsi:type="dcterms:W3CDTF">2024-06-06T07:14:21Z</dcterms:created>
  <dcterms:modified xsi:type="dcterms:W3CDTF">2024-06-06T08:50:28Z</dcterms:modified>
</cp:coreProperties>
</file>