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49" r:id="rId3"/>
    <p:sldId id="317" r:id="rId4"/>
    <p:sldId id="340" r:id="rId5"/>
    <p:sldId id="264" r:id="rId6"/>
    <p:sldId id="354" r:id="rId7"/>
    <p:sldId id="326" r:id="rId8"/>
    <p:sldId id="286" r:id="rId9"/>
    <p:sldId id="311" r:id="rId10"/>
    <p:sldId id="312" r:id="rId11"/>
    <p:sldId id="351" r:id="rId12"/>
    <p:sldId id="270" r:id="rId13"/>
    <p:sldId id="350" r:id="rId14"/>
    <p:sldId id="268" r:id="rId15"/>
    <p:sldId id="346" r:id="rId16"/>
    <p:sldId id="310" r:id="rId17"/>
    <p:sldId id="263" r:id="rId18"/>
    <p:sldId id="262" r:id="rId19"/>
    <p:sldId id="266" r:id="rId20"/>
    <p:sldId id="336" r:id="rId21"/>
    <p:sldId id="316" r:id="rId22"/>
    <p:sldId id="337" r:id="rId23"/>
    <p:sldId id="272" r:id="rId24"/>
    <p:sldId id="257" r:id="rId25"/>
    <p:sldId id="352" r:id="rId26"/>
    <p:sldId id="259" r:id="rId27"/>
    <p:sldId id="260" r:id="rId28"/>
    <p:sldId id="348" r:id="rId29"/>
    <p:sldId id="285" r:id="rId30"/>
    <p:sldId id="338" r:id="rId31"/>
    <p:sldId id="284" r:id="rId32"/>
    <p:sldId id="327" r:id="rId33"/>
    <p:sldId id="314" r:id="rId34"/>
    <p:sldId id="274" r:id="rId35"/>
    <p:sldId id="347" r:id="rId36"/>
    <p:sldId id="297" r:id="rId37"/>
    <p:sldId id="353" r:id="rId38"/>
    <p:sldId id="313" r:id="rId39"/>
    <p:sldId id="303" r:id="rId40"/>
    <p:sldId id="302" r:id="rId41"/>
    <p:sldId id="301" r:id="rId42"/>
    <p:sldId id="267" r:id="rId43"/>
    <p:sldId id="292" r:id="rId44"/>
    <p:sldId id="261" r:id="rId45"/>
    <p:sldId id="296" r:id="rId46"/>
    <p:sldId id="300" r:id="rId47"/>
    <p:sldId id="307" r:id="rId48"/>
    <p:sldId id="308" r:id="rId49"/>
    <p:sldId id="273" r:id="rId50"/>
    <p:sldId id="345" r:id="rId51"/>
    <p:sldId id="309" r:id="rId52"/>
    <p:sldId id="344" r:id="rId53"/>
    <p:sldId id="320" r:id="rId54"/>
    <p:sldId id="321" r:id="rId55"/>
    <p:sldId id="331" r:id="rId56"/>
    <p:sldId id="282" r:id="rId57"/>
    <p:sldId id="283" r:id="rId58"/>
    <p:sldId id="295" r:id="rId59"/>
    <p:sldId id="298" r:id="rId60"/>
    <p:sldId id="258" r:id="rId61"/>
    <p:sldId id="323" r:id="rId62"/>
    <p:sldId id="287" r:id="rId63"/>
    <p:sldId id="281" r:id="rId64"/>
    <p:sldId id="322" r:id="rId65"/>
    <p:sldId id="324" r:id="rId66"/>
    <p:sldId id="342" r:id="rId67"/>
    <p:sldId id="355" r:id="rId68"/>
    <p:sldId id="356" r:id="rId69"/>
    <p:sldId id="357" r:id="rId70"/>
    <p:sldId id="265" r:id="rId71"/>
    <p:sldId id="358" r:id="rId72"/>
    <p:sldId id="359" r:id="rId73"/>
    <p:sldId id="360" r:id="rId74"/>
    <p:sldId id="361" r:id="rId75"/>
    <p:sldId id="269" r:id="rId76"/>
    <p:sldId id="271" r:id="rId77"/>
    <p:sldId id="362" r:id="rId78"/>
    <p:sldId id="363" r:id="rId79"/>
    <p:sldId id="364" r:id="rId80"/>
    <p:sldId id="275" r:id="rId81"/>
    <p:sldId id="276" r:id="rId82"/>
    <p:sldId id="277" r:id="rId83"/>
    <p:sldId id="278" r:id="rId84"/>
    <p:sldId id="279" r:id="rId85"/>
    <p:sldId id="280" r:id="rId86"/>
    <p:sldId id="365" r:id="rId87"/>
    <p:sldId id="366" r:id="rId88"/>
    <p:sldId id="367" r:id="rId89"/>
    <p:sldId id="368" r:id="rId90"/>
    <p:sldId id="369" r:id="rId91"/>
    <p:sldId id="288" r:id="rId92"/>
    <p:sldId id="289" r:id="rId93"/>
    <p:sldId id="290" r:id="rId94"/>
    <p:sldId id="370" r:id="rId95"/>
    <p:sldId id="291" r:id="rId96"/>
    <p:sldId id="371" r:id="rId97"/>
    <p:sldId id="293" r:id="rId98"/>
    <p:sldId id="372" r:id="rId99"/>
    <p:sldId id="299" r:id="rId100"/>
    <p:sldId id="294" r:id="rId101"/>
    <p:sldId id="373" r:id="rId102"/>
    <p:sldId id="374" r:id="rId103"/>
    <p:sldId id="375" r:id="rId104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FD8F50-D297-2183-CD3F-86CDBF94F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82101C0-F30F-2EA1-E026-280657A57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F4E78F-967D-6DF3-FE3B-312640BBD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6C3E-9468-4D74-A716-1B58CC88B89C}" type="datetimeFigureOut">
              <a:rPr lang="fr-FR" smtClean="0"/>
              <a:t>31/10/2024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7489DD-02BB-2CDB-3B12-5AC4604C1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7706BE-A93C-97BF-9C73-FE399A1E3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8DC84-EC9F-420E-9249-5F629B79F0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05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E3554B-C984-7B88-BCF8-DE6FC1CAD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0C0CF5-E468-433F-8571-481BDDC79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E8BE06-1B69-5A2D-979F-BB18B539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6C3E-9468-4D74-A716-1B58CC88B89C}" type="datetimeFigureOut">
              <a:rPr lang="fr-FR" smtClean="0"/>
              <a:t>31/10/2024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BC46CA-1318-287A-AAC0-590AF6764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3B1FC4-010E-00DA-20D7-0A365E9DC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8DC84-EC9F-420E-9249-5F629B79F0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3612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34031D5-8EFE-0AB9-8415-20C94A332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AAC2E55-6883-22C2-5C9E-71988E020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A84B74-85BE-BA61-EFEC-3566C103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6C3E-9468-4D74-A716-1B58CC88B89C}" type="datetimeFigureOut">
              <a:rPr lang="fr-FR" smtClean="0"/>
              <a:t>31/10/2024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43A47A-27B6-5338-F274-1FE52626D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65E195-97E8-E889-A3BA-C5775EF7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8DC84-EC9F-420E-9249-5F629B79F0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09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181796-7408-B8E0-A7CB-193EE743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B36A73-ED33-27E1-4566-39A16739D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1819E2-2919-80A8-0B16-D31CC00D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6C3E-9468-4D74-A716-1B58CC88B89C}" type="datetimeFigureOut">
              <a:rPr lang="fr-FR" smtClean="0"/>
              <a:t>31/10/2024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97948F-5823-DC55-596E-265EC125D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4D8DD1-CE9A-DECB-C085-9732E4A7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8DC84-EC9F-420E-9249-5F629B79F0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17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F2C287-0CB2-6961-99DA-099A94CD3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DA337A-EFF0-5704-A57A-6AF427EF3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659625-528E-C457-BAD9-181283742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6C3E-9468-4D74-A716-1B58CC88B89C}" type="datetimeFigureOut">
              <a:rPr lang="fr-FR" smtClean="0"/>
              <a:t>31/10/2024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5E9A99-2DE8-4783-78DF-5F2BFBC88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4C8573-0254-1910-F3D1-C549707DB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8DC84-EC9F-420E-9249-5F629B79F0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774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6AB1A5-DC06-2044-899E-A44ABFF4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7DE72A-AC9A-0ECC-0CE0-F0A516FBC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77DA23-CCA2-F811-5867-DF9BDBC11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98F2C3-E229-00F9-D813-3A4D5496E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6C3E-9468-4D74-A716-1B58CC88B89C}" type="datetimeFigureOut">
              <a:rPr lang="fr-FR" smtClean="0"/>
              <a:t>31/10/2024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99BFF5-71F0-5D95-B27D-25BCDAD6C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4C7117-639E-4FA2-4CCA-24DEA762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8DC84-EC9F-420E-9249-5F629B79F0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91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009BBE-ED90-CDF5-9D43-AB518E7F5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49A04A-DFC3-D13B-F0E8-44E7CE304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A0C162-2567-A8A1-BDFA-71D194ED9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24E3C4F-CB4C-264A-F137-A9D116D35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F9AE96F-1D47-9722-CF64-5EAC857396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0E2592-49F2-1C19-87F9-1D78B7785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6C3E-9468-4D74-A716-1B58CC88B89C}" type="datetimeFigureOut">
              <a:rPr lang="fr-FR" smtClean="0"/>
              <a:t>31/10/2024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A7B61A5-6ADD-FFBF-0950-96B39A77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637984C-D4AA-4DB9-9702-4BC179368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8DC84-EC9F-420E-9249-5F629B79F0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44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2F9A8F-AC3E-E5CD-DF7F-D52D05818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830DFDD-24EA-9294-13B9-99F95EE5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6C3E-9468-4D74-A716-1B58CC88B89C}" type="datetimeFigureOut">
              <a:rPr lang="fr-FR" smtClean="0"/>
              <a:t>31/10/2024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BAF203-9216-BC46-20E3-7FED51C5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021989-E3BA-EC6E-80D6-9BE414E5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8DC84-EC9F-420E-9249-5F629B79F0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33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12B7BE5-ED3F-062E-7CA9-832F31247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6C3E-9468-4D74-A716-1B58CC88B89C}" type="datetimeFigureOut">
              <a:rPr lang="fr-FR" smtClean="0"/>
              <a:t>31/10/2024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400088-F230-31E2-B2C0-38238CC8A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B33491-6C2E-F601-3FAB-1D94CD88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8DC84-EC9F-420E-9249-5F629B79F0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352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A08162-E935-57C3-B1EE-23173C34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FB09C5-54AF-AC5C-E079-853ED1261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A1A668-EBF0-0153-B623-72065FBB6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D944E6-A048-6E95-AD05-21E0E304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6C3E-9468-4D74-A716-1B58CC88B89C}" type="datetimeFigureOut">
              <a:rPr lang="fr-FR" smtClean="0"/>
              <a:t>31/10/2024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23F3BF-FCBF-49B2-25C7-61A6FB4CE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407557-11F6-C099-E6F1-40486D2AC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8DC84-EC9F-420E-9249-5F629B79F0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90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5F4336-FE6B-CF7B-E6AF-8E8D45A7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5C44BD-96F5-A8DF-E7AD-287EDBCE02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0FDFC5-F0E7-664F-05AF-EBC45E22F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E3C9BE-C1E4-16B4-857C-E77B14434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6C3E-9468-4D74-A716-1B58CC88B89C}" type="datetimeFigureOut">
              <a:rPr lang="fr-FR" smtClean="0"/>
              <a:t>31/10/2024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30ED83-7633-52DA-1B96-67B699A56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B5834C-F5BE-630A-C59F-C343F420F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8DC84-EC9F-420E-9249-5F629B79F0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97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DC4FE1E-838F-928C-6D10-2701AB69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208AE1-FB85-77ED-0E96-8C67F62DB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B45FC6-51CB-DB21-DDC9-68C45F4E64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66C3E-9468-4D74-A716-1B58CC88B89C}" type="datetimeFigureOut">
              <a:rPr lang="fr-FR" smtClean="0"/>
              <a:t>31/10/2024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A558D7-65AC-0E6E-1721-2B014A310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215DA6-9847-6F5C-60A5-481F64B94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8DC84-EC9F-420E-9249-5F629B79F0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936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59">
            <a:extLst>
              <a:ext uri="{FF2B5EF4-FFF2-40B4-BE49-F238E27FC236}">
                <a16:creationId xmlns:a16="http://schemas.microsoft.com/office/drawing/2014/main" id="{63ECEA2C-9F93-4D0C-96EB-F34CC3546F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34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53">
            <a:extLst>
              <a:ext uri="{FF2B5EF4-FFF2-40B4-BE49-F238E27FC236}">
                <a16:creationId xmlns:a16="http://schemas.microsoft.com/office/drawing/2014/main" id="{49410E0F-B2C1-730C-5F64-F189B9D74B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9698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CBC1FDDA-072D-B473-13C4-C61C015F0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69706412-B8F2-A018-94FC-3DAFBB34C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829800" cy="737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>
            <a:extLst>
              <a:ext uri="{FF2B5EF4-FFF2-40B4-BE49-F238E27FC236}">
                <a16:creationId xmlns:a16="http://schemas.microsoft.com/office/drawing/2014/main" id="{B2F21AB2-EB25-9155-B7A5-431334142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>
            <a:extLst>
              <a:ext uri="{FF2B5EF4-FFF2-40B4-BE49-F238E27FC236}">
                <a16:creationId xmlns:a16="http://schemas.microsoft.com/office/drawing/2014/main" id="{7C9B1F9B-5196-CAE7-308D-20079005B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irie_Narbonne0175305_MD">
            <a:extLst>
              <a:ext uri="{FF2B5EF4-FFF2-40B4-BE49-F238E27FC236}">
                <a16:creationId xmlns:a16="http://schemas.microsoft.com/office/drawing/2014/main" id="{3E046BF6-CA3A-39B2-11E5-0D9DDC66ED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23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irie_Narbonne0180907_MD">
            <a:extLst>
              <a:ext uri="{FF2B5EF4-FFF2-40B4-BE49-F238E27FC236}">
                <a16:creationId xmlns:a16="http://schemas.microsoft.com/office/drawing/2014/main" id="{9484C9DC-49AC-E246-7330-FB881D73D0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2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irie_Narbonne0167689_MD">
            <a:extLst>
              <a:ext uri="{FF2B5EF4-FFF2-40B4-BE49-F238E27FC236}">
                <a16:creationId xmlns:a16="http://schemas.microsoft.com/office/drawing/2014/main" id="{06666A76-9BB6-4314-8394-596997B34A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0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irie_Narbonne0175308_MD">
            <a:extLst>
              <a:ext uri="{FF2B5EF4-FFF2-40B4-BE49-F238E27FC236}">
                <a16:creationId xmlns:a16="http://schemas.microsoft.com/office/drawing/2014/main" id="{4DFBBD28-0D88-8F8F-0CB2-F2793A01E5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44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arbonne">
            <a:extLst>
              <a:ext uri="{FF2B5EF4-FFF2-40B4-BE49-F238E27FC236}">
                <a16:creationId xmlns:a16="http://schemas.microsoft.com/office/drawing/2014/main" id="{D4F3B2D8-8172-3A3E-03C5-494A6A5496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"/>
            <a:ext cx="12192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05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51">
            <a:extLst>
              <a:ext uri="{FF2B5EF4-FFF2-40B4-BE49-F238E27FC236}">
                <a16:creationId xmlns:a16="http://schemas.microsoft.com/office/drawing/2014/main" id="{24A1DE5C-AD8C-5406-6C19-4F24580CA7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40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irie_Narbonne0167693_MD">
            <a:extLst>
              <a:ext uri="{FF2B5EF4-FFF2-40B4-BE49-F238E27FC236}">
                <a16:creationId xmlns:a16="http://schemas.microsoft.com/office/drawing/2014/main" id="{F73D08CE-E136-1EBB-8676-A536D4E2E3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32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irie_Narbonne0167692_MD">
            <a:extLst>
              <a:ext uri="{FF2B5EF4-FFF2-40B4-BE49-F238E27FC236}">
                <a16:creationId xmlns:a16="http://schemas.microsoft.com/office/drawing/2014/main" id="{FDABA49F-5D39-7FA8-AC45-FB6805FCE6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24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irie_Narbonne0174278_MD">
            <a:extLst>
              <a:ext uri="{FF2B5EF4-FFF2-40B4-BE49-F238E27FC236}">
                <a16:creationId xmlns:a16="http://schemas.microsoft.com/office/drawing/2014/main" id="{AB00B6C3-8616-6479-D545-0B4012D912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48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74BE470-66DA-6F54-C6D1-FC2D921953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19" y="0"/>
            <a:ext cx="51435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3F8BAD9-48C4-C087-3C89-AD6294F51B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882" y="0"/>
            <a:ext cx="6004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41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5425">
            <a:extLst>
              <a:ext uri="{FF2B5EF4-FFF2-40B4-BE49-F238E27FC236}">
                <a16:creationId xmlns:a16="http://schemas.microsoft.com/office/drawing/2014/main" id="{25A2FE9E-6357-6812-01AB-E38EF377CF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37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57">
            <a:extLst>
              <a:ext uri="{FF2B5EF4-FFF2-40B4-BE49-F238E27FC236}">
                <a16:creationId xmlns:a16="http://schemas.microsoft.com/office/drawing/2014/main" id="{B77134AB-56B2-6C54-22D6-F73148F8A0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62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5426">
            <a:extLst>
              <a:ext uri="{FF2B5EF4-FFF2-40B4-BE49-F238E27FC236}">
                <a16:creationId xmlns:a16="http://schemas.microsoft.com/office/drawing/2014/main" id="{CD4A9765-E65F-AAC5-B3EF-435BDC4C9E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37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irie_Narbonne0190150_MD">
            <a:extLst>
              <a:ext uri="{FF2B5EF4-FFF2-40B4-BE49-F238E27FC236}">
                <a16:creationId xmlns:a16="http://schemas.microsoft.com/office/drawing/2014/main" id="{BAA0259C-5D89-CBDD-1118-2DE6F770FA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67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irie_Narbonne0144487HD">
            <a:extLst>
              <a:ext uri="{FF2B5EF4-FFF2-40B4-BE49-F238E27FC236}">
                <a16:creationId xmlns:a16="http://schemas.microsoft.com/office/drawing/2014/main" id="{F18D85AB-366D-B522-2801-BC729074CC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86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irie_Narbonne0144488_MD">
            <a:extLst>
              <a:ext uri="{FF2B5EF4-FFF2-40B4-BE49-F238E27FC236}">
                <a16:creationId xmlns:a16="http://schemas.microsoft.com/office/drawing/2014/main" id="{3F400655-F16E-4DD9-BBE3-BE7D9E8E2D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85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irie_Narbonne0144665MD">
            <a:extLst>
              <a:ext uri="{FF2B5EF4-FFF2-40B4-BE49-F238E27FC236}">
                <a16:creationId xmlns:a16="http://schemas.microsoft.com/office/drawing/2014/main" id="{76E624CB-C53E-2C38-BB1F-B432F21A8E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20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irie_Narbonne0157115_MD">
            <a:extLst>
              <a:ext uri="{FF2B5EF4-FFF2-40B4-BE49-F238E27FC236}">
                <a16:creationId xmlns:a16="http://schemas.microsoft.com/office/drawing/2014/main" id="{D2566896-CC9E-B5C6-EEB8-F36EFD4E5D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84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rois ponts">
            <a:extLst>
              <a:ext uri="{FF2B5EF4-FFF2-40B4-BE49-F238E27FC236}">
                <a16:creationId xmlns:a16="http://schemas.microsoft.com/office/drawing/2014/main" id="{60D4F109-9B17-E77E-010A-CD07831A86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588" y="0"/>
            <a:ext cx="456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80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0_4174 (Copier)">
            <a:extLst>
              <a:ext uri="{FF2B5EF4-FFF2-40B4-BE49-F238E27FC236}">
                <a16:creationId xmlns:a16="http://schemas.microsoft.com/office/drawing/2014/main" id="{2E675D7D-6CB3-B616-D9DE-355E50114C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63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58">
            <a:extLst>
              <a:ext uri="{FF2B5EF4-FFF2-40B4-BE49-F238E27FC236}">
                <a16:creationId xmlns:a16="http://schemas.microsoft.com/office/drawing/2014/main" id="{B7D50B3C-9255-4AA3-77EC-A9DCA50227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5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5427">
            <a:extLst>
              <a:ext uri="{FF2B5EF4-FFF2-40B4-BE49-F238E27FC236}">
                <a16:creationId xmlns:a16="http://schemas.microsoft.com/office/drawing/2014/main" id="{AC924A61-7C79-5412-F4E8-38E31CC877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2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0_4171 (Copier)">
            <a:extLst>
              <a:ext uri="{FF2B5EF4-FFF2-40B4-BE49-F238E27FC236}">
                <a16:creationId xmlns:a16="http://schemas.microsoft.com/office/drawing/2014/main" id="{FFAE306F-D2AA-7926-4CBF-BCF083AD0A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91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N2316">
            <a:extLst>
              <a:ext uri="{FF2B5EF4-FFF2-40B4-BE49-F238E27FC236}">
                <a16:creationId xmlns:a16="http://schemas.microsoft.com/office/drawing/2014/main" id="{81E2FCB2-CAB7-CF79-EBF9-551B054782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47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55">
            <a:extLst>
              <a:ext uri="{FF2B5EF4-FFF2-40B4-BE49-F238E27FC236}">
                <a16:creationId xmlns:a16="http://schemas.microsoft.com/office/drawing/2014/main" id="{6482FF23-1FB1-CE9B-6C5C-6362E98B1B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88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irie_Narbonne0190143_MD">
            <a:extLst>
              <a:ext uri="{FF2B5EF4-FFF2-40B4-BE49-F238E27FC236}">
                <a16:creationId xmlns:a16="http://schemas.microsoft.com/office/drawing/2014/main" id="{92C43C80-DDE7-A380-EB8E-3B5DCAA271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25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asserelle">
            <a:extLst>
              <a:ext uri="{FF2B5EF4-FFF2-40B4-BE49-F238E27FC236}">
                <a16:creationId xmlns:a16="http://schemas.microsoft.com/office/drawing/2014/main" id="{5C8900A1-FF32-27EA-0DEE-9EE91E44D9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0"/>
            <a:ext cx="1173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49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37">
            <a:extLst>
              <a:ext uri="{FF2B5EF4-FFF2-40B4-BE49-F238E27FC236}">
                <a16:creationId xmlns:a16="http://schemas.microsoft.com/office/drawing/2014/main" id="{3EC8B20C-8EA8-D997-E457-0B20CB989D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3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05FD87-DC9E-50AE-E526-8122F2A15F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63" y="0"/>
            <a:ext cx="10289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11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54">
            <a:extLst>
              <a:ext uri="{FF2B5EF4-FFF2-40B4-BE49-F238E27FC236}">
                <a16:creationId xmlns:a16="http://schemas.microsoft.com/office/drawing/2014/main" id="{454399E6-CB7D-A2F2-5D8E-34FA555DBF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39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43">
            <a:extLst>
              <a:ext uri="{FF2B5EF4-FFF2-40B4-BE49-F238E27FC236}">
                <a16:creationId xmlns:a16="http://schemas.microsoft.com/office/drawing/2014/main" id="{C91FA985-5B6C-379C-C4EA-20D8343242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18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5429">
            <a:extLst>
              <a:ext uri="{FF2B5EF4-FFF2-40B4-BE49-F238E27FC236}">
                <a16:creationId xmlns:a16="http://schemas.microsoft.com/office/drawing/2014/main" id="{446AD9B6-4200-2CA5-0989-64957C11C1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4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42">
            <a:extLst>
              <a:ext uri="{FF2B5EF4-FFF2-40B4-BE49-F238E27FC236}">
                <a16:creationId xmlns:a16="http://schemas.microsoft.com/office/drawing/2014/main" id="{31C1FA95-12BF-DC14-429C-E214CA687C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74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41">
            <a:extLst>
              <a:ext uri="{FF2B5EF4-FFF2-40B4-BE49-F238E27FC236}">
                <a16:creationId xmlns:a16="http://schemas.microsoft.com/office/drawing/2014/main" id="{A38EE288-3569-7756-DBDD-5B85868035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43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0_2641">
            <a:extLst>
              <a:ext uri="{FF2B5EF4-FFF2-40B4-BE49-F238E27FC236}">
                <a16:creationId xmlns:a16="http://schemas.microsoft.com/office/drawing/2014/main" id="{D03081E7-CDDE-1733-6C8C-F73E7D94CD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86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3547">
            <a:extLst>
              <a:ext uri="{FF2B5EF4-FFF2-40B4-BE49-F238E27FC236}">
                <a16:creationId xmlns:a16="http://schemas.microsoft.com/office/drawing/2014/main" id="{85AF6866-C4EF-21E0-7501-51A328533F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699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0_2148">
            <a:extLst>
              <a:ext uri="{FF2B5EF4-FFF2-40B4-BE49-F238E27FC236}">
                <a16:creationId xmlns:a16="http://schemas.microsoft.com/office/drawing/2014/main" id="{D9B6E454-9916-AEB7-6768-7F82CE6D7B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87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36">
            <a:extLst>
              <a:ext uri="{FF2B5EF4-FFF2-40B4-BE49-F238E27FC236}">
                <a16:creationId xmlns:a16="http://schemas.microsoft.com/office/drawing/2014/main" id="{D73D4A90-D13B-338C-3815-EA29E9F7CB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817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40">
            <a:extLst>
              <a:ext uri="{FF2B5EF4-FFF2-40B4-BE49-F238E27FC236}">
                <a16:creationId xmlns:a16="http://schemas.microsoft.com/office/drawing/2014/main" id="{9BE998D1-DCDD-187C-0C67-4B89AF90C6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05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48">
            <a:extLst>
              <a:ext uri="{FF2B5EF4-FFF2-40B4-BE49-F238E27FC236}">
                <a16:creationId xmlns:a16="http://schemas.microsoft.com/office/drawing/2014/main" id="{5C24BECE-2BFB-591E-6441-8F12724EEF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344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49">
            <a:extLst>
              <a:ext uri="{FF2B5EF4-FFF2-40B4-BE49-F238E27FC236}">
                <a16:creationId xmlns:a16="http://schemas.microsoft.com/office/drawing/2014/main" id="{246BFF2B-655A-6CF5-B6B1-E45EB5574D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37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ond point ARBOUSIERS">
            <a:extLst>
              <a:ext uri="{FF2B5EF4-FFF2-40B4-BE49-F238E27FC236}">
                <a16:creationId xmlns:a16="http://schemas.microsoft.com/office/drawing/2014/main" id="{6A89F9F4-0409-B291-5E02-54AEF4F9DA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29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irie_Narbonne0174215_MD">
            <a:extLst>
              <a:ext uri="{FF2B5EF4-FFF2-40B4-BE49-F238E27FC236}">
                <a16:creationId xmlns:a16="http://schemas.microsoft.com/office/drawing/2014/main" id="{1AA291AB-4971-73B7-84BB-9554B0D0DC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24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SSIF2 006">
            <a:extLst>
              <a:ext uri="{FF2B5EF4-FFF2-40B4-BE49-F238E27FC236}">
                <a16:creationId xmlns:a16="http://schemas.microsoft.com/office/drawing/2014/main" id="{B5F5B141-D1F1-E458-1AB5-CD3B78410C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78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50">
            <a:extLst>
              <a:ext uri="{FF2B5EF4-FFF2-40B4-BE49-F238E27FC236}">
                <a16:creationId xmlns:a16="http://schemas.microsoft.com/office/drawing/2014/main" id="{08550242-7D50-1D00-2A6B-958585F7CC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04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SSIF2 002">
            <a:extLst>
              <a:ext uri="{FF2B5EF4-FFF2-40B4-BE49-F238E27FC236}">
                <a16:creationId xmlns:a16="http://schemas.microsoft.com/office/drawing/2014/main" id="{5EBB932D-7B65-92B4-EE9A-FCE5155EB6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455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62">
            <a:extLst>
              <a:ext uri="{FF2B5EF4-FFF2-40B4-BE49-F238E27FC236}">
                <a16:creationId xmlns:a16="http://schemas.microsoft.com/office/drawing/2014/main" id="{161BF469-E449-4DE1-51BD-FA4106BAB7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13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63">
            <a:extLst>
              <a:ext uri="{FF2B5EF4-FFF2-40B4-BE49-F238E27FC236}">
                <a16:creationId xmlns:a16="http://schemas.microsoft.com/office/drawing/2014/main" id="{81EE1FE4-51A7-A2AC-34E6-48D7EB3C4C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222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age3">
            <a:extLst>
              <a:ext uri="{FF2B5EF4-FFF2-40B4-BE49-F238E27FC236}">
                <a16:creationId xmlns:a16="http://schemas.microsoft.com/office/drawing/2014/main" id="{795EE32E-1C43-6E5F-4544-055548C6F2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425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0_4151">
            <a:extLst>
              <a:ext uri="{FF2B5EF4-FFF2-40B4-BE49-F238E27FC236}">
                <a16:creationId xmlns:a16="http://schemas.microsoft.com/office/drawing/2014/main" id="{76FD8891-523C-3098-5312-62471CBA38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034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0_4153 (Copier)">
            <a:extLst>
              <a:ext uri="{FF2B5EF4-FFF2-40B4-BE49-F238E27FC236}">
                <a16:creationId xmlns:a16="http://schemas.microsoft.com/office/drawing/2014/main" id="{E2105E85-0139-C08D-01E9-2DB3214809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993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35">
            <a:extLst>
              <a:ext uri="{FF2B5EF4-FFF2-40B4-BE49-F238E27FC236}">
                <a16:creationId xmlns:a16="http://schemas.microsoft.com/office/drawing/2014/main" id="{BC797FF8-D748-9967-A337-B5F6130E68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93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38">
            <a:extLst>
              <a:ext uri="{FF2B5EF4-FFF2-40B4-BE49-F238E27FC236}">
                <a16:creationId xmlns:a16="http://schemas.microsoft.com/office/drawing/2014/main" id="{7ECCAEC6-9A91-8D33-A173-E4B3789D9B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41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661EC4-595D-5F78-5E36-FC036324EA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877" y="-68093"/>
            <a:ext cx="9289914" cy="69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031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0_1670">
            <a:extLst>
              <a:ext uri="{FF2B5EF4-FFF2-40B4-BE49-F238E27FC236}">
                <a16:creationId xmlns:a16="http://schemas.microsoft.com/office/drawing/2014/main" id="{1FD43142-4164-D270-5221-8844EE4CD9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630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66">
            <a:extLst>
              <a:ext uri="{FF2B5EF4-FFF2-40B4-BE49-F238E27FC236}">
                <a16:creationId xmlns:a16="http://schemas.microsoft.com/office/drawing/2014/main" id="{16CCFDCC-16D8-D0C3-3607-BD03180BFC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219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mphore">
            <a:extLst>
              <a:ext uri="{FF2B5EF4-FFF2-40B4-BE49-F238E27FC236}">
                <a16:creationId xmlns:a16="http://schemas.microsoft.com/office/drawing/2014/main" id="{4872835E-C355-1745-700F-15E6137E04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52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0_4142">
            <a:extLst>
              <a:ext uri="{FF2B5EF4-FFF2-40B4-BE49-F238E27FC236}">
                <a16:creationId xmlns:a16="http://schemas.microsoft.com/office/drawing/2014/main" id="{39854720-F7C8-4123-FD2A-68A11F99DC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911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65">
            <a:extLst>
              <a:ext uri="{FF2B5EF4-FFF2-40B4-BE49-F238E27FC236}">
                <a16:creationId xmlns:a16="http://schemas.microsoft.com/office/drawing/2014/main" id="{43376394-BD3C-87E2-98F4-7686A38130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797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67">
            <a:extLst>
              <a:ext uri="{FF2B5EF4-FFF2-40B4-BE49-F238E27FC236}">
                <a16:creationId xmlns:a16="http://schemas.microsoft.com/office/drawing/2014/main" id="{CF107191-0D29-145C-C0DB-F69F2D0397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260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5431">
            <a:extLst>
              <a:ext uri="{FF2B5EF4-FFF2-40B4-BE49-F238E27FC236}">
                <a16:creationId xmlns:a16="http://schemas.microsoft.com/office/drawing/2014/main" id="{15B81E44-3CA9-C558-BD3A-9D1298B33D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198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>
            <a:extLst>
              <a:ext uri="{FF2B5EF4-FFF2-40B4-BE49-F238E27FC236}">
                <a16:creationId xmlns:a16="http://schemas.microsoft.com/office/drawing/2014/main" id="{7BCB33F6-B89F-06FA-1C72-48780BB1B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728AC2D-17C3-4FB7-D22E-33FBBC66C73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>
            <a:extLst>
              <a:ext uri="{FF2B5EF4-FFF2-40B4-BE49-F238E27FC236}">
                <a16:creationId xmlns:a16="http://schemas.microsoft.com/office/drawing/2014/main" id="{69B1F607-1FE4-BF67-5B45-84CCF82409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260E38F-5205-2EEF-F069-F2DE315E85B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hidden="1">
            <a:extLst>
              <a:ext uri="{FF2B5EF4-FFF2-40B4-BE49-F238E27FC236}">
                <a16:creationId xmlns:a16="http://schemas.microsoft.com/office/drawing/2014/main" id="{7C83A4BE-0A7F-3FC8-A52C-E25F5846DA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E60C05B-0B7B-17C2-F437-F391A55CF6F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A62E50F-95A1-8706-0A74-7C503E2F9B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018" y="0"/>
            <a:ext cx="1028996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745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hidden="1">
            <a:extLst>
              <a:ext uri="{FF2B5EF4-FFF2-40B4-BE49-F238E27FC236}">
                <a16:creationId xmlns:a16="http://schemas.microsoft.com/office/drawing/2014/main" id="{3F71C394-5A85-14A9-B128-0CEC690C8A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31F5EB9-8F75-802C-1C04-F6DA1C885FB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hidden="1">
            <a:extLst>
              <a:ext uri="{FF2B5EF4-FFF2-40B4-BE49-F238E27FC236}">
                <a16:creationId xmlns:a16="http://schemas.microsoft.com/office/drawing/2014/main" id="{0DBF7633-41D1-9FDB-2D14-30CAF33BC6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29F9495-9D8B-4B1D-4527-AAE9D5721BE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hidden="1">
            <a:extLst>
              <a:ext uri="{FF2B5EF4-FFF2-40B4-BE49-F238E27FC236}">
                <a16:creationId xmlns:a16="http://schemas.microsoft.com/office/drawing/2014/main" id="{1D37A1FB-8ED3-E12D-F798-E0ABD59A0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BE47B3D-0671-E8B8-D3CC-B2C185057B62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hidden="1">
            <a:extLst>
              <a:ext uri="{FF2B5EF4-FFF2-40B4-BE49-F238E27FC236}">
                <a16:creationId xmlns:a16="http://schemas.microsoft.com/office/drawing/2014/main" id="{72C1A9B3-9B9F-E5BA-542F-09E2F2BF46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E8B11913-1A7A-DEFD-980E-C0355E28E69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hidden="1">
            <a:extLst>
              <a:ext uri="{FF2B5EF4-FFF2-40B4-BE49-F238E27FC236}">
                <a16:creationId xmlns:a16="http://schemas.microsoft.com/office/drawing/2014/main" id="{417E61DF-1337-3580-D901-01DEDAEC48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9B85110-F1C9-0D7F-D31F-F37B2AACCC4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hidden="1">
            <a:extLst>
              <a:ext uri="{FF2B5EF4-FFF2-40B4-BE49-F238E27FC236}">
                <a16:creationId xmlns:a16="http://schemas.microsoft.com/office/drawing/2014/main" id="{A648AA1D-45AD-D563-A710-F675FF5FF6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7BE1DC9-3826-A533-D2C8-BA8E540B493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>
            <a:extLst>
              <a:ext uri="{FF2B5EF4-FFF2-40B4-BE49-F238E27FC236}">
                <a16:creationId xmlns:a16="http://schemas.microsoft.com/office/drawing/2014/main" id="{9E0EE04D-71C0-B6E6-E550-A60B271DB7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28C6103-0034-F386-131F-79E523A96EB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>
            <a:extLst>
              <a:ext uri="{FF2B5EF4-FFF2-40B4-BE49-F238E27FC236}">
                <a16:creationId xmlns:a16="http://schemas.microsoft.com/office/drawing/2014/main" id="{8AC4EC46-4C8A-3823-AF05-72CCE9BFC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ECA36FB-050F-4959-130E-BAA427B67E5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>
            <a:extLst>
              <a:ext uri="{FF2B5EF4-FFF2-40B4-BE49-F238E27FC236}">
                <a16:creationId xmlns:a16="http://schemas.microsoft.com/office/drawing/2014/main" id="{EE7788F8-5859-EDE1-697D-1637C7591E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1773B60-D7B3-C3C9-72CE-13F3D01CE90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>
            <a:extLst>
              <a:ext uri="{FF2B5EF4-FFF2-40B4-BE49-F238E27FC236}">
                <a16:creationId xmlns:a16="http://schemas.microsoft.com/office/drawing/2014/main" id="{DA0B1AB8-BC46-CDD7-E234-43C2B0EAF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9B55A54B-AF9F-7B70-FB8F-B8B80F76C8A5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100_4179 (Copier)">
            <a:extLst>
              <a:ext uri="{FF2B5EF4-FFF2-40B4-BE49-F238E27FC236}">
                <a16:creationId xmlns:a16="http://schemas.microsoft.com/office/drawing/2014/main" id="{F19E792C-6492-8C42-5FE5-EE2C4585DF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955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>
            <a:extLst>
              <a:ext uri="{FF2B5EF4-FFF2-40B4-BE49-F238E27FC236}">
                <a16:creationId xmlns:a16="http://schemas.microsoft.com/office/drawing/2014/main" id="{E8B82C29-0EA9-11A3-1C78-FB7A2F7698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A85F6F0-243E-2BB6-EEBD-DEC99DF9660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hidden="1">
            <a:extLst>
              <a:ext uri="{FF2B5EF4-FFF2-40B4-BE49-F238E27FC236}">
                <a16:creationId xmlns:a16="http://schemas.microsoft.com/office/drawing/2014/main" id="{0FD48890-E804-5D56-4265-5EB89FFED5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387517F-1A71-086E-C424-8F78BCE377E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hidden="1">
            <a:extLst>
              <a:ext uri="{FF2B5EF4-FFF2-40B4-BE49-F238E27FC236}">
                <a16:creationId xmlns:a16="http://schemas.microsoft.com/office/drawing/2014/main" id="{0EDBDA3F-481E-220A-CD7F-F51ABFD34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8596574-5CC7-5E60-7646-C9E290A64B0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 hidden="1">
            <a:extLst>
              <a:ext uri="{FF2B5EF4-FFF2-40B4-BE49-F238E27FC236}">
                <a16:creationId xmlns:a16="http://schemas.microsoft.com/office/drawing/2014/main" id="{D02F9259-0EED-4693-4480-9F8F70864B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4FC259A-C97C-B8C1-212C-F86BE086763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>
            <a:extLst>
              <a:ext uri="{FF2B5EF4-FFF2-40B4-BE49-F238E27FC236}">
                <a16:creationId xmlns:a16="http://schemas.microsoft.com/office/drawing/2014/main" id="{B718B016-7B88-6517-BB00-6BDF6F85D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A77142B-D997-B47A-BFDA-68E80A01A4E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hidden="1">
            <a:extLst>
              <a:ext uri="{FF2B5EF4-FFF2-40B4-BE49-F238E27FC236}">
                <a16:creationId xmlns:a16="http://schemas.microsoft.com/office/drawing/2014/main" id="{759405EA-C609-71E0-A37E-380C5145FF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2F7696D-C9A1-5CF5-E164-EC4AF444EBB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>
            <a:extLst>
              <a:ext uri="{FF2B5EF4-FFF2-40B4-BE49-F238E27FC236}">
                <a16:creationId xmlns:a16="http://schemas.microsoft.com/office/drawing/2014/main" id="{8DEB6EFB-BF5B-FA50-DAC3-22C489CF75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7EABB8D-3511-5F8A-D719-12561C2EE4C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>
            <a:extLst>
              <a:ext uri="{FF2B5EF4-FFF2-40B4-BE49-F238E27FC236}">
                <a16:creationId xmlns:a16="http://schemas.microsoft.com/office/drawing/2014/main" id="{8C8D1175-3FA8-1BCA-78E2-86361039D7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A45D0E50-D04D-2EE2-0D53-971E1385094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>
            <a:extLst>
              <a:ext uri="{FF2B5EF4-FFF2-40B4-BE49-F238E27FC236}">
                <a16:creationId xmlns:a16="http://schemas.microsoft.com/office/drawing/2014/main" id="{C9A59031-C291-BEE7-B5A9-2C9A1A0731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9AC884F-5A57-89D5-7BD1-C1C26F4EBFB9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hidden="1">
            <a:extLst>
              <a:ext uri="{FF2B5EF4-FFF2-40B4-BE49-F238E27FC236}">
                <a16:creationId xmlns:a16="http://schemas.microsoft.com/office/drawing/2014/main" id="{E7B978B5-57E7-34C0-ECCA-3E2A7E7746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A140598-F487-E354-F1FB-4C80C7890E0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07852">
            <a:extLst>
              <a:ext uri="{FF2B5EF4-FFF2-40B4-BE49-F238E27FC236}">
                <a16:creationId xmlns:a16="http://schemas.microsoft.com/office/drawing/2014/main" id="{1D06B419-2C02-10BF-7B85-61519AA151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609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>
            <a:extLst>
              <a:ext uri="{FF2B5EF4-FFF2-40B4-BE49-F238E27FC236}">
                <a16:creationId xmlns:a16="http://schemas.microsoft.com/office/drawing/2014/main" id="{AA458A69-DE72-BE00-C59E-05BADE953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220C6D8C-421F-8839-EB50-C5341CF2EDC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>
            <a:extLst>
              <a:ext uri="{FF2B5EF4-FFF2-40B4-BE49-F238E27FC236}">
                <a16:creationId xmlns:a16="http://schemas.microsoft.com/office/drawing/2014/main" id="{D1D0E2F5-EBC4-F560-979F-92CAFF1D22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502B7CF2-CD96-512C-8960-B5B0B45D25E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>
            <a:extLst>
              <a:ext uri="{FF2B5EF4-FFF2-40B4-BE49-F238E27FC236}">
                <a16:creationId xmlns:a16="http://schemas.microsoft.com/office/drawing/2014/main" id="{0E3E341C-3EC0-2D31-E32F-C9F797F0FF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6E3E767-C8C8-72C6-72E7-731FD93272B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>
            <a:extLst>
              <a:ext uri="{FF2B5EF4-FFF2-40B4-BE49-F238E27FC236}">
                <a16:creationId xmlns:a16="http://schemas.microsoft.com/office/drawing/2014/main" id="{65E6DF9C-4F66-09C5-2AE3-47305124B5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F611AF1-4ABB-82CD-D2BA-B42436612385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hidden="1">
            <a:extLst>
              <a:ext uri="{FF2B5EF4-FFF2-40B4-BE49-F238E27FC236}">
                <a16:creationId xmlns:a16="http://schemas.microsoft.com/office/drawing/2014/main" id="{9E4C9CA7-845D-EB26-8513-251B4E7715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C912F13-70C7-6758-EBB7-D61B64D09F8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>
            <a:extLst>
              <a:ext uri="{FF2B5EF4-FFF2-40B4-BE49-F238E27FC236}">
                <a16:creationId xmlns:a16="http://schemas.microsoft.com/office/drawing/2014/main" id="{3DB15888-1E7C-5532-25FC-C8F52FB73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46DB44F-56A0-3D22-CD9B-D256E2C6E43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hidden="1">
            <a:extLst>
              <a:ext uri="{FF2B5EF4-FFF2-40B4-BE49-F238E27FC236}">
                <a16:creationId xmlns:a16="http://schemas.microsoft.com/office/drawing/2014/main" id="{44C7D298-8ABE-8AAC-CEB1-E47DEDE95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F4799906-9A4D-629B-F589-A71E9027E64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hidden="1">
            <a:extLst>
              <a:ext uri="{FF2B5EF4-FFF2-40B4-BE49-F238E27FC236}">
                <a16:creationId xmlns:a16="http://schemas.microsoft.com/office/drawing/2014/main" id="{359A3EEE-80AF-15DA-830A-6297232D27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8AD3355A-91A1-0BFD-21B9-EFED4EE1490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525589" y="0"/>
            <a:ext cx="9139237" cy="6858000"/>
          </a:xfrm>
          <a:prstGeom prst="rect">
            <a:avLst/>
          </a:prstGeom>
          <a:blipFill dpi="0" rotWithShape="1">
            <a:blip r:embed="rId2"/>
            <a:srcRect/>
            <a:stretch>
              <a:fillRect r="-5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>
            <a:extLst>
              <a:ext uri="{FF2B5EF4-FFF2-40B4-BE49-F238E27FC236}">
                <a16:creationId xmlns:a16="http://schemas.microsoft.com/office/drawing/2014/main" id="{B3A71BC0-5CF1-25A5-C0DA-39B231F80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>
            <a:extLst>
              <a:ext uri="{FF2B5EF4-FFF2-40B4-BE49-F238E27FC236}">
                <a16:creationId xmlns:a16="http://schemas.microsoft.com/office/drawing/2014/main" id="{BFCB883F-6507-83E6-B755-689063994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Grand écran</PresentationFormat>
  <Paragraphs>0</Paragraphs>
  <Slides>103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103</vt:i4>
      </vt:variant>
    </vt:vector>
  </HeadingPairs>
  <TitlesOfParts>
    <vt:vector size="10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patrick lafforgue</dc:creator>
  <cp:lastModifiedBy>patrick lafforgue</cp:lastModifiedBy>
  <cp:revision>7</cp:revision>
  <dcterms:created xsi:type="dcterms:W3CDTF">2024-08-23T08:13:53Z</dcterms:created>
  <dcterms:modified xsi:type="dcterms:W3CDTF">2024-10-31T10:44:42Z</dcterms:modified>
</cp:coreProperties>
</file>