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0" r:id="rId2"/>
    <p:sldId id="257" r:id="rId3"/>
    <p:sldId id="258" r:id="rId4"/>
    <p:sldId id="259" r:id="rId5"/>
    <p:sldId id="262" r:id="rId6"/>
    <p:sldId id="396" r:id="rId7"/>
    <p:sldId id="397" r:id="rId8"/>
    <p:sldId id="401" r:id="rId9"/>
    <p:sldId id="400" r:id="rId10"/>
    <p:sldId id="398" r:id="rId11"/>
    <p:sldId id="407" r:id="rId12"/>
    <p:sldId id="399" r:id="rId13"/>
    <p:sldId id="408" r:id="rId14"/>
    <p:sldId id="409" r:id="rId15"/>
    <p:sldId id="402" r:id="rId16"/>
    <p:sldId id="410" r:id="rId17"/>
    <p:sldId id="411" r:id="rId18"/>
    <p:sldId id="403" r:id="rId19"/>
    <p:sldId id="405" r:id="rId20"/>
    <p:sldId id="414" r:id="rId21"/>
    <p:sldId id="413" r:id="rId22"/>
    <p:sldId id="412" r:id="rId23"/>
    <p:sldId id="406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774" autoAdjust="0"/>
  </p:normalViewPr>
  <p:slideViewPr>
    <p:cSldViewPr snapToGrid="0">
      <p:cViewPr varScale="1">
        <p:scale>
          <a:sx n="54" d="100"/>
          <a:sy n="54" d="100"/>
        </p:scale>
        <p:origin x="23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90824-06E4-4D28-B7F3-76ED7DE9F107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5E4B1-A363-4D15-890F-718CAE731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2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AFE6-6B4D-4290-A8B6-024C877ABA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28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Espaces vivriers: potager, petits fruits, verger, animaux domestiques</a:t>
            </a:r>
          </a:p>
          <a:p>
            <a:r>
              <a:rPr lang="fr-FR" dirty="0"/>
              <a:t>Les fleurs</a:t>
            </a:r>
          </a:p>
          <a:p>
            <a:r>
              <a:rPr lang="fr-FR" dirty="0"/>
              <a:t>Les pelouses et prairies</a:t>
            </a:r>
          </a:p>
          <a:p>
            <a:r>
              <a:rPr lang="fr-FR" dirty="0"/>
              <a:t>Les haies</a:t>
            </a:r>
          </a:p>
          <a:p>
            <a:r>
              <a:rPr lang="fr-FR" dirty="0"/>
              <a:t>Les déchets verts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AFE6-6B4D-4290-A8B6-024C877ABA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41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haies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arbres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La préservation de la biodiversité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 bâti végétalisé: toiture, façade, grimpantes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Economie de l’eau et la récupération de l’eau de pluie: </a:t>
            </a:r>
            <a:r>
              <a:rPr lang="fr-FR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désimperméabilisations</a:t>
            </a: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arbre de pluie, noues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Ecosystèmes à privilégier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trames: Verte, Bleu, Noire (lumière), Grise (sols), Blanche (bruit)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Gestion différenciée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AFE6-6B4D-4290-A8B6-024C877ABA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59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Arbres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La biodiversité et la pollinisation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jardins nourriciers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Qualité de vie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Lutte contre les ilots de chaleur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AFE6-6B4D-4290-A8B6-024C877ABA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9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biodiversité faire un inventaire avec ABC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AFE6-6B4D-4290-A8B6-024C877ABA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15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79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50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61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2"/>
            <a:ext cx="9144000" cy="685800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3429000"/>
            <a:ext cx="5475288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71782" y="4100812"/>
            <a:ext cx="4392613" cy="768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DE LA PRESENTATION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8" y="4869160"/>
            <a:ext cx="648071" cy="287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Mois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7864" y="4869160"/>
            <a:ext cx="720080" cy="287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</p:spTree>
    <p:extLst>
      <p:ext uri="{BB962C8B-B14F-4D97-AF65-F5344CB8AC3E}">
        <p14:creationId xmlns:p14="http://schemas.microsoft.com/office/powerpoint/2010/main" val="403161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39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71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23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97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87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40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93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39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B8D0CC">
                <a:alpha val="0"/>
              </a:srgbClr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B906-DC46-4BF8-ADCD-83A079DDFC96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8D41-5F80-4721-9200-248E436FE3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2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sq21-Q-ckU&amp;t=81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4FA5-98CB-4071-FB39-106495AC0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716" y="187038"/>
            <a:ext cx="6600451" cy="69965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Algerian" panose="04020705040A02060702" pitchFamily="82" charset="0"/>
              </a:rPr>
              <a:t>LE JARDIN DE NOE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E0D9D3-CF0E-5CE4-C0B0-995A75F34A5F}"/>
              </a:ext>
            </a:extLst>
          </p:cNvPr>
          <p:cNvSpPr txBox="1"/>
          <p:nvPr/>
        </p:nvSpPr>
        <p:spPr>
          <a:xfrm>
            <a:off x="171450" y="1086717"/>
            <a:ext cx="88011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Narrow" panose="020B0606020202030204" pitchFamily="34" charset="0"/>
              </a:rPr>
              <a:t>Engagements: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Laissez des espaces au naturel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Favoriser et mettre en place une prairie fleurie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Aménager des habitats pour la faune locale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Economiser l’eau</a:t>
            </a:r>
          </a:p>
          <a:p>
            <a:endParaRPr lang="fr-FR" dirty="0"/>
          </a:p>
        </p:txBody>
      </p:sp>
      <p:pic>
        <p:nvPicPr>
          <p:cNvPr id="1026" name="Picture 2" descr="Mon Jardin en Moselle: Au tour des tomates...">
            <a:extLst>
              <a:ext uri="{FF2B5EF4-FFF2-40B4-BE49-F238E27FC236}">
                <a16:creationId xmlns:a16="http://schemas.microsoft.com/office/drawing/2014/main" id="{514F210F-C1FC-D6E6-DE2C-5566C4FD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075" cy="9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tivités | * petites ruches | Les Jardins de Noé | Les Jardins de Noé">
            <a:extLst>
              <a:ext uri="{FF2B5EF4-FFF2-40B4-BE49-F238E27FC236}">
                <a16:creationId xmlns:a16="http://schemas.microsoft.com/office/drawing/2014/main" id="{D8EDA80A-CF07-38FB-4567-C15E9BC3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17" y="3147119"/>
            <a:ext cx="4106633" cy="30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2E0C6E0-0D7D-14F2-4221-F64BF2F5E533}"/>
              </a:ext>
            </a:extLst>
          </p:cNvPr>
          <p:cNvSpPr txBox="1"/>
          <p:nvPr/>
        </p:nvSpPr>
        <p:spPr>
          <a:xfrm>
            <a:off x="171450" y="3318570"/>
            <a:ext cx="50577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Recycler les déchets verts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Limiter les éclairage nocturne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Favoriser les plantes locales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Améliorer le sol naturellement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Protéger les plantes naturellement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Mettre en valeur ces actions et sensibiliser le public</a:t>
            </a:r>
          </a:p>
        </p:txBody>
      </p:sp>
    </p:spTree>
    <p:extLst>
      <p:ext uri="{BB962C8B-B14F-4D97-AF65-F5344CB8AC3E}">
        <p14:creationId xmlns:p14="http://schemas.microsoft.com/office/powerpoint/2010/main" val="409649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2ED7C-1D55-8B88-B87E-EAFB70C4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ARBUSTE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588DC-3208-21DB-1277-FC5232A5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Plantation de haies champêtres variées et fleuries</a:t>
            </a:r>
          </a:p>
          <a:p>
            <a:r>
              <a:rPr lang="fr-FR" dirty="0"/>
              <a:t>Evolution vers la suppression des haies monospécifiques tondues aux taille haies</a:t>
            </a:r>
          </a:p>
          <a:p>
            <a:r>
              <a:rPr lang="fr-FR" dirty="0"/>
              <a:t>Taille raisonnées des arbustes aux sécateurs ou à la scie suivant les principes des </a:t>
            </a:r>
            <a:r>
              <a:rPr lang="fr-FR" dirty="0" err="1"/>
              <a:t>arbusticulteurs</a:t>
            </a:r>
            <a:r>
              <a:rPr lang="fr-FR" dirty="0"/>
              <a:t>: physionomie (</a:t>
            </a:r>
            <a:r>
              <a:rPr lang="fr-FR" dirty="0" err="1"/>
              <a:t>basitone</a:t>
            </a:r>
            <a:r>
              <a:rPr lang="fr-FR" dirty="0"/>
              <a:t>, </a:t>
            </a:r>
            <a:r>
              <a:rPr lang="fr-FR" dirty="0" err="1"/>
              <a:t>acrotone</a:t>
            </a:r>
            <a:r>
              <a:rPr lang="fr-FR" dirty="0"/>
              <a:t>) et floraison des arbustes</a:t>
            </a:r>
          </a:p>
          <a:p>
            <a:r>
              <a:rPr lang="fr-FR" dirty="0"/>
              <a:t>Plantation de plantes grimpantes sur les murs et de plante couvre sols</a:t>
            </a:r>
          </a:p>
        </p:txBody>
      </p:sp>
    </p:spTree>
    <p:extLst>
      <p:ext uri="{BB962C8B-B14F-4D97-AF65-F5344CB8AC3E}">
        <p14:creationId xmlns:p14="http://schemas.microsoft.com/office/powerpoint/2010/main" val="153045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8B8334-2753-11B5-311A-28BA5E3E4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9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52D0F-80EC-087E-A33C-316C38CA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0"/>
            <a:ext cx="3943350" cy="1325563"/>
          </a:xfrm>
        </p:spPr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ARBRE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F438B-79CA-7F0F-5F8A-27F20C4D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" y="1027907"/>
            <a:ext cx="4543425" cy="521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Gestion du patrimoine sécuritaire et de renouvellement</a:t>
            </a:r>
          </a:p>
          <a:p>
            <a:r>
              <a:rPr lang="fr-FR" dirty="0"/>
              <a:t>Charte de l’arbre</a:t>
            </a:r>
          </a:p>
          <a:p>
            <a:r>
              <a:rPr lang="fr-FR" dirty="0"/>
              <a:t> Plantation intensive et de lutte contre les ICU avec le bon arbre au bon endroit et la bonne pratique de plantation</a:t>
            </a:r>
          </a:p>
          <a:p>
            <a:r>
              <a:rPr lang="fr-FR" dirty="0"/>
              <a:t>Taille uniquement par contrainte ou sécurité</a:t>
            </a:r>
          </a:p>
          <a:p>
            <a:r>
              <a:rPr lang="fr-FR" dirty="0"/>
              <a:t>Abattage sur expertise</a:t>
            </a:r>
          </a:p>
        </p:txBody>
      </p:sp>
      <p:pic>
        <p:nvPicPr>
          <p:cNvPr id="1026" name="Picture 2" descr="Aucune description alternative pour cette image">
            <a:extLst>
              <a:ext uri="{FF2B5EF4-FFF2-40B4-BE49-F238E27FC236}">
                <a16:creationId xmlns:a16="http://schemas.microsoft.com/office/drawing/2014/main" id="{5E0109C6-F53F-BCA6-710A-14767F58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04" y="-233205"/>
            <a:ext cx="5082246" cy="72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2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CA3F6-38C8-6F60-EC20-326BBB19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FE2A93-1F66-6948-22CA-977E70D8E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" y="244012"/>
            <a:ext cx="9361054" cy="6613988"/>
          </a:xfrm>
        </p:spPr>
      </p:pic>
    </p:spTree>
    <p:extLst>
      <p:ext uri="{BB962C8B-B14F-4D97-AF65-F5344CB8AC3E}">
        <p14:creationId xmlns:p14="http://schemas.microsoft.com/office/powerpoint/2010/main" val="13689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077A9-5A44-68F7-A6D0-F7C10C14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21C2739-F876-8F36-DE5F-ECC56E7B0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68" y="1"/>
            <a:ext cx="9286874" cy="6858000"/>
          </a:xfrm>
        </p:spPr>
      </p:pic>
    </p:spTree>
    <p:extLst>
      <p:ext uri="{BB962C8B-B14F-4D97-AF65-F5344CB8AC3E}">
        <p14:creationId xmlns:p14="http://schemas.microsoft.com/office/powerpoint/2010/main" val="149187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60165-35D2-992F-91DA-AB8D26D2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Le sol et l’or vert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837CB-830F-FF17-B63C-8D658DE0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Analyse du sol</a:t>
            </a:r>
          </a:p>
          <a:p>
            <a:r>
              <a:rPr lang="fr-FR" sz="3200" dirty="0"/>
              <a:t>Protection et préservation de la vie des sols: </a:t>
            </a:r>
            <a:r>
              <a:rPr lang="fr-FR" sz="3200" b="1" dirty="0"/>
              <a:t>paillage organique</a:t>
            </a:r>
            <a:r>
              <a:rPr lang="fr-FR" sz="3200" dirty="0"/>
              <a:t>, trame noire, inventaire des sols pollués</a:t>
            </a:r>
          </a:p>
          <a:p>
            <a:r>
              <a:rPr lang="fr-FR" sz="3200" dirty="0"/>
              <a:t>Tous les déchets verts deviennent de l’or vert par broyage, compostage et ils reviennent vers les sols pour les améliorer.</a:t>
            </a:r>
          </a:p>
          <a:p>
            <a:r>
              <a:rPr lang="fr-FR" sz="3200" dirty="0"/>
              <a:t>Diminuer les autres déchets et contrôler son empreinte carbone</a:t>
            </a:r>
          </a:p>
        </p:txBody>
      </p:sp>
    </p:spTree>
    <p:extLst>
      <p:ext uri="{BB962C8B-B14F-4D97-AF65-F5344CB8AC3E}">
        <p14:creationId xmlns:p14="http://schemas.microsoft.com/office/powerpoint/2010/main" val="48569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9D2FFBD-06B3-7675-731B-37962F4A1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762" y="714376"/>
            <a:ext cx="10071523" cy="5652642"/>
          </a:xfrm>
        </p:spPr>
      </p:pic>
    </p:spTree>
    <p:extLst>
      <p:ext uri="{BB962C8B-B14F-4D97-AF65-F5344CB8AC3E}">
        <p14:creationId xmlns:p14="http://schemas.microsoft.com/office/powerpoint/2010/main" val="76701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7738A-EE1B-8D17-8C75-5E176329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8A12AFF-6F5D-A4D6-F259-00EB4C090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00" y="0"/>
            <a:ext cx="9250200" cy="6807199"/>
          </a:xfrm>
        </p:spPr>
      </p:pic>
    </p:spTree>
    <p:extLst>
      <p:ext uri="{BB962C8B-B14F-4D97-AF65-F5344CB8AC3E}">
        <p14:creationId xmlns:p14="http://schemas.microsoft.com/office/powerpoint/2010/main" val="23935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8BA13-D180-0362-777F-856BF3E1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L’EAU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16314-974B-9ABA-4C7D-181D62AF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7288"/>
            <a:ext cx="9144000" cy="557212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Préserver et économiser l’eau potable et brute</a:t>
            </a:r>
          </a:p>
          <a:p>
            <a:r>
              <a:rPr lang="fr-FR" dirty="0"/>
              <a:t>Avoir un arrosage optimisé (donner efficacement la bonne quantité suivant la plante)</a:t>
            </a:r>
          </a:p>
          <a:p>
            <a:r>
              <a:rPr lang="fr-FR" dirty="0"/>
              <a:t>Mettre en place un plan de </a:t>
            </a:r>
            <a:r>
              <a:rPr lang="fr-FR" dirty="0" err="1"/>
              <a:t>desimperméabilisation</a:t>
            </a:r>
            <a:endParaRPr lang="fr-FR" dirty="0"/>
          </a:p>
          <a:p>
            <a:r>
              <a:rPr lang="fr-FR" dirty="0"/>
              <a:t>Gérer l’eau pluviale avec des solutions fondées sur la nature, remplacer les </a:t>
            </a:r>
            <a:r>
              <a:rPr lang="fr-FR" sz="3000" dirty="0"/>
              <a:t>réseaux</a:t>
            </a:r>
            <a:r>
              <a:rPr lang="fr-FR" dirty="0"/>
              <a:t> unitaires (eaux grise et noire avec eaux pluviales)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/>
              <a:t>Mettre en place une hydrologie régénératrice: eau verte, Ralentir, répartir, infiltrer et stocker toutes les eaux de pluie et de ruissellement.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hlinkClick r:id="rId2"/>
              </a:rPr>
              <a:t>Révolutionner la gestion de l'eau : Découverte de l'hydrologie régénérative avec @samuelbonvoisin</a:t>
            </a:r>
            <a:endParaRPr lang="fr-FR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/>
              <a:t>Densifier la végétation multifonctionnelle avec des plantes qui font de l’ombrage et transpirent en ville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10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F9C7E-F2A7-3D61-B49E-34B0F28F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BONNES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5ADA13-FC6F-E01C-01B1-DA215200C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Protection et préservation de la biodiversité</a:t>
            </a:r>
          </a:p>
          <a:p>
            <a:r>
              <a:rPr lang="fr-FR" dirty="0"/>
              <a:t>Suite à la loi LABBE, plus de pesticides et de produits phytosanitaire.</a:t>
            </a:r>
          </a:p>
          <a:p>
            <a:r>
              <a:rPr lang="fr-FR" dirty="0"/>
              <a:t>Suppression des engrais chimiques, des toiles polyéthylènes et des plastiques.</a:t>
            </a:r>
          </a:p>
          <a:p>
            <a:r>
              <a:rPr lang="fr-FR" dirty="0"/>
              <a:t>Encourager la lutte biologique et le retour des auxiliaires (insectes, animaux, oiseaux…)</a:t>
            </a:r>
          </a:p>
          <a:p>
            <a:r>
              <a:rPr lang="fr-FR" dirty="0"/>
              <a:t>Economiser les énergies utilisées et avoir des solutions alternatives (électrique, chauffage…)</a:t>
            </a:r>
          </a:p>
          <a:p>
            <a:r>
              <a:rPr lang="fr-FR" dirty="0"/>
              <a:t>Bien-être au travail</a:t>
            </a:r>
          </a:p>
        </p:txBody>
      </p:sp>
    </p:spTree>
    <p:extLst>
      <p:ext uri="{BB962C8B-B14F-4D97-AF65-F5344CB8AC3E}">
        <p14:creationId xmlns:p14="http://schemas.microsoft.com/office/powerpoint/2010/main" val="290399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4FA5-98CB-4071-FB39-106495AC0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054" y="187038"/>
            <a:ext cx="6600451" cy="69965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Algerian" panose="04020705040A02060702" pitchFamily="82" charset="0"/>
              </a:rPr>
              <a:t>L’HORTO ECOLOGIE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38CA7D-0C17-B020-7851-2910C1E4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8"/>
            <a:ext cx="9144000" cy="68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46702C1-5A59-FA3A-350D-B03F0E530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84"/>
            <a:ext cx="9144000" cy="67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6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2BB30C-9059-EB47-432E-8E49FCD44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69"/>
            <a:ext cx="9144000" cy="67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219E2-7DF6-DBAC-420D-50DDE7E2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3"/>
            <a:ext cx="9144000" cy="66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83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CAD86-C4C5-74B8-BB17-E42E0291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lgerian" panose="04020705040A02060702" pitchFamily="82" charset="0"/>
              </a:rPr>
              <a:t>Communication, participation et lien social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D9603C-CC37-A1E1-1312-7F8913527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Communiquer sur toutes nouvelles actions</a:t>
            </a:r>
          </a:p>
          <a:p>
            <a:r>
              <a:rPr lang="fr-FR" dirty="0"/>
              <a:t>Mettre en place des animations et de la sensibilisation (plantation, micro fleurissement…</a:t>
            </a:r>
          </a:p>
          <a:p>
            <a:r>
              <a:rPr lang="fr-FR" dirty="0"/>
              <a:t>Encourager la concertation et la participation des habitants</a:t>
            </a:r>
          </a:p>
          <a:p>
            <a:r>
              <a:rPr lang="fr-FR" dirty="0"/>
              <a:t>Favoriser la création de jardins vivriers (scolaire, familiaux, partagés, d’insertion) et la plantation de vergers.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748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717475" y="1108339"/>
            <a:ext cx="6372217" cy="864096"/>
          </a:xfrm>
        </p:spPr>
        <p:txBody>
          <a:bodyPr>
            <a:normAutofit fontScale="92500"/>
          </a:bodyPr>
          <a:lstStyle/>
          <a:p>
            <a:r>
              <a:rPr lang="fr-FR" dirty="0"/>
              <a:t>MERCI DE VOTRE ATTENTION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1415A4-A87E-7CD7-F8F4-B6FCC293BE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368" y="3571875"/>
            <a:ext cx="6467324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4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4FA5-98CB-4071-FB39-106495AC0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054" y="187038"/>
            <a:ext cx="6600451" cy="69965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Algerian" panose="04020705040A02060702" pitchFamily="82" charset="0"/>
              </a:rPr>
              <a:t>L’HORTO ECOLOGIE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1249D2-619F-E8D1-558C-727D41E62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" y="0"/>
            <a:ext cx="9135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4FA5-98CB-4071-FB39-106495AC0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054" y="187038"/>
            <a:ext cx="6600451" cy="69965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Algerian" panose="04020705040A02060702" pitchFamily="82" charset="0"/>
              </a:rPr>
              <a:t>L’HORTO ECOLOGIE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C7DFB6-0524-C1E2-0A5A-674CBBF5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44"/>
            <a:ext cx="9144000" cy="63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6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465BBD-F53A-C77A-45ED-DBBC9603B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87" y="0"/>
            <a:ext cx="571941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20CBC8-2DC4-2B0C-DBCA-730E05CED49D}"/>
              </a:ext>
            </a:extLst>
          </p:cNvPr>
          <p:cNvSpPr txBox="1">
            <a:spLocks/>
          </p:cNvSpPr>
          <p:nvPr/>
        </p:nvSpPr>
        <p:spPr>
          <a:xfrm>
            <a:off x="-100014" y="1336676"/>
            <a:ext cx="3300413" cy="3592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lgerian" panose="04020705040A02060702" pitchFamily="82" charset="0"/>
              </a:rPr>
              <a:t>Organisation du jardin</a:t>
            </a:r>
          </a:p>
        </p:txBody>
      </p:sp>
    </p:spTree>
    <p:extLst>
      <p:ext uri="{BB962C8B-B14F-4D97-AF65-F5344CB8AC3E}">
        <p14:creationId xmlns:p14="http://schemas.microsoft.com/office/powerpoint/2010/main" val="44788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C417E-4A5B-EDBE-EEEA-C7FE129B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Le fleurissement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ADE53C-5C44-96BB-75BB-96CDC0011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Diminution des plantations d’annuelles et </a:t>
            </a:r>
            <a:r>
              <a:rPr lang="fr-FR" dirty="0" err="1"/>
              <a:t>bisanuelles</a:t>
            </a:r>
            <a:r>
              <a:rPr lang="fr-FR" dirty="0"/>
              <a:t> à réserver sur les sites horticoles et de prestige (vu par le plus grand nombre)</a:t>
            </a:r>
          </a:p>
          <a:p>
            <a:r>
              <a:rPr lang="fr-FR" dirty="0"/>
              <a:t>Evolution avec un fleurissement de vivaces, de plantes méditerranéennes, d’arbustes, de rosiers, de bulbes vivaces…</a:t>
            </a:r>
          </a:p>
          <a:p>
            <a:r>
              <a:rPr lang="fr-FR" dirty="0"/>
              <a:t>Transformation de la production des centres horticoles municipaux avec plus de jeunes arbres, de fruitiers, d’arbustes, de vivaces et de production potagère (circuit court vers la restauration scolaire).</a:t>
            </a:r>
          </a:p>
        </p:txBody>
      </p:sp>
    </p:spTree>
    <p:extLst>
      <p:ext uri="{BB962C8B-B14F-4D97-AF65-F5344CB8AC3E}">
        <p14:creationId xmlns:p14="http://schemas.microsoft.com/office/powerpoint/2010/main" val="30510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BA3D5-69E6-E91E-66D1-82BECB43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0" y="0"/>
            <a:ext cx="7886700" cy="1325563"/>
          </a:xfrm>
        </p:spPr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L’herbe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F2E6F7-308C-CC00-2763-18B93F4FD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4" y="1714500"/>
            <a:ext cx="8986836" cy="5600700"/>
          </a:xfrm>
        </p:spPr>
        <p:txBody>
          <a:bodyPr>
            <a:normAutofit/>
          </a:bodyPr>
          <a:lstStyle/>
          <a:p>
            <a:r>
              <a:rPr lang="fr-FR" dirty="0"/>
              <a:t>Gazon (arrosé) uniquement sur les sites horticoles et de prestige et suivant l’usage. Concept de béton vert non adapté au climat méditerranéen. Voir les usages qui conditionnent le gazon: jeux, détente</a:t>
            </a:r>
          </a:p>
          <a:p>
            <a:r>
              <a:rPr lang="fr-FR" dirty="0"/>
              <a:t>Pelouse non arrosé, flore sauvage verte l’hiver et terre battue l’été.</a:t>
            </a:r>
          </a:p>
          <a:p>
            <a:r>
              <a:rPr lang="fr-FR" dirty="0"/>
              <a:t>Prairie fleurie vivace et mellifère sans arrosage</a:t>
            </a:r>
          </a:p>
          <a:p>
            <a:r>
              <a:rPr lang="fr-FR" dirty="0"/>
              <a:t>Evolution vers des prairies naturelles et locales pour de la fauche ou de l’</a:t>
            </a:r>
            <a:r>
              <a:rPr lang="fr-FR" dirty="0" err="1"/>
              <a:t>écopaturage</a:t>
            </a:r>
            <a:r>
              <a:rPr lang="fr-FR" dirty="0"/>
              <a:t>. Voir si on exporte la coupe?</a:t>
            </a:r>
          </a:p>
        </p:txBody>
      </p:sp>
    </p:spTree>
    <p:extLst>
      <p:ext uri="{BB962C8B-B14F-4D97-AF65-F5344CB8AC3E}">
        <p14:creationId xmlns:p14="http://schemas.microsoft.com/office/powerpoint/2010/main" val="281683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040346D-8CB9-18FC-A9F0-C09B107DD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83"/>
          <a:stretch/>
        </p:blipFill>
        <p:spPr>
          <a:xfrm>
            <a:off x="-110397" y="271462"/>
            <a:ext cx="9364794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E202B32-7C33-DB6C-A0AD-3207352E8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33"/>
          <a:stretch/>
        </p:blipFill>
        <p:spPr>
          <a:xfrm>
            <a:off x="-65289" y="0"/>
            <a:ext cx="9274577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631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217</TotalTime>
  <Words>728</Words>
  <Application>Microsoft Office PowerPoint</Application>
  <PresentationFormat>Affichage à l'écran (4:3)</PresentationFormat>
  <Paragraphs>88</Paragraphs>
  <Slides>24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Algerian</vt:lpstr>
      <vt:lpstr>Arial</vt:lpstr>
      <vt:lpstr>Arial Narrow</vt:lpstr>
      <vt:lpstr>Calibri</vt:lpstr>
      <vt:lpstr>Calibri Light</vt:lpstr>
      <vt:lpstr>Thème Office</vt:lpstr>
      <vt:lpstr>LE JARDIN DE NOE</vt:lpstr>
      <vt:lpstr>L’HORTO ECOLOGIE</vt:lpstr>
      <vt:lpstr>L’HORTO ECOLOGIE</vt:lpstr>
      <vt:lpstr>L’HORTO ECOLOGIE</vt:lpstr>
      <vt:lpstr>Présentation PowerPoint</vt:lpstr>
      <vt:lpstr>Le fleurissement</vt:lpstr>
      <vt:lpstr>L’herbe</vt:lpstr>
      <vt:lpstr>Présentation PowerPoint</vt:lpstr>
      <vt:lpstr>Présentation PowerPoint</vt:lpstr>
      <vt:lpstr>ARBUSTE</vt:lpstr>
      <vt:lpstr>Présentation PowerPoint</vt:lpstr>
      <vt:lpstr>ARBRE</vt:lpstr>
      <vt:lpstr>Présentation PowerPoint</vt:lpstr>
      <vt:lpstr>Présentation PowerPoint</vt:lpstr>
      <vt:lpstr>Le sol et l’or vert</vt:lpstr>
      <vt:lpstr>Présentation PowerPoint</vt:lpstr>
      <vt:lpstr>Présentation PowerPoint</vt:lpstr>
      <vt:lpstr>L’EAU</vt:lpstr>
      <vt:lpstr>BONNES PRATIQUES</vt:lpstr>
      <vt:lpstr>Présentation PowerPoint</vt:lpstr>
      <vt:lpstr>Présentation PowerPoint</vt:lpstr>
      <vt:lpstr>Présentation PowerPoint</vt:lpstr>
      <vt:lpstr>Communication, participation et lien social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L’HORTO ECOLOGIE</dc:title>
  <dc:creator>patrick lafforgue</dc:creator>
  <cp:lastModifiedBy>patrick lafforgue</cp:lastModifiedBy>
  <cp:revision>13</cp:revision>
  <dcterms:created xsi:type="dcterms:W3CDTF">2023-12-22T15:24:48Z</dcterms:created>
  <dcterms:modified xsi:type="dcterms:W3CDTF">2024-10-23T10:05:46Z</dcterms:modified>
</cp:coreProperties>
</file>