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C953-D0A8-4D96-A29D-29CA303685DD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D328-EACD-406B-AC77-5256DCCB6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39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C953-D0A8-4D96-A29D-29CA303685DD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D328-EACD-406B-AC77-5256DCCB6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95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C953-D0A8-4D96-A29D-29CA303685DD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D328-EACD-406B-AC77-5256DCCB6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42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C953-D0A8-4D96-A29D-29CA303685DD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D328-EACD-406B-AC77-5256DCCB6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12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C953-D0A8-4D96-A29D-29CA303685DD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D328-EACD-406B-AC77-5256DCCB6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13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C953-D0A8-4D96-A29D-29CA303685DD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D328-EACD-406B-AC77-5256DCCB6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76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C953-D0A8-4D96-A29D-29CA303685DD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D328-EACD-406B-AC77-5256DCCB6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71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C953-D0A8-4D96-A29D-29CA303685DD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D328-EACD-406B-AC77-5256DCCB6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32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C953-D0A8-4D96-A29D-29CA303685DD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D328-EACD-406B-AC77-5256DCCB6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C953-D0A8-4D96-A29D-29CA303685DD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D328-EACD-406B-AC77-5256DCCB6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05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C953-D0A8-4D96-A29D-29CA303685DD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D328-EACD-406B-AC77-5256DCCB6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83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6C953-D0A8-4D96-A29D-29CA303685DD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5D328-EACD-406B-AC77-5256DCCB6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21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17A6A12-15FA-1C24-C2FF-292DFC213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52" y="0"/>
            <a:ext cx="68898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9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4192E-C0B3-9A39-9121-65A7FFED2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900D6A-C32C-44D5-8B06-58168C22A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69" y="0"/>
            <a:ext cx="7390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3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80824-C402-A1C6-E27A-10E840C96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6576D6-72C4-0F60-3EE1-251E364AA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84" y="0"/>
            <a:ext cx="6848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F75F7-B299-13DE-4C35-933CC417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68EC49-9C8C-CAC0-206F-E22A9B8A4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45" y="0"/>
            <a:ext cx="6774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9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4C15E-AA7E-C831-6028-D05D41CCE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1BC3C8-45A6-69B4-73C4-E6960CC51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02" y="0"/>
            <a:ext cx="7104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4121F-35E7-B844-5743-0DE357A63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903806F-DC72-712F-68A2-9EC997661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96" y="0"/>
            <a:ext cx="7333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7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D03D2-09F0-4D35-6E09-4D6F781CD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3EB238-3C86-1C2C-3AA0-07AF2076F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1" y="-18806"/>
            <a:ext cx="7217923" cy="687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2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5A67F-D6A9-782A-096D-353771C5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F7F9B5-192D-01C7-1BCF-2D286627A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78" y="0"/>
            <a:ext cx="723844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6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C000B-C3A2-3A9E-9BA2-BF0CEF495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8A4566-8EA6-ABD8-C41B-2D7ADBBD5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68" y="0"/>
            <a:ext cx="70914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3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1286-ECB3-0755-9E56-491793983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2F1BDF-8FB9-A541-2580-F77EB1D25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0" y="0"/>
            <a:ext cx="793616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9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48193-241D-EA21-F60B-D45B82B42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9D2C97-DBBE-194D-283E-F877E4BEB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1" y="0"/>
            <a:ext cx="7040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813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0</Words>
  <Application>Microsoft Office PowerPoint</Application>
  <PresentationFormat>Affichage à l'écran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lafforgue</dc:creator>
  <cp:lastModifiedBy>patrick lafforgue</cp:lastModifiedBy>
  <cp:revision>1</cp:revision>
  <dcterms:created xsi:type="dcterms:W3CDTF">2024-11-04T19:36:46Z</dcterms:created>
  <dcterms:modified xsi:type="dcterms:W3CDTF">2024-11-04T19:44:18Z</dcterms:modified>
</cp:coreProperties>
</file>