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8" r:id="rId3"/>
    <p:sldId id="300" r:id="rId4"/>
    <p:sldId id="299" r:id="rId5"/>
    <p:sldId id="297" r:id="rId6"/>
    <p:sldId id="266" r:id="rId7"/>
    <p:sldId id="267" r:id="rId8"/>
    <p:sldId id="265" r:id="rId9"/>
    <p:sldId id="269" r:id="rId10"/>
    <p:sldId id="270" r:id="rId11"/>
    <p:sldId id="275" r:id="rId12"/>
    <p:sldId id="277" r:id="rId13"/>
    <p:sldId id="278" r:id="rId14"/>
    <p:sldId id="290" r:id="rId15"/>
    <p:sldId id="308" r:id="rId16"/>
    <p:sldId id="309" r:id="rId17"/>
    <p:sldId id="260" r:id="rId18"/>
    <p:sldId id="259" r:id="rId19"/>
    <p:sldId id="296" r:id="rId20"/>
    <p:sldId id="263" r:id="rId21"/>
    <p:sldId id="291" r:id="rId22"/>
    <p:sldId id="304" r:id="rId23"/>
    <p:sldId id="307" r:id="rId24"/>
    <p:sldId id="303" r:id="rId25"/>
    <p:sldId id="305" r:id="rId2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87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94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00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9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02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34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64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86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98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505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5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E220C-16F8-4E20-B363-A27E678CE4B0}" type="datetimeFigureOut">
              <a:rPr lang="fr-FR" smtClean="0"/>
              <a:t>01/11/2024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8798F-70AE-45CE-B07D-B741E45518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35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97">
            <a:extLst>
              <a:ext uri="{FF2B5EF4-FFF2-40B4-BE49-F238E27FC236}">
                <a16:creationId xmlns:a16="http://schemas.microsoft.com/office/drawing/2014/main" id="{6AB8CB7B-3757-BA4E-F0F6-575EB25D1C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05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49">
            <a:extLst>
              <a:ext uri="{FF2B5EF4-FFF2-40B4-BE49-F238E27FC236}">
                <a16:creationId xmlns:a16="http://schemas.microsoft.com/office/drawing/2014/main" id="{964F1C42-D6E3-35E5-4C0C-B3B74813B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0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57">
            <a:extLst>
              <a:ext uri="{FF2B5EF4-FFF2-40B4-BE49-F238E27FC236}">
                <a16:creationId xmlns:a16="http://schemas.microsoft.com/office/drawing/2014/main" id="{F55546E2-3F8F-7956-001C-8E6EA2D78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8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80">
            <a:extLst>
              <a:ext uri="{FF2B5EF4-FFF2-40B4-BE49-F238E27FC236}">
                <a16:creationId xmlns:a16="http://schemas.microsoft.com/office/drawing/2014/main" id="{D526CFA8-5DF1-75BB-6FB9-AB9D76B36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1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81">
            <a:extLst>
              <a:ext uri="{FF2B5EF4-FFF2-40B4-BE49-F238E27FC236}">
                <a16:creationId xmlns:a16="http://schemas.microsoft.com/office/drawing/2014/main" id="{3C2BF5AF-F57C-25DF-F2B0-F3C4F1B0D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51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501">
            <a:extLst>
              <a:ext uri="{FF2B5EF4-FFF2-40B4-BE49-F238E27FC236}">
                <a16:creationId xmlns:a16="http://schemas.microsoft.com/office/drawing/2014/main" id="{F0702F0B-AD48-97AA-A990-549E69C59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5F414A-9A6B-B8B4-ED2F-C1C272869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6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052993-1379-D1C1-63F7-397830AEA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4987 - Copie">
            <a:extLst>
              <a:ext uri="{FF2B5EF4-FFF2-40B4-BE49-F238E27FC236}">
                <a16:creationId xmlns:a16="http://schemas.microsoft.com/office/drawing/2014/main" id="{D03D9B88-CC4A-D916-E04C-0D41D097C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0" y="398833"/>
            <a:ext cx="9119681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3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4982 - Copie">
            <a:extLst>
              <a:ext uri="{FF2B5EF4-FFF2-40B4-BE49-F238E27FC236}">
                <a16:creationId xmlns:a16="http://schemas.microsoft.com/office/drawing/2014/main" id="{072643AD-E162-F006-6679-F41EEBAE7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24" y="369651"/>
            <a:ext cx="9178048" cy="61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53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200">
            <a:extLst>
              <a:ext uri="{FF2B5EF4-FFF2-40B4-BE49-F238E27FC236}">
                <a16:creationId xmlns:a16="http://schemas.microsoft.com/office/drawing/2014/main" id="{5E40BA9D-BF33-54E9-3003-7A7D7FED9E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55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204">
            <a:extLst>
              <a:ext uri="{FF2B5EF4-FFF2-40B4-BE49-F238E27FC236}">
                <a16:creationId xmlns:a16="http://schemas.microsoft.com/office/drawing/2014/main" id="{0C187CE7-10D3-9904-F230-EE35EE961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66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5001 - Copie">
            <a:extLst>
              <a:ext uri="{FF2B5EF4-FFF2-40B4-BE49-F238E27FC236}">
                <a16:creationId xmlns:a16="http://schemas.microsoft.com/office/drawing/2014/main" id="{EEA6C596-F5F3-98B9-6468-AF31E0EB66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16" y="359923"/>
            <a:ext cx="9163457" cy="61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7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518">
            <a:extLst>
              <a:ext uri="{FF2B5EF4-FFF2-40B4-BE49-F238E27FC236}">
                <a16:creationId xmlns:a16="http://schemas.microsoft.com/office/drawing/2014/main" id="{A2833789-4DEB-A93E-97F1-D66CE97705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07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1D18A0-6AB3-25B7-D814-916AE2F92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46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A80079-59B0-C829-71A4-29FBFF521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91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8728F3-2692-C477-0642-2C3DBE3AB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67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080C14-4E9B-2AD6-8E70-C042E0480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205">
            <a:extLst>
              <a:ext uri="{FF2B5EF4-FFF2-40B4-BE49-F238E27FC236}">
                <a16:creationId xmlns:a16="http://schemas.microsoft.com/office/drawing/2014/main" id="{002BD461-2510-99CC-5609-942C983C82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5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203">
            <a:extLst>
              <a:ext uri="{FF2B5EF4-FFF2-40B4-BE49-F238E27FC236}">
                <a16:creationId xmlns:a16="http://schemas.microsoft.com/office/drawing/2014/main" id="{A32C35F1-8729-33DC-30C8-6A9D5548DA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2D825F-FCF1-2278-BE40-393B0F3BA6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07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05">
            <a:extLst>
              <a:ext uri="{FF2B5EF4-FFF2-40B4-BE49-F238E27FC236}">
                <a16:creationId xmlns:a16="http://schemas.microsoft.com/office/drawing/2014/main" id="{D5ED9833-12DE-AEA0-BAB5-9ED6FECEDC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06">
            <a:extLst>
              <a:ext uri="{FF2B5EF4-FFF2-40B4-BE49-F238E27FC236}">
                <a16:creationId xmlns:a16="http://schemas.microsoft.com/office/drawing/2014/main" id="{01F6036F-F6A5-7AD8-0A8D-D56A06460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04">
            <a:extLst>
              <a:ext uri="{FF2B5EF4-FFF2-40B4-BE49-F238E27FC236}">
                <a16:creationId xmlns:a16="http://schemas.microsoft.com/office/drawing/2014/main" id="{AA7A821B-6B4F-B4B9-38C5-45285FEA80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4148">
            <a:extLst>
              <a:ext uri="{FF2B5EF4-FFF2-40B4-BE49-F238E27FC236}">
                <a16:creationId xmlns:a16="http://schemas.microsoft.com/office/drawing/2014/main" id="{D446E3AC-3529-7844-3309-F790DBE8AE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263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232</TotalTime>
  <Words>0</Words>
  <Application>Microsoft Office PowerPoint</Application>
  <PresentationFormat>Affichage à l'écran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lafforgue</dc:creator>
  <cp:lastModifiedBy>patrick lafforgue</cp:lastModifiedBy>
  <cp:revision>8</cp:revision>
  <dcterms:created xsi:type="dcterms:W3CDTF">2023-06-23T13:07:32Z</dcterms:created>
  <dcterms:modified xsi:type="dcterms:W3CDTF">2024-11-01T08:24:44Z</dcterms:modified>
</cp:coreProperties>
</file>