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8" r:id="rId2"/>
    <p:sldId id="261" r:id="rId3"/>
    <p:sldId id="274" r:id="rId4"/>
    <p:sldId id="291" r:id="rId5"/>
    <p:sldId id="272" r:id="rId6"/>
    <p:sldId id="271" r:id="rId7"/>
    <p:sldId id="306" r:id="rId8"/>
    <p:sldId id="284" r:id="rId9"/>
    <p:sldId id="282" r:id="rId10"/>
    <p:sldId id="307" r:id="rId11"/>
    <p:sldId id="278" r:id="rId12"/>
    <p:sldId id="301" r:id="rId13"/>
    <p:sldId id="294" r:id="rId14"/>
    <p:sldId id="303" r:id="rId15"/>
    <p:sldId id="30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598" y="72"/>
      </p:cViewPr>
      <p:guideLst/>
    </p:cSldViewPr>
  </p:slideViewPr>
  <p:notesTextViewPr>
    <p:cViewPr>
      <p:scale>
        <a:sx n="1" d="1"/>
        <a:sy n="1" d="1"/>
      </p:scale>
      <p:origin x="0" y="0"/>
    </p:cViewPr>
  </p:notesTextViewPr>
  <p:sorterViewPr>
    <p:cViewPr>
      <p:scale>
        <a:sx n="100" d="100"/>
        <a:sy n="100" d="100"/>
      </p:scale>
      <p:origin x="0" y="-1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1A32E-DFB9-4F43-93BD-10225B4F7696}" type="datetimeFigureOut">
              <a:rPr lang="fr-FR" smtClean="0"/>
              <a:t>13/12/2024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CB3FB-D826-47CB-8B21-2BA5F92E3D49}" type="slidenum">
              <a:rPr lang="fr-FR" smtClean="0"/>
              <a:t>‹N°›</a:t>
            </a:fld>
            <a:endParaRPr lang="fr-FR"/>
          </a:p>
        </p:txBody>
      </p:sp>
    </p:spTree>
    <p:extLst>
      <p:ext uri="{BB962C8B-B14F-4D97-AF65-F5344CB8AC3E}">
        <p14:creationId xmlns:p14="http://schemas.microsoft.com/office/powerpoint/2010/main" val="335569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Pourquoi prendre soin de ses managers ?</a:t>
            </a:r>
            <a:br>
              <a:rPr lang="fr-FR" b="0" i="0" dirty="0">
                <a:effectLst/>
                <a:latin typeface="-apple-system"/>
              </a:rPr>
            </a:br>
            <a:br>
              <a:rPr lang="fr-FR" b="0" i="0" dirty="0">
                <a:effectLst/>
                <a:latin typeface="-apple-system"/>
              </a:rPr>
            </a:br>
            <a:r>
              <a:rPr lang="fr-FR" b="0" i="0" dirty="0">
                <a:effectLst/>
                <a:latin typeface="-apple-system"/>
              </a:rPr>
              <a:t>Le rôle de manager peut être ingrat : souvent positionné entre la direction et les salariés, le manager fait office de tampon. Il écoute et reçoit les directives de la direction et c’est vers lui que viennent les salariés pour se plaindre. Un rôle dont nous ne mesurons pas toujours l’importance, ni la difficulté.</a:t>
            </a:r>
            <a:br>
              <a:rPr lang="fr-FR" b="0" i="0" dirty="0">
                <a:effectLst/>
                <a:latin typeface="-apple-system"/>
              </a:rPr>
            </a:br>
            <a:br>
              <a:rPr lang="fr-FR" b="0" i="0" dirty="0">
                <a:effectLst/>
                <a:latin typeface="-apple-system"/>
              </a:rPr>
            </a:br>
            <a:r>
              <a:rPr lang="fr-FR" b="0" i="0" dirty="0">
                <a:effectLst/>
                <a:latin typeface="-apple-system"/>
              </a:rPr>
              <a:t>Prendre soin de ses managers, c’est tout d’abord être à l’écoute de leurs besoins. C’est également leur donner les outils et les clés pour un management réussi. Enfin, c’est les aider à s’épanouir tout simplement. Car qui dit manager serein, confiant et épanoui, dit automatiquement collaborateurs motivés et donc performant. </a:t>
            </a:r>
            <a:br>
              <a:rPr lang="fr-FR" b="0" i="0" dirty="0">
                <a:effectLst/>
                <a:latin typeface="-apple-system"/>
              </a:rPr>
            </a:br>
            <a:br>
              <a:rPr lang="fr-FR" b="0" i="0" dirty="0">
                <a:effectLst/>
                <a:latin typeface="-apple-system"/>
              </a:rPr>
            </a:br>
            <a:r>
              <a:rPr lang="fr-FR" b="0" i="0" dirty="0">
                <a:effectLst/>
                <a:latin typeface="-apple-system"/>
              </a:rPr>
              <a:t>Le manager doit faire preuve d’adaptabilité, d’indulgence, de bienveillance, d’écoute et d’empathie. Il doit savoir trouver les bons mots pour rassurer et motiver, mais il doit être également capable de déceler les lacunes de ses collaborateurs, recadrer dans l'objectivité, coacher les réfractaires et observer leur réintégration dans la méthode </a:t>
            </a:r>
            <a:r>
              <a:rPr lang="fr-FR" b="0" i="0" dirty="0" err="1">
                <a:effectLst/>
                <a:latin typeface="-apple-system"/>
              </a:rPr>
              <a:t>manageriale</a:t>
            </a:r>
            <a:r>
              <a:rPr lang="fr-FR" b="0" i="0" dirty="0">
                <a:effectLst/>
                <a:latin typeface="-apple-system"/>
              </a:rPr>
              <a:t> optée.</a:t>
            </a:r>
            <a:br>
              <a:rPr lang="fr-FR" b="0" i="0" dirty="0">
                <a:effectLst/>
                <a:latin typeface="-apple-system"/>
              </a:rPr>
            </a:br>
            <a:br>
              <a:rPr lang="fr-FR" b="0" i="0" dirty="0">
                <a:effectLst/>
                <a:latin typeface="-apple-system"/>
              </a:rPr>
            </a:br>
            <a:r>
              <a:rPr lang="fr-FR" b="0" i="0" dirty="0">
                <a:effectLst/>
                <a:latin typeface="-apple-system"/>
              </a:rPr>
              <a:t>L'incapacité d'un manager à développer son sens de l'écoute et à en faire un atout stratégique constitue un frein à son leadership et le met en danger. Pour ce faire, il doit cultiver sa capacité à se faire écouter.</a:t>
            </a:r>
            <a:br>
              <a:rPr lang="fr-FR" b="0" i="0" dirty="0">
                <a:effectLst/>
                <a:latin typeface="-apple-system"/>
              </a:rPr>
            </a:br>
            <a:br>
              <a:rPr lang="fr-FR" b="0" i="0" dirty="0">
                <a:effectLst/>
                <a:latin typeface="-apple-system"/>
              </a:rPr>
            </a:br>
            <a:r>
              <a:rPr lang="fr-FR" b="0" i="0" dirty="0">
                <a:effectLst/>
                <a:latin typeface="-apple-system"/>
              </a:rPr>
              <a:t>En pratiquant une écoute attentive, le manager fédère, inspire ses collaborateurs (même les plus incompétents), ceci dit qu'il est donc ouvert aux préoccupations personnelles de son équipe qui doit en première circonstance se rapprocher de lui et non être source de calomnie vis à vis de son manager car ce dernier est tout à fait d'accord : les individus aspirent à être considérés, valorisés, impliqués et à disposer d'une certaine autonomie dans leur travail.</a:t>
            </a:r>
            <a:br>
              <a:rPr lang="fr-FR" b="0" i="0" dirty="0">
                <a:effectLst/>
                <a:latin typeface="-apple-system"/>
              </a:rPr>
            </a:br>
            <a:endParaRPr lang="fr-FR" dirty="0"/>
          </a:p>
        </p:txBody>
      </p:sp>
      <p:sp>
        <p:nvSpPr>
          <p:cNvPr id="4" name="Espace réservé du numéro de diapositive 3"/>
          <p:cNvSpPr>
            <a:spLocks noGrp="1"/>
          </p:cNvSpPr>
          <p:nvPr>
            <p:ph type="sldNum" sz="quarter" idx="5"/>
          </p:nvPr>
        </p:nvSpPr>
        <p:spPr/>
        <p:txBody>
          <a:bodyPr/>
          <a:lstStyle/>
          <a:p>
            <a:fld id="{D11872E2-D61F-4E71-9AE6-3CDEC21BB101}" type="slidenum">
              <a:rPr lang="fr-FR" smtClean="0"/>
              <a:t>2</a:t>
            </a:fld>
            <a:endParaRPr lang="fr-FR"/>
          </a:p>
        </p:txBody>
      </p:sp>
    </p:spTree>
    <p:extLst>
      <p:ext uri="{BB962C8B-B14F-4D97-AF65-F5344CB8AC3E}">
        <p14:creationId xmlns:p14="http://schemas.microsoft.com/office/powerpoint/2010/main" val="145476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4964-2D38-A27B-BBFE-7EFDD20CD4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8F00DB-2758-1C8E-61A9-A76A4E3263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79462C-DD70-C003-D202-72B8C9B2D1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776B081-2D79-47A3-EC31-567623D8F8A2}"/>
              </a:ext>
            </a:extLst>
          </p:cNvPr>
          <p:cNvSpPr>
            <a:spLocks noGrp="1"/>
          </p:cNvSpPr>
          <p:nvPr>
            <p:ph type="sldNum" sz="quarter" idx="5"/>
          </p:nvPr>
        </p:nvSpPr>
        <p:spPr/>
        <p:txBody>
          <a:bodyPr/>
          <a:lstStyle/>
          <a:p>
            <a:fld id="{BCD6BA43-4533-47A1-9549-F710C47605FC}" type="slidenum">
              <a:rPr lang="fr-FR" smtClean="0"/>
              <a:t>10</a:t>
            </a:fld>
            <a:endParaRPr lang="fr-FR"/>
          </a:p>
        </p:txBody>
      </p:sp>
    </p:spTree>
    <p:extLst>
      <p:ext uri="{BB962C8B-B14F-4D97-AF65-F5344CB8AC3E}">
        <p14:creationId xmlns:p14="http://schemas.microsoft.com/office/powerpoint/2010/main" val="5948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D6BA43-4533-47A1-9549-F710C47605FC}" type="slidenum">
              <a:rPr lang="fr-FR" smtClean="0"/>
              <a:t>11</a:t>
            </a:fld>
            <a:endParaRPr lang="fr-FR"/>
          </a:p>
        </p:txBody>
      </p:sp>
    </p:spTree>
    <p:extLst>
      <p:ext uri="{BB962C8B-B14F-4D97-AF65-F5344CB8AC3E}">
        <p14:creationId xmlns:p14="http://schemas.microsoft.com/office/powerpoint/2010/main" val="360858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D6BA43-4533-47A1-9549-F710C47605FC}" type="slidenum">
              <a:rPr lang="fr-FR" smtClean="0"/>
              <a:t>12</a:t>
            </a:fld>
            <a:endParaRPr lang="fr-FR"/>
          </a:p>
        </p:txBody>
      </p:sp>
    </p:spTree>
    <p:extLst>
      <p:ext uri="{BB962C8B-B14F-4D97-AF65-F5344CB8AC3E}">
        <p14:creationId xmlns:p14="http://schemas.microsoft.com/office/powerpoint/2010/main" val="340686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D7A098D-BC44-43A8-94E4-844E24AED947}"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225283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7A098D-BC44-43A8-94E4-844E24AED947}"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377859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7A098D-BC44-43A8-94E4-844E24AED947}"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416443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7A098D-BC44-43A8-94E4-844E24AED947}"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292339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D7A098D-BC44-43A8-94E4-844E24AED947}"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310047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D7A098D-BC44-43A8-94E4-844E24AED947}" type="datetimeFigureOut">
              <a:rPr lang="fr-FR" smtClean="0"/>
              <a:t>13/12/2024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334506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D7A098D-BC44-43A8-94E4-844E24AED947}" type="datetimeFigureOut">
              <a:rPr lang="fr-FR" smtClean="0"/>
              <a:t>13/12/2024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401620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D7A098D-BC44-43A8-94E4-844E24AED947}" type="datetimeFigureOut">
              <a:rPr lang="fr-FR" smtClean="0"/>
              <a:t>13/12/2024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178797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A098D-BC44-43A8-94E4-844E24AED947}" type="datetimeFigureOut">
              <a:rPr lang="fr-FR" smtClean="0"/>
              <a:t>13/12/2024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257622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7A098D-BC44-43A8-94E4-844E24AED947}" type="datetimeFigureOut">
              <a:rPr lang="fr-FR" smtClean="0"/>
              <a:t>13/12/2024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340959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7A098D-BC44-43A8-94E4-844E24AED947}" type="datetimeFigureOut">
              <a:rPr lang="fr-FR" smtClean="0"/>
              <a:t>13/12/2024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9DF131C-D2D8-44DD-BD52-530BB3FC42C3}" type="slidenum">
              <a:rPr lang="fr-FR" smtClean="0"/>
              <a:t>‹N°›</a:t>
            </a:fld>
            <a:endParaRPr lang="fr-FR"/>
          </a:p>
        </p:txBody>
      </p:sp>
    </p:spTree>
    <p:extLst>
      <p:ext uri="{BB962C8B-B14F-4D97-AF65-F5344CB8AC3E}">
        <p14:creationId xmlns:p14="http://schemas.microsoft.com/office/powerpoint/2010/main" val="177207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A098D-BC44-43A8-94E4-844E24AED947}" type="datetimeFigureOut">
              <a:rPr lang="fr-FR" smtClean="0"/>
              <a:t>13/12/2024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F131C-D2D8-44DD-BD52-530BB3FC42C3}" type="slidenum">
              <a:rPr lang="fr-FR" smtClean="0"/>
              <a:t>‹N°›</a:t>
            </a:fld>
            <a:endParaRPr lang="fr-FR"/>
          </a:p>
        </p:txBody>
      </p:sp>
    </p:spTree>
    <p:extLst>
      <p:ext uri="{BB962C8B-B14F-4D97-AF65-F5344CB8AC3E}">
        <p14:creationId xmlns:p14="http://schemas.microsoft.com/office/powerpoint/2010/main" val="219164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29185729965">
            <a:extLst>
              <a:ext uri="{FF2B5EF4-FFF2-40B4-BE49-F238E27FC236}">
                <a16:creationId xmlns:a16="http://schemas.microsoft.com/office/drawing/2014/main" id="{11157DE5-60AA-2E18-4B98-03863B077A0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6283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F482-A68C-3853-ADB1-31BEA0CEA711}"/>
            </a:ext>
          </a:extLst>
        </p:cNvPr>
        <p:cNvGrpSpPr/>
        <p:nvPr/>
      </p:nvGrpSpPr>
      <p:grpSpPr>
        <a:xfrm>
          <a:off x="0" y="0"/>
          <a:ext cx="0" cy="0"/>
          <a:chOff x="0" y="0"/>
          <a:chExt cx="0" cy="0"/>
        </a:xfrm>
      </p:grpSpPr>
      <p:pic>
        <p:nvPicPr>
          <p:cNvPr id="3" name="Image 2" descr="1687987702728">
            <a:extLst>
              <a:ext uri="{FF2B5EF4-FFF2-40B4-BE49-F238E27FC236}">
                <a16:creationId xmlns:a16="http://schemas.microsoft.com/office/drawing/2014/main" id="{6AAAA1DC-D315-F090-9E8E-69C2F4302412}"/>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t="35702"/>
          <a:stretch/>
        </p:blipFill>
        <p:spPr>
          <a:xfrm>
            <a:off x="242794" y="-19565"/>
            <a:ext cx="8658412" cy="6897129"/>
          </a:xfrm>
          <a:prstGeom prst="rect">
            <a:avLst/>
          </a:prstGeom>
        </p:spPr>
      </p:pic>
    </p:spTree>
    <p:extLst>
      <p:ext uri="{BB962C8B-B14F-4D97-AF65-F5344CB8AC3E}">
        <p14:creationId xmlns:p14="http://schemas.microsoft.com/office/powerpoint/2010/main" val="259039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06129400059">
            <a:extLst>
              <a:ext uri="{FF2B5EF4-FFF2-40B4-BE49-F238E27FC236}">
                <a16:creationId xmlns:a16="http://schemas.microsoft.com/office/drawing/2014/main" id="{A55A5B8C-5F50-8105-1EA8-AD9784C444C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340473" y="-573932"/>
            <a:ext cx="6342434" cy="7928043"/>
          </a:xfrm>
          <a:prstGeom prst="rect">
            <a:avLst/>
          </a:prstGeom>
        </p:spPr>
      </p:pic>
    </p:spTree>
    <p:extLst>
      <p:ext uri="{BB962C8B-B14F-4D97-AF65-F5344CB8AC3E}">
        <p14:creationId xmlns:p14="http://schemas.microsoft.com/office/powerpoint/2010/main" val="246135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30020513786">
            <a:extLst>
              <a:ext uri="{FF2B5EF4-FFF2-40B4-BE49-F238E27FC236}">
                <a16:creationId xmlns:a16="http://schemas.microsoft.com/office/drawing/2014/main" id="{D1281532-BB67-8C8F-0DDC-0FFAF974D75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17353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26431151840">
            <a:extLst>
              <a:ext uri="{FF2B5EF4-FFF2-40B4-BE49-F238E27FC236}">
                <a16:creationId xmlns:a16="http://schemas.microsoft.com/office/drawing/2014/main" id="{CD09B314-A61A-F389-BCDD-85C4DE3479F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63040" y="-457200"/>
            <a:ext cx="6482512" cy="8103140"/>
          </a:xfrm>
          <a:prstGeom prst="rect">
            <a:avLst/>
          </a:prstGeom>
        </p:spPr>
      </p:pic>
    </p:spTree>
    <p:extLst>
      <p:ext uri="{BB962C8B-B14F-4D97-AF65-F5344CB8AC3E}">
        <p14:creationId xmlns:p14="http://schemas.microsoft.com/office/powerpoint/2010/main" val="235824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ucun texte alternatif pour cette image">
            <a:extLst>
              <a:ext uri="{FF2B5EF4-FFF2-40B4-BE49-F238E27FC236}">
                <a16:creationId xmlns:a16="http://schemas.microsoft.com/office/drawing/2014/main" id="{92D5E5E9-0EFF-1EED-DD83-75DBFC30D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7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erçu de l’image">
            <a:extLst>
              <a:ext uri="{FF2B5EF4-FFF2-40B4-BE49-F238E27FC236}">
                <a16:creationId xmlns:a16="http://schemas.microsoft.com/office/drawing/2014/main" id="{05B89472-6AA6-FA3D-01AD-3FFB84626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208" y="-330740"/>
            <a:ext cx="6614808" cy="82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3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7AF6F-E18F-49DE-2054-985D66A29CA0}"/>
            </a:ext>
          </a:extLst>
        </p:cNvPr>
        <p:cNvGrpSpPr/>
        <p:nvPr/>
      </p:nvGrpSpPr>
      <p:grpSpPr>
        <a:xfrm>
          <a:off x="0" y="0"/>
          <a:ext cx="0" cy="0"/>
          <a:chOff x="0" y="0"/>
          <a:chExt cx="0" cy="0"/>
        </a:xfrm>
      </p:grpSpPr>
      <p:pic>
        <p:nvPicPr>
          <p:cNvPr id="4098" name="Picture 2" descr="Aucun texte alternatif pour cette image">
            <a:extLst>
              <a:ext uri="{FF2B5EF4-FFF2-40B4-BE49-F238E27FC236}">
                <a16:creationId xmlns:a16="http://schemas.microsoft.com/office/drawing/2014/main" id="{4D26B5A6-7A0B-D2AE-B963-7295432BA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8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02634930179">
            <a:extLst>
              <a:ext uri="{FF2B5EF4-FFF2-40B4-BE49-F238E27FC236}">
                <a16:creationId xmlns:a16="http://schemas.microsoft.com/office/drawing/2014/main" id="{E298F9A5-C32C-015C-E642-36593EBABA6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7515" y="-7296"/>
            <a:ext cx="6102485" cy="6865296"/>
          </a:xfrm>
          <a:prstGeom prst="rect">
            <a:avLst/>
          </a:prstGeom>
        </p:spPr>
      </p:pic>
    </p:spTree>
    <p:extLst>
      <p:ext uri="{BB962C8B-B14F-4D97-AF65-F5344CB8AC3E}">
        <p14:creationId xmlns:p14="http://schemas.microsoft.com/office/powerpoint/2010/main" val="334669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23368856011">
            <a:extLst>
              <a:ext uri="{FF2B5EF4-FFF2-40B4-BE49-F238E27FC236}">
                <a16:creationId xmlns:a16="http://schemas.microsoft.com/office/drawing/2014/main" id="{DED487E6-6E31-6AAA-2969-05FADF6E2F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08075" y="0"/>
            <a:ext cx="6927850" cy="6858000"/>
          </a:xfrm>
          <a:prstGeom prst="rect">
            <a:avLst/>
          </a:prstGeom>
        </p:spPr>
      </p:pic>
    </p:spTree>
    <p:extLst>
      <p:ext uri="{BB962C8B-B14F-4D97-AF65-F5344CB8AC3E}">
        <p14:creationId xmlns:p14="http://schemas.microsoft.com/office/powerpoint/2010/main" val="108724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ucune description alternative pour cette image">
            <a:extLst>
              <a:ext uri="{FF2B5EF4-FFF2-40B4-BE49-F238E27FC236}">
                <a16:creationId xmlns:a16="http://schemas.microsoft.com/office/drawing/2014/main" id="{B73C846F-07EF-EDA6-22FB-502B6604B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5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7D947-5B22-E916-00BC-9EF7C7B27CE2}"/>
            </a:ext>
          </a:extLst>
        </p:cNvPr>
        <p:cNvGrpSpPr/>
        <p:nvPr/>
      </p:nvGrpSpPr>
      <p:grpSpPr>
        <a:xfrm>
          <a:off x="0" y="0"/>
          <a:ext cx="0" cy="0"/>
          <a:chOff x="0" y="0"/>
          <a:chExt cx="0" cy="0"/>
        </a:xfrm>
      </p:grpSpPr>
      <p:pic>
        <p:nvPicPr>
          <p:cNvPr id="7170" name="Picture 2" descr="Aucun texte alternatif pour cette image">
            <a:extLst>
              <a:ext uri="{FF2B5EF4-FFF2-40B4-BE49-F238E27FC236}">
                <a16:creationId xmlns:a16="http://schemas.microsoft.com/office/drawing/2014/main" id="{61A32D78-D73B-5987-7393-8890B0CE29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06" b="40284"/>
          <a:stretch/>
        </p:blipFill>
        <p:spPr bwMode="auto">
          <a:xfrm>
            <a:off x="2848092" y="398834"/>
            <a:ext cx="6295908" cy="60603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ucun texte alternatif pour cette image">
            <a:extLst>
              <a:ext uri="{FF2B5EF4-FFF2-40B4-BE49-F238E27FC236}">
                <a16:creationId xmlns:a16="http://schemas.microsoft.com/office/drawing/2014/main" id="{1A0D9B34-06D5-16C5-B48B-5770F1967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553"/>
          <a:stretch/>
        </p:blipFill>
        <p:spPr bwMode="auto">
          <a:xfrm>
            <a:off x="-52271" y="398834"/>
            <a:ext cx="2900363" cy="119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8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B9A40-44ED-8111-58C0-E8BB4165E663}"/>
            </a:ext>
          </a:extLst>
        </p:cNvPr>
        <p:cNvGrpSpPr/>
        <p:nvPr/>
      </p:nvGrpSpPr>
      <p:grpSpPr>
        <a:xfrm>
          <a:off x="0" y="0"/>
          <a:ext cx="0" cy="0"/>
          <a:chOff x="0" y="0"/>
          <a:chExt cx="0" cy="0"/>
        </a:xfrm>
      </p:grpSpPr>
      <p:pic>
        <p:nvPicPr>
          <p:cNvPr id="7170" name="Picture 2" descr="Aucun texte alternatif pour cette image">
            <a:extLst>
              <a:ext uri="{FF2B5EF4-FFF2-40B4-BE49-F238E27FC236}">
                <a16:creationId xmlns:a16="http://schemas.microsoft.com/office/drawing/2014/main" id="{C2C544E5-A1A6-561A-1244-DC340A7EB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574"/>
          <a:stretch/>
        </p:blipFill>
        <p:spPr bwMode="auto">
          <a:xfrm>
            <a:off x="2900363" y="423153"/>
            <a:ext cx="6289209" cy="60116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ucun texte alternatif pour cette image">
            <a:extLst>
              <a:ext uri="{FF2B5EF4-FFF2-40B4-BE49-F238E27FC236}">
                <a16:creationId xmlns:a16="http://schemas.microsoft.com/office/drawing/2014/main" id="{686DFA3D-5888-86C2-2B81-E1EEA92318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553"/>
          <a:stretch/>
        </p:blipFill>
        <p:spPr bwMode="auto">
          <a:xfrm>
            <a:off x="77822" y="423153"/>
            <a:ext cx="2900363" cy="119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19316418105">
            <a:extLst>
              <a:ext uri="{FF2B5EF4-FFF2-40B4-BE49-F238E27FC236}">
                <a16:creationId xmlns:a16="http://schemas.microsoft.com/office/drawing/2014/main" id="{2F3D8D97-D5E7-08E5-209B-A08E751EB76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91375" y="-175098"/>
            <a:ext cx="6792150" cy="7033098"/>
          </a:xfrm>
          <a:prstGeom prst="rect">
            <a:avLst/>
          </a:prstGeom>
        </p:spPr>
      </p:pic>
    </p:spTree>
    <p:extLst>
      <p:ext uri="{BB962C8B-B14F-4D97-AF65-F5344CB8AC3E}">
        <p14:creationId xmlns:p14="http://schemas.microsoft.com/office/powerpoint/2010/main" val="136635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19038921835">
            <a:extLst>
              <a:ext uri="{FF2B5EF4-FFF2-40B4-BE49-F238E27FC236}">
                <a16:creationId xmlns:a16="http://schemas.microsoft.com/office/drawing/2014/main" id="{6B8C18A9-C332-F787-795C-F3E14B5706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460880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TotalTime>
  <Words>321</Words>
  <Application>Microsoft Office PowerPoint</Application>
  <PresentationFormat>Affichage à l'écran (4:3)</PresentationFormat>
  <Paragraphs>5</Paragraphs>
  <Slides>15</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-apple-system</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lafforgue</dc:creator>
  <cp:lastModifiedBy>patrick lafforgue</cp:lastModifiedBy>
  <cp:revision>5</cp:revision>
  <dcterms:created xsi:type="dcterms:W3CDTF">2024-12-02T16:19:18Z</dcterms:created>
  <dcterms:modified xsi:type="dcterms:W3CDTF">2024-12-13T14:08:17Z</dcterms:modified>
</cp:coreProperties>
</file>