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1" r:id="rId3"/>
    <p:sldId id="260" r:id="rId4"/>
    <p:sldId id="265" r:id="rId5"/>
    <p:sldId id="269" r:id="rId6"/>
    <p:sldId id="275" r:id="rId7"/>
    <p:sldId id="279" r:id="rId8"/>
    <p:sldId id="283" r:id="rId9"/>
    <p:sldId id="287" r:id="rId10"/>
    <p:sldId id="288" r:id="rId11"/>
    <p:sldId id="289" r:id="rId12"/>
    <p:sldId id="292" r:id="rId13"/>
    <p:sldId id="295" r:id="rId14"/>
    <p:sldId id="297" r:id="rId15"/>
    <p:sldId id="300" r:id="rId16"/>
    <p:sldId id="302" r:id="rId17"/>
    <p:sldId id="304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5C60-2196-4A70-8B62-42E8CFFF2B79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45D1-E01F-416C-9825-32D9D3F9A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6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45D1-E01F-416C-9825-32D9D3F9A4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8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45D1-E01F-416C-9825-32D9D3F9A4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1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BA43-4533-47A1-9549-F710C47605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5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45D1-E01F-416C-9825-32D9D3F9A4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45D1-E01F-416C-9825-32D9D3F9A4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35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2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1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9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9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61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2D85-A6CB-4252-B759-8C788CAAF86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51B2-5D8D-4405-A40F-A37B00A0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0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1044038622">
            <a:extLst>
              <a:ext uri="{FF2B5EF4-FFF2-40B4-BE49-F238E27FC236}">
                <a16:creationId xmlns:a16="http://schemas.microsoft.com/office/drawing/2014/main" id="{1B8767DE-D422-B7D8-968E-07E024D13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7" y="9507"/>
            <a:ext cx="6089515" cy="68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1534487737">
            <a:extLst>
              <a:ext uri="{FF2B5EF4-FFF2-40B4-BE49-F238E27FC236}">
                <a16:creationId xmlns:a16="http://schemas.microsoft.com/office/drawing/2014/main" id="{39A558CF-A192-7BB7-DE31-8B7CA49B7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-36479"/>
            <a:ext cx="5515583" cy="68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4260409463">
            <a:extLst>
              <a:ext uri="{FF2B5EF4-FFF2-40B4-BE49-F238E27FC236}">
                <a16:creationId xmlns:a16="http://schemas.microsoft.com/office/drawing/2014/main" id="{B7498181-DC30-1D54-5470-5F8EAD5CA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6479904149">
            <a:extLst>
              <a:ext uri="{FF2B5EF4-FFF2-40B4-BE49-F238E27FC236}">
                <a16:creationId xmlns:a16="http://schemas.microsoft.com/office/drawing/2014/main" id="{2D446525-2A52-2CD4-F429-F33DF89E4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0"/>
            <a:ext cx="548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7097494273">
            <a:extLst>
              <a:ext uri="{FF2B5EF4-FFF2-40B4-BE49-F238E27FC236}">
                <a16:creationId xmlns:a16="http://schemas.microsoft.com/office/drawing/2014/main" id="{342BD4C3-B093-24A5-3E05-60D5D1F93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4" y="-1"/>
            <a:ext cx="5536624" cy="69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9310487722">
            <a:extLst>
              <a:ext uri="{FF2B5EF4-FFF2-40B4-BE49-F238E27FC236}">
                <a16:creationId xmlns:a16="http://schemas.microsoft.com/office/drawing/2014/main" id="{4DF33BED-C377-0FCD-6F35-294D5CB6A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 texte alternatif pour cette image">
            <a:extLst>
              <a:ext uri="{FF2B5EF4-FFF2-40B4-BE49-F238E27FC236}">
                <a16:creationId xmlns:a16="http://schemas.microsoft.com/office/drawing/2014/main" id="{9D1BC34B-7A18-3A8F-7351-EEEB65584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19"/>
          <a:stretch/>
        </p:blipFill>
        <p:spPr bwMode="auto">
          <a:xfrm>
            <a:off x="1566241" y="0"/>
            <a:ext cx="6011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F837C-CCF3-81ED-9C63-0C41E8FB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 texte alternatif pour cette image">
            <a:extLst>
              <a:ext uri="{FF2B5EF4-FFF2-40B4-BE49-F238E27FC236}">
                <a16:creationId xmlns:a16="http://schemas.microsoft.com/office/drawing/2014/main" id="{3F4EE669-9571-D89D-0DD6-2811915FD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1" b="26667"/>
          <a:stretch/>
        </p:blipFill>
        <p:spPr bwMode="auto">
          <a:xfrm>
            <a:off x="1605064" y="-36069"/>
            <a:ext cx="6838545" cy="68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9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6602-C399-9F89-82AF-B01BC273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 texte alternatif pour cette image">
            <a:extLst>
              <a:ext uri="{FF2B5EF4-FFF2-40B4-BE49-F238E27FC236}">
                <a16:creationId xmlns:a16="http://schemas.microsoft.com/office/drawing/2014/main" id="{9B7A0FAC-0F69-FA03-4013-2C972803D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5"/>
          <a:stretch/>
        </p:blipFill>
        <p:spPr bwMode="auto">
          <a:xfrm>
            <a:off x="-146526" y="1"/>
            <a:ext cx="9290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7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433144-C729-4A89-9AE9-1DF6C8BF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7800" cy="68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79311643201">
            <a:extLst>
              <a:ext uri="{FF2B5EF4-FFF2-40B4-BE49-F238E27FC236}">
                <a16:creationId xmlns:a16="http://schemas.microsoft.com/office/drawing/2014/main" id="{EA343FFC-D893-AE20-A21A-07D4FAB3D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13" y="-262887"/>
            <a:ext cx="5963055" cy="71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89362045416">
            <a:extLst>
              <a:ext uri="{FF2B5EF4-FFF2-40B4-BE49-F238E27FC236}">
                <a16:creationId xmlns:a16="http://schemas.microsoft.com/office/drawing/2014/main" id="{32145B9E-0A17-F63C-8844-20421816F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72" y="-12160"/>
            <a:ext cx="5496128" cy="68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98465621094">
            <a:extLst>
              <a:ext uri="{FF2B5EF4-FFF2-40B4-BE49-F238E27FC236}">
                <a16:creationId xmlns:a16="http://schemas.microsoft.com/office/drawing/2014/main" id="{828D2E59-21E5-B2BC-A3C1-384299E66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8" y="-145915"/>
            <a:ext cx="5603132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04779137514">
            <a:extLst>
              <a:ext uri="{FF2B5EF4-FFF2-40B4-BE49-F238E27FC236}">
                <a16:creationId xmlns:a16="http://schemas.microsoft.com/office/drawing/2014/main" id="{8563FFD7-9F77-2670-B4C4-CDB1A600C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4" y="-1"/>
            <a:ext cx="78152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11811664453">
            <a:extLst>
              <a:ext uri="{FF2B5EF4-FFF2-40B4-BE49-F238E27FC236}">
                <a16:creationId xmlns:a16="http://schemas.microsoft.com/office/drawing/2014/main" id="{320C6273-F28C-5845-0445-12106B2BB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57" y="1"/>
            <a:ext cx="6785042" cy="67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1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19136000784">
            <a:extLst>
              <a:ext uri="{FF2B5EF4-FFF2-40B4-BE49-F238E27FC236}">
                <a16:creationId xmlns:a16="http://schemas.microsoft.com/office/drawing/2014/main" id="{47FFBD72-D753-0C03-4D48-577B2BEBC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7" y="9567"/>
            <a:ext cx="5535038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20982745246">
            <a:extLst>
              <a:ext uri="{FF2B5EF4-FFF2-40B4-BE49-F238E27FC236}">
                <a16:creationId xmlns:a16="http://schemas.microsoft.com/office/drawing/2014/main" id="{7B7F39E3-7C5E-930F-7EC0-8B789A9C5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17"/>
            <a:ext cx="5515583" cy="68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0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5</Words>
  <Application>Microsoft Office PowerPoint</Application>
  <PresentationFormat>Affichage à l'écran (4:3)</PresentationFormat>
  <Paragraphs>5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lafforgue</dc:creator>
  <cp:lastModifiedBy>patrick lafforgue</cp:lastModifiedBy>
  <cp:revision>4</cp:revision>
  <dcterms:created xsi:type="dcterms:W3CDTF">2024-12-02T16:20:50Z</dcterms:created>
  <dcterms:modified xsi:type="dcterms:W3CDTF">2024-12-13T11:24:39Z</dcterms:modified>
</cp:coreProperties>
</file>