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6" r:id="rId6"/>
    <p:sldId id="260" r:id="rId7"/>
    <p:sldId id="263" r:id="rId8"/>
    <p:sldId id="264" r:id="rId9"/>
    <p:sldId id="265" r:id="rId10"/>
    <p:sldId id="262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79" d="100"/>
          <a:sy n="79" d="100"/>
        </p:scale>
        <p:origin x="85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dirty="0"/>
              <a:t>‹N°›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‹N°›</a:t>
            </a:fld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‹N°›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‹N°›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‹N°›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12/13/2024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‹N°›</a:t>
            </a:fld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12/13/2024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‹N°›</a:t>
            </a:fld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12/13/2024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‹N°›</a:t>
            </a:fld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12/13/2024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12/13/2024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‹N°›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48A87A34-81AB-432B-8DAE-1953F412C126}" type="datetimeFigureOut">
              <a:rPr lang="en-US" dirty="0"/>
              <a:pPr/>
              <a:t>12/13/2024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‹N°›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12/13/2024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‹N°›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hyperlink" Target="http://gamma.app/" TargetMode="External"/><Relationship Id="rId3" Type="http://schemas.openxmlformats.org/officeDocument/2006/relationships/hyperlink" Target="http://beautiful.ai/" TargetMode="External"/><Relationship Id="rId7" Type="http://schemas.openxmlformats.org/officeDocument/2006/relationships/hyperlink" Target="http://prezo.ai/" TargetMode="External"/><Relationship Id="rId2" Type="http://schemas.openxmlformats.org/officeDocument/2006/relationships/hyperlink" Target="http://slidesai.io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onderslide.com/" TargetMode="External"/><Relationship Id="rId5" Type="http://schemas.openxmlformats.org/officeDocument/2006/relationships/hyperlink" Target="http://ia.net/presenter" TargetMode="External"/><Relationship Id="rId4" Type="http://schemas.openxmlformats.org/officeDocument/2006/relationships/hyperlink" Target="http://insou.ai/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998F007-92CC-3DB1-B0B6-278C7EBB228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/>
              <a:t>GALERIE IA</a:t>
            </a:r>
          </a:p>
        </p:txBody>
      </p:sp>
    </p:spTree>
    <p:extLst>
      <p:ext uri="{BB962C8B-B14F-4D97-AF65-F5344CB8AC3E}">
        <p14:creationId xmlns:p14="http://schemas.microsoft.com/office/powerpoint/2010/main" val="290551185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4C63862-9FD8-19E2-0C33-A50128E46E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736" y="0"/>
            <a:ext cx="9603275" cy="1049235"/>
          </a:xfrm>
        </p:spPr>
        <p:txBody>
          <a:bodyPr/>
          <a:lstStyle/>
          <a:p>
            <a:r>
              <a:rPr lang="fr-FR" dirty="0"/>
              <a:t>PROPOSITION IA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7299F49-0BEE-375B-38A3-01E784BF7D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69527" y="807396"/>
            <a:ext cx="9603274" cy="5184842"/>
          </a:xfrm>
        </p:spPr>
        <p:txBody>
          <a:bodyPr>
            <a:normAutofit fontScale="85000" lnSpcReduction="10000"/>
          </a:bodyPr>
          <a:lstStyle/>
          <a:p>
            <a:r>
              <a:rPr lang="fr-FR" b="0" i="0" dirty="0">
                <a:effectLst/>
                <a:latin typeface="-apple-system"/>
              </a:rPr>
              <a:t>PowerPoint appartient au passé.</a:t>
            </a:r>
            <a:br>
              <a:rPr lang="fr-FR" b="0" i="0" dirty="0">
                <a:effectLst/>
                <a:latin typeface="-apple-system"/>
              </a:rPr>
            </a:br>
            <a:br>
              <a:rPr lang="fr-FR" b="0" i="0" dirty="0">
                <a:effectLst/>
                <a:latin typeface="-apple-system"/>
              </a:rPr>
            </a:br>
            <a:r>
              <a:rPr lang="fr-FR" b="0" i="0" dirty="0">
                <a:effectLst/>
                <a:latin typeface="-apple-system"/>
              </a:rPr>
              <a:t>Essayez ces outils d'IA 👇 </a:t>
            </a:r>
            <a:br>
              <a:rPr lang="fr-FR" b="0" i="0" dirty="0">
                <a:effectLst/>
                <a:latin typeface="-apple-system"/>
              </a:rPr>
            </a:br>
            <a:br>
              <a:rPr lang="fr-FR" b="0" i="0" dirty="0">
                <a:effectLst/>
                <a:latin typeface="-apple-system"/>
              </a:rPr>
            </a:br>
            <a:r>
              <a:rPr lang="fr-FR" b="0" i="0" dirty="0">
                <a:effectLst/>
                <a:latin typeface="-apple-system"/>
              </a:rPr>
              <a:t>1. Slides AI (</a:t>
            </a:r>
            <a:r>
              <a:rPr lang="fr-FR" i="0" dirty="0">
                <a:effectLst/>
                <a:latin typeface="-apple-system"/>
                <a:hlinkClick r:id="rId2"/>
              </a:rPr>
              <a:t>slidesai.io</a:t>
            </a:r>
            <a:r>
              <a:rPr lang="fr-FR" b="0" i="0" dirty="0">
                <a:effectLst/>
                <a:latin typeface="-apple-system"/>
              </a:rPr>
              <a:t>) - Des diapositives pilotées par l'IA qui en disent long.</a:t>
            </a:r>
            <a:br>
              <a:rPr lang="fr-FR" b="0" i="0" dirty="0">
                <a:effectLst/>
                <a:latin typeface="-apple-system"/>
              </a:rPr>
            </a:br>
            <a:br>
              <a:rPr lang="fr-FR" b="0" i="0" dirty="0">
                <a:effectLst/>
                <a:latin typeface="-apple-system"/>
              </a:rPr>
            </a:br>
            <a:r>
              <a:rPr lang="fr-FR" b="0" i="0" dirty="0">
                <a:effectLst/>
                <a:latin typeface="-apple-system"/>
              </a:rPr>
              <a:t>2. </a:t>
            </a:r>
            <a:r>
              <a:rPr lang="fr-FR" b="0" i="0" dirty="0" err="1">
                <a:effectLst/>
                <a:latin typeface="-apple-system"/>
              </a:rPr>
              <a:t>Beautiful</a:t>
            </a:r>
            <a:r>
              <a:rPr lang="fr-FR" b="0" i="0" dirty="0">
                <a:effectLst/>
                <a:latin typeface="-apple-system"/>
              </a:rPr>
              <a:t> AI (</a:t>
            </a:r>
            <a:r>
              <a:rPr lang="fr-FR" i="0" dirty="0">
                <a:effectLst/>
                <a:latin typeface="-apple-system"/>
                <a:hlinkClick r:id="rId3"/>
              </a:rPr>
              <a:t>beautiful.ai</a:t>
            </a:r>
            <a:r>
              <a:rPr lang="fr-FR" b="0" i="0" dirty="0">
                <a:effectLst/>
                <a:latin typeface="-apple-system"/>
              </a:rPr>
              <a:t>) - Concevez des visuels époustouflants avec une simplicité alimentée par l'IA.</a:t>
            </a:r>
            <a:br>
              <a:rPr lang="fr-FR" b="0" i="0" dirty="0">
                <a:effectLst/>
                <a:latin typeface="-apple-system"/>
              </a:rPr>
            </a:br>
            <a:br>
              <a:rPr lang="fr-FR" b="0" i="0" dirty="0">
                <a:effectLst/>
                <a:latin typeface="-apple-system"/>
              </a:rPr>
            </a:br>
            <a:r>
              <a:rPr lang="fr-FR" b="0" i="0" dirty="0">
                <a:effectLst/>
                <a:latin typeface="-apple-system"/>
              </a:rPr>
              <a:t>3. Insou AI (</a:t>
            </a:r>
            <a:r>
              <a:rPr lang="fr-FR" i="0" dirty="0">
                <a:effectLst/>
                <a:latin typeface="-apple-system"/>
                <a:hlinkClick r:id="rId4"/>
              </a:rPr>
              <a:t>insou.ai</a:t>
            </a:r>
            <a:r>
              <a:rPr lang="fr-FR" b="0" i="0" dirty="0">
                <a:effectLst/>
                <a:latin typeface="-apple-system"/>
              </a:rPr>
              <a:t>) - Vos idées, transformées en présentations captivantes.</a:t>
            </a:r>
            <a:br>
              <a:rPr lang="fr-FR" b="0" i="0" dirty="0">
                <a:effectLst/>
                <a:latin typeface="-apple-system"/>
              </a:rPr>
            </a:br>
            <a:br>
              <a:rPr lang="fr-FR" b="0" i="0" dirty="0">
                <a:effectLst/>
                <a:latin typeface="-apple-system"/>
              </a:rPr>
            </a:br>
            <a:r>
              <a:rPr lang="fr-FR" b="0" i="0" dirty="0">
                <a:effectLst/>
                <a:latin typeface="-apple-system"/>
              </a:rPr>
              <a:t>4. </a:t>
            </a:r>
            <a:r>
              <a:rPr lang="fr-FR" b="0" i="0" dirty="0" err="1">
                <a:effectLst/>
                <a:latin typeface="-apple-system"/>
              </a:rPr>
              <a:t>iA</a:t>
            </a:r>
            <a:r>
              <a:rPr lang="fr-FR" b="0" i="0" dirty="0">
                <a:effectLst/>
                <a:latin typeface="-apple-system"/>
              </a:rPr>
              <a:t> </a:t>
            </a:r>
            <a:r>
              <a:rPr lang="fr-FR" b="0" i="0" dirty="0" err="1">
                <a:effectLst/>
                <a:latin typeface="-apple-system"/>
              </a:rPr>
              <a:t>Presenter</a:t>
            </a:r>
            <a:r>
              <a:rPr lang="fr-FR" b="0" i="0" dirty="0">
                <a:effectLst/>
                <a:latin typeface="-apple-system"/>
              </a:rPr>
              <a:t> (</a:t>
            </a:r>
            <a:r>
              <a:rPr lang="fr-FR" i="0" dirty="0">
                <a:effectLst/>
                <a:latin typeface="-apple-system"/>
                <a:hlinkClick r:id="rId5"/>
              </a:rPr>
              <a:t>ia.net/</a:t>
            </a:r>
            <a:r>
              <a:rPr lang="fr-FR" i="0" dirty="0" err="1">
                <a:effectLst/>
                <a:latin typeface="-apple-system"/>
                <a:hlinkClick r:id="rId5"/>
              </a:rPr>
              <a:t>presenter</a:t>
            </a:r>
            <a:r>
              <a:rPr lang="fr-FR" b="0" i="0" dirty="0">
                <a:effectLst/>
                <a:latin typeface="-apple-system"/>
              </a:rPr>
              <a:t>) - Intelligent, élégant et ciblé.</a:t>
            </a:r>
            <a:br>
              <a:rPr lang="fr-FR" b="0" i="0" dirty="0">
                <a:effectLst/>
                <a:latin typeface="-apple-system"/>
              </a:rPr>
            </a:br>
            <a:br>
              <a:rPr lang="fr-FR" b="0" i="0" dirty="0">
                <a:effectLst/>
                <a:latin typeface="-apple-system"/>
              </a:rPr>
            </a:br>
            <a:r>
              <a:rPr lang="fr-FR" b="0" i="0" dirty="0">
                <a:effectLst/>
                <a:latin typeface="-apple-system"/>
              </a:rPr>
              <a:t>5. </a:t>
            </a:r>
            <a:r>
              <a:rPr lang="fr-FR" b="0" i="0" dirty="0" err="1">
                <a:effectLst/>
                <a:latin typeface="-apple-system"/>
              </a:rPr>
              <a:t>Wonderslide</a:t>
            </a:r>
            <a:r>
              <a:rPr lang="fr-FR" b="0" i="0" dirty="0">
                <a:effectLst/>
                <a:latin typeface="-apple-system"/>
              </a:rPr>
              <a:t> (</a:t>
            </a:r>
            <a:r>
              <a:rPr lang="fr-FR" i="0" dirty="0">
                <a:effectLst/>
                <a:latin typeface="-apple-system"/>
                <a:hlinkClick r:id="rId6"/>
              </a:rPr>
              <a:t>wonderslide.com</a:t>
            </a:r>
            <a:r>
              <a:rPr lang="fr-FR" b="0" i="0" dirty="0">
                <a:effectLst/>
                <a:latin typeface="-apple-system"/>
              </a:rPr>
              <a:t>) - La rencontre de la créativité et de l'IA de pointe.</a:t>
            </a:r>
            <a:br>
              <a:rPr lang="fr-FR" b="0" i="0" dirty="0">
                <a:effectLst/>
                <a:latin typeface="-apple-system"/>
              </a:rPr>
            </a:br>
            <a:br>
              <a:rPr lang="fr-FR" b="0" i="0" dirty="0">
                <a:effectLst/>
                <a:latin typeface="-apple-system"/>
              </a:rPr>
            </a:br>
            <a:r>
              <a:rPr lang="fr-FR" b="0" i="0" dirty="0">
                <a:effectLst/>
                <a:latin typeface="-apple-system"/>
              </a:rPr>
              <a:t>6. </a:t>
            </a:r>
            <a:r>
              <a:rPr lang="fr-FR" b="0" i="0" dirty="0" err="1">
                <a:effectLst/>
                <a:latin typeface="-apple-system"/>
              </a:rPr>
              <a:t>Prezo</a:t>
            </a:r>
            <a:r>
              <a:rPr lang="fr-FR" b="0" i="0" dirty="0">
                <a:effectLst/>
                <a:latin typeface="-apple-system"/>
              </a:rPr>
              <a:t> AI (</a:t>
            </a:r>
            <a:r>
              <a:rPr lang="fr-FR" i="0" dirty="0">
                <a:effectLst/>
                <a:latin typeface="-apple-system"/>
                <a:hlinkClick r:id="rId7"/>
              </a:rPr>
              <a:t>prezo.ai</a:t>
            </a:r>
            <a:r>
              <a:rPr lang="fr-FR" b="0" i="0" dirty="0">
                <a:effectLst/>
                <a:latin typeface="-apple-system"/>
              </a:rPr>
              <a:t>) - Des présentations sur mesure avec une touche de magie de l'IA.</a:t>
            </a:r>
            <a:br>
              <a:rPr lang="fr-FR" b="0" i="0" dirty="0">
                <a:effectLst/>
                <a:latin typeface="-apple-system"/>
              </a:rPr>
            </a:br>
            <a:br>
              <a:rPr lang="fr-FR" b="0" i="0" dirty="0">
                <a:effectLst/>
                <a:latin typeface="-apple-system"/>
              </a:rPr>
            </a:br>
            <a:r>
              <a:rPr lang="fr-FR" b="0" i="0" dirty="0">
                <a:effectLst/>
                <a:latin typeface="-apple-system"/>
              </a:rPr>
              <a:t>7. Gamma (</a:t>
            </a:r>
            <a:r>
              <a:rPr lang="fr-FR" i="0" dirty="0" err="1">
                <a:effectLst/>
                <a:latin typeface="-apple-system"/>
                <a:hlinkClick r:id="rId8"/>
              </a:rPr>
              <a:t>gamma.app</a:t>
            </a:r>
            <a:r>
              <a:rPr lang="fr-FR" b="0" i="0" dirty="0">
                <a:effectLst/>
                <a:latin typeface="-apple-system"/>
              </a:rPr>
              <a:t>) - Simplifiez votre narration grâce à une aide à la conception intelligente.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7317199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590721F-C6DF-0DB5-48C0-6DE9335BE8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94362" y="284055"/>
            <a:ext cx="9603275" cy="562252"/>
          </a:xfrm>
        </p:spPr>
        <p:txBody>
          <a:bodyPr/>
          <a:lstStyle/>
          <a:p>
            <a:r>
              <a:rPr lang="fr-FR" dirty="0"/>
              <a:t>CNFPT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72CB3BE-1662-90B2-025E-214BEF085E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13834" y="1167619"/>
            <a:ext cx="9603275" cy="5077538"/>
          </a:xfrm>
        </p:spPr>
        <p:txBody>
          <a:bodyPr>
            <a:normAutofit/>
          </a:bodyPr>
          <a:lstStyle/>
          <a:p>
            <a:r>
              <a:rPr lang="fr-FR" dirty="0"/>
              <a:t>Chat bot </a:t>
            </a:r>
            <a:r>
              <a:rPr lang="fr-FR" dirty="0" err="1"/>
              <a:t>arena</a:t>
            </a:r>
            <a:r>
              <a:rPr lang="fr-FR" dirty="0"/>
              <a:t>   comparatif de </a:t>
            </a:r>
            <a:r>
              <a:rPr lang="fr-FR" dirty="0" err="1"/>
              <a:t>language</a:t>
            </a:r>
            <a:r>
              <a:rPr lang="fr-FR" dirty="0"/>
              <a:t>. </a:t>
            </a:r>
            <a:r>
              <a:rPr lang="fr-FR" dirty="0" err="1"/>
              <a:t>httpsi</a:t>
            </a:r>
            <a:r>
              <a:rPr lang="fr-FR" dirty="0"/>
              <a:t>//</a:t>
            </a:r>
            <a:r>
              <a:rPr lang="fr-FR" dirty="0" err="1"/>
              <a:t>Imarena,aid</a:t>
            </a:r>
            <a:r>
              <a:rPr lang="fr-FR" dirty="0"/>
              <a:t>/</a:t>
            </a:r>
          </a:p>
          <a:p>
            <a:r>
              <a:rPr lang="fr-FR" dirty="0"/>
              <a:t>Gamma pour les PWT</a:t>
            </a:r>
          </a:p>
          <a:p>
            <a:r>
              <a:rPr lang="fr-FR" dirty="0"/>
              <a:t>Canna   média magique pour la fabrication d’images ou de vidéo ou Image </a:t>
            </a:r>
            <a:r>
              <a:rPr lang="fr-FR" dirty="0" err="1"/>
              <a:t>generator</a:t>
            </a:r>
            <a:r>
              <a:rPr lang="fr-FR" dirty="0"/>
              <a:t> </a:t>
            </a:r>
            <a:r>
              <a:rPr lang="fr-FR" dirty="0" err="1"/>
              <a:t>Fliki</a:t>
            </a:r>
            <a:r>
              <a:rPr lang="fr-FR" dirty="0"/>
              <a:t> pour des courtes vidéos</a:t>
            </a:r>
          </a:p>
          <a:p>
            <a:r>
              <a:rPr lang="fr-FR" dirty="0" err="1"/>
              <a:t>Perplexity,ai</a:t>
            </a:r>
            <a:r>
              <a:rPr lang="fr-FR" dirty="0"/>
              <a:t>  résumer des PDF, faire des quizz ou des mots ou </a:t>
            </a:r>
            <a:r>
              <a:rPr lang="fr-FR" dirty="0" err="1"/>
              <a:t>Genialy</a:t>
            </a:r>
            <a:endParaRPr lang="fr-FR" dirty="0"/>
          </a:p>
          <a:p>
            <a:r>
              <a:rPr lang="fr-FR" dirty="0"/>
              <a:t>Open art pour du dessin</a:t>
            </a:r>
          </a:p>
          <a:p>
            <a:r>
              <a:rPr lang="fr-FR" dirty="0"/>
              <a:t>Chat </a:t>
            </a:r>
            <a:r>
              <a:rPr lang="fr-FR" dirty="0" err="1"/>
              <a:t>Gpt</a:t>
            </a:r>
            <a:r>
              <a:rPr lang="fr-FR" dirty="0"/>
              <a:t> pour du texte	</a:t>
            </a:r>
            <a:r>
              <a:rPr lang="fr-FR" dirty="0" err="1"/>
              <a:t>Writesonic</a:t>
            </a:r>
            <a:r>
              <a:rPr lang="fr-FR" dirty="0"/>
              <a:t> pour des textes percutants</a:t>
            </a:r>
          </a:p>
          <a:p>
            <a:r>
              <a:rPr lang="fr-FR" dirty="0"/>
              <a:t>Claude pour de l’humour et des mots mélangés</a:t>
            </a:r>
          </a:p>
          <a:p>
            <a:r>
              <a:rPr lang="fr-FR" dirty="0"/>
              <a:t>Noota,10 pour prise de notes ou </a:t>
            </a:r>
            <a:r>
              <a:rPr lang="fr-FR" dirty="0" err="1"/>
              <a:t>Otter</a:t>
            </a:r>
            <a:endParaRPr lang="fr-FR" dirty="0"/>
          </a:p>
          <a:p>
            <a:r>
              <a:rPr lang="fr-FR" dirty="0"/>
              <a:t>Harpa résume des vidéos ou des PWT</a:t>
            </a:r>
          </a:p>
          <a:p>
            <a:endParaRPr lang="fr-FR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8168049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2C38353-5F54-323D-7952-AE9992268A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2183" y="395957"/>
            <a:ext cx="9603275" cy="1049235"/>
          </a:xfrm>
        </p:spPr>
        <p:txBody>
          <a:bodyPr/>
          <a:lstStyle/>
          <a:p>
            <a:r>
              <a:rPr lang="fr-FR" dirty="0"/>
              <a:t>GUIDE IA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DDAF540-A735-4765-8445-2717361EE6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90489" y="1906621"/>
            <a:ext cx="9151571" cy="3803515"/>
          </a:xfrm>
        </p:spPr>
        <p:txBody>
          <a:bodyPr/>
          <a:lstStyle/>
          <a:p>
            <a:r>
              <a:rPr lang="fr-FR" dirty="0"/>
              <a:t>Utiliser l’infinitif: analyser/construire/définir/élaborer…</a:t>
            </a:r>
          </a:p>
          <a:p>
            <a:r>
              <a:rPr lang="fr-FR" dirty="0"/>
              <a:t>Quoi: résume, analyse, compare</a:t>
            </a:r>
          </a:p>
          <a:p>
            <a:r>
              <a:rPr lang="fr-FR" dirty="0"/>
              <a:t>Pourquoi: où, pour qui, niveau</a:t>
            </a:r>
          </a:p>
          <a:p>
            <a:r>
              <a:rPr lang="fr-FR" dirty="0"/>
              <a:t>Le contexte</a:t>
            </a:r>
          </a:p>
          <a:p>
            <a:r>
              <a:rPr lang="fr-FR" dirty="0"/>
              <a:t>Les instructions</a:t>
            </a:r>
          </a:p>
          <a:p>
            <a:r>
              <a:rPr lang="fr-FR" dirty="0"/>
              <a:t>Style: qualitatif/ forme/ texte/ images</a:t>
            </a:r>
          </a:p>
          <a:p>
            <a:r>
              <a:rPr lang="fr-FR" dirty="0"/>
              <a:t>Le prompt n’est pas une question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0097768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C0E4249-9261-6098-532A-B27AA43B6B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LES MARQUEURS PROMPT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1534424-83AA-9099-2FF2-ED9602A3185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{    } ensemble d’informations</a:t>
            </a:r>
          </a:p>
          <a:p>
            <a:r>
              <a:rPr lang="fr-FR" dirty="0"/>
              <a:t>«    «  séparé des éléments de texte</a:t>
            </a:r>
          </a:p>
          <a:p>
            <a:r>
              <a:rPr lang="fr-FR" dirty="0"/>
              <a:t>[   ] option ou choix</a:t>
            </a:r>
          </a:p>
          <a:p>
            <a:r>
              <a:rPr lang="fr-FR" dirty="0"/>
              <a:t>(     ) regrouper des éléments</a:t>
            </a:r>
          </a:p>
          <a:p>
            <a:r>
              <a:rPr lang="fr-FR" dirty="0"/>
              <a:t>/ séparer des éléments</a:t>
            </a:r>
          </a:p>
          <a:p>
            <a:r>
              <a:rPr lang="fr-FR" dirty="0"/>
              <a:t>¨¨     ¨¨¨  nom de fichiers</a:t>
            </a:r>
          </a:p>
          <a:p>
            <a:r>
              <a:rPr lang="fr-FR" dirty="0"/>
              <a:t>{{   }} définir des paramètres</a:t>
            </a:r>
          </a:p>
        </p:txBody>
      </p:sp>
    </p:spTree>
    <p:extLst>
      <p:ext uri="{BB962C8B-B14F-4D97-AF65-F5344CB8AC3E}">
        <p14:creationId xmlns:p14="http://schemas.microsoft.com/office/powerpoint/2010/main" val="9346204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743631A-7D1C-BBDB-8AF0-8AAA2776F5F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Aucun texte alternatif pour cette image">
            <a:extLst>
              <a:ext uri="{FF2B5EF4-FFF2-40B4-BE49-F238E27FC236}">
                <a16:creationId xmlns:a16="http://schemas.microsoft.com/office/drawing/2014/main" id="{D99098E6-407B-A947-AD06-A52E8CC156B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1277"/>
          <a:stretch/>
        </p:blipFill>
        <p:spPr bwMode="auto">
          <a:xfrm>
            <a:off x="894944" y="0"/>
            <a:ext cx="9342783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199852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Aucun texte alternatif pour cette image">
            <a:extLst>
              <a:ext uri="{FF2B5EF4-FFF2-40B4-BE49-F238E27FC236}">
                <a16:creationId xmlns:a16="http://schemas.microsoft.com/office/drawing/2014/main" id="{B00DDB3C-AA6B-3E17-AAA9-343DFF0821F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8582"/>
          <a:stretch/>
        </p:blipFill>
        <p:spPr bwMode="auto">
          <a:xfrm>
            <a:off x="8354" y="73499"/>
            <a:ext cx="12183646" cy="63078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773684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ADC199E-CA79-85BF-6F37-447FBACCA5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4728" y="68770"/>
            <a:ext cx="9603275" cy="1049235"/>
          </a:xfrm>
        </p:spPr>
        <p:txBody>
          <a:bodyPr/>
          <a:lstStyle/>
          <a:p>
            <a:r>
              <a:rPr lang="fr-FR" dirty="0"/>
              <a:t>PROPOSITIONS IA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53A4BC2-53A0-8299-97EB-E910FD1C9D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4728" y="641349"/>
            <a:ext cx="9307212" cy="4872958"/>
          </a:xfrm>
        </p:spPr>
        <p:txBody>
          <a:bodyPr>
            <a:noAutofit/>
          </a:bodyPr>
          <a:lstStyle/>
          <a:p>
            <a:r>
              <a:rPr lang="fr-FR" b="0" i="0" dirty="0">
                <a:effectLst/>
                <a:latin typeface="-apple-system"/>
              </a:rPr>
              <a:t>Les 12 outils IA indispensables pour 2025.</a:t>
            </a:r>
            <a:br>
              <a:rPr lang="fr-FR" b="0" i="0" dirty="0">
                <a:effectLst/>
                <a:latin typeface="-apple-system"/>
              </a:rPr>
            </a:br>
            <a:r>
              <a:rPr lang="fr-FR" b="0" i="0" dirty="0">
                <a:effectLst/>
                <a:latin typeface="-apple-system"/>
              </a:rPr>
              <a:t>Si tu veux gagner du temps en automatisant tes tâches, tu es au bon endroit.</a:t>
            </a:r>
            <a:br>
              <a:rPr lang="fr-FR" b="0" i="0" dirty="0">
                <a:effectLst/>
                <a:latin typeface="-apple-system"/>
              </a:rPr>
            </a:br>
            <a:br>
              <a:rPr lang="fr-FR" b="0" i="0" dirty="0">
                <a:effectLst/>
                <a:latin typeface="-apple-system"/>
              </a:rPr>
            </a:br>
            <a:r>
              <a:rPr lang="fr-FR" b="0" i="0" dirty="0">
                <a:effectLst/>
                <a:latin typeface="-apple-system"/>
              </a:rPr>
              <a:t>🧠 1. </a:t>
            </a:r>
            <a:r>
              <a:rPr lang="fr-FR" b="0" i="0" dirty="0" err="1">
                <a:effectLst/>
                <a:latin typeface="-apple-system"/>
              </a:rPr>
              <a:t>ChatGPT</a:t>
            </a:r>
            <a:br>
              <a:rPr lang="fr-FR" b="0" i="0" dirty="0">
                <a:effectLst/>
                <a:latin typeface="-apple-system"/>
              </a:rPr>
            </a:br>
            <a:r>
              <a:rPr lang="fr-FR" b="0" i="0" dirty="0">
                <a:effectLst/>
                <a:latin typeface="-apple-system"/>
              </a:rPr>
              <a:t>Que ce soit pour répondre à une question, rédiger du contenu ou générer du code, </a:t>
            </a:r>
            <a:r>
              <a:rPr lang="fr-FR" b="0" i="0" dirty="0" err="1">
                <a:effectLst/>
                <a:latin typeface="-apple-system"/>
              </a:rPr>
              <a:t>ChatGPT</a:t>
            </a:r>
            <a:r>
              <a:rPr lang="fr-FR" b="0" i="0" dirty="0">
                <a:effectLst/>
                <a:latin typeface="-apple-system"/>
              </a:rPr>
              <a:t> est l'outil incontournable.</a:t>
            </a:r>
            <a:br>
              <a:rPr lang="fr-FR" b="0" i="0" dirty="0">
                <a:effectLst/>
                <a:latin typeface="-apple-system"/>
              </a:rPr>
            </a:br>
            <a:br>
              <a:rPr lang="fr-FR" b="0" i="0" dirty="0">
                <a:effectLst/>
                <a:latin typeface="-apple-system"/>
              </a:rPr>
            </a:br>
            <a:r>
              <a:rPr lang="fr-FR" b="0" i="0" dirty="0">
                <a:effectLst/>
                <a:latin typeface="-apple-system"/>
              </a:rPr>
              <a:t>✍️ 2. </a:t>
            </a:r>
            <a:r>
              <a:rPr lang="fr-FR" b="0" i="0" dirty="0" err="1">
                <a:effectLst/>
                <a:latin typeface="-apple-system"/>
              </a:rPr>
              <a:t>Writesonic</a:t>
            </a:r>
            <a:br>
              <a:rPr lang="fr-FR" b="0" i="0" dirty="0">
                <a:effectLst/>
                <a:latin typeface="-apple-system"/>
              </a:rPr>
            </a:br>
            <a:r>
              <a:rPr lang="fr-FR" b="0" i="0" dirty="0">
                <a:effectLst/>
                <a:latin typeface="-apple-system"/>
              </a:rPr>
              <a:t>Besoin d’un texte percutant en quelques secondes ? </a:t>
            </a:r>
            <a:r>
              <a:rPr lang="fr-FR" b="0" i="0" dirty="0" err="1">
                <a:effectLst/>
                <a:latin typeface="-apple-system"/>
              </a:rPr>
              <a:t>Writesonic</a:t>
            </a:r>
            <a:r>
              <a:rPr lang="fr-FR" b="0" i="0" dirty="0">
                <a:effectLst/>
                <a:latin typeface="-apple-system"/>
              </a:rPr>
              <a:t> fait le job, du blog à l’email marketing.</a:t>
            </a:r>
            <a:br>
              <a:rPr lang="fr-FR" b="0" i="0" dirty="0">
                <a:effectLst/>
                <a:latin typeface="-apple-system"/>
              </a:rPr>
            </a:br>
            <a:br>
              <a:rPr lang="fr-FR" b="0" i="0" dirty="0">
                <a:effectLst/>
                <a:latin typeface="-apple-system"/>
              </a:rPr>
            </a:br>
            <a:r>
              <a:rPr lang="fr-FR" b="0" i="0" dirty="0">
                <a:effectLst/>
                <a:latin typeface="-apple-system"/>
              </a:rPr>
              <a:t>🎨 3. </a:t>
            </a:r>
            <a:r>
              <a:rPr lang="fr-FR" b="0" i="0" dirty="0" err="1">
                <a:effectLst/>
                <a:latin typeface="-apple-system"/>
              </a:rPr>
              <a:t>MidJourney</a:t>
            </a:r>
            <a:br>
              <a:rPr lang="fr-FR" b="0" i="0" dirty="0">
                <a:effectLst/>
                <a:latin typeface="-apple-system"/>
              </a:rPr>
            </a:br>
            <a:r>
              <a:rPr lang="fr-FR" b="0" i="0" dirty="0">
                <a:effectLst/>
                <a:latin typeface="-apple-system"/>
              </a:rPr>
              <a:t>Transforme une simple idée en œuvre d’art avec </a:t>
            </a:r>
            <a:r>
              <a:rPr lang="fr-FR" b="0" i="0" dirty="0" err="1">
                <a:effectLst/>
                <a:latin typeface="-apple-system"/>
              </a:rPr>
              <a:t>MidJourney</a:t>
            </a:r>
            <a:r>
              <a:rPr lang="fr-FR" b="0" i="0" dirty="0">
                <a:effectLst/>
                <a:latin typeface="-apple-system"/>
              </a:rPr>
              <a:t>. Idéal pour booster ta créativité.</a:t>
            </a:r>
            <a:br>
              <a:rPr lang="fr-FR" b="0" i="0" dirty="0">
                <a:effectLst/>
                <a:latin typeface="-apple-system"/>
              </a:rPr>
            </a:br>
            <a:br>
              <a:rPr lang="fr-FR" b="0" i="0" dirty="0">
                <a:effectLst/>
                <a:latin typeface="-apple-system"/>
              </a:rPr>
            </a:b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0971446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473AD00-85F0-CEDE-1FF2-9C86FDA3B0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0898" y="264754"/>
            <a:ext cx="9603275" cy="3450613"/>
          </a:xfrm>
        </p:spPr>
        <p:txBody>
          <a:bodyPr>
            <a:normAutofit fontScale="25000" lnSpcReduction="20000"/>
          </a:bodyPr>
          <a:lstStyle/>
          <a:p>
            <a:r>
              <a:rPr lang="fr-FR" sz="8000" b="0" i="0" dirty="0">
                <a:effectLst/>
                <a:latin typeface="-apple-system"/>
              </a:rPr>
              <a:t>💻 4. </a:t>
            </a:r>
            <a:r>
              <a:rPr lang="fr-FR" sz="8000" b="0" i="0" dirty="0" err="1">
                <a:effectLst/>
                <a:latin typeface="-apple-system"/>
              </a:rPr>
              <a:t>Replit</a:t>
            </a:r>
            <a:br>
              <a:rPr lang="fr-FR" sz="8000" b="0" i="0" dirty="0">
                <a:effectLst/>
                <a:latin typeface="-apple-system"/>
              </a:rPr>
            </a:br>
            <a:r>
              <a:rPr lang="fr-FR" sz="8000" b="0" i="0" dirty="0">
                <a:effectLst/>
                <a:latin typeface="-apple-system"/>
              </a:rPr>
              <a:t>Code sans effort avec </a:t>
            </a:r>
            <a:r>
              <a:rPr lang="fr-FR" sz="8000" b="0" i="0" dirty="0" err="1">
                <a:effectLst/>
                <a:latin typeface="-apple-system"/>
              </a:rPr>
              <a:t>Replit</a:t>
            </a:r>
            <a:r>
              <a:rPr lang="fr-FR" sz="8000" b="0" i="0" dirty="0">
                <a:effectLst/>
                <a:latin typeface="-apple-system"/>
              </a:rPr>
              <a:t> qui génère et corrige automatiquement ton code. Parfait même pour les non-développeurs.</a:t>
            </a:r>
            <a:br>
              <a:rPr lang="fr-FR" sz="8000" b="0" i="0" dirty="0">
                <a:effectLst/>
                <a:latin typeface="-apple-system"/>
              </a:rPr>
            </a:br>
            <a:br>
              <a:rPr lang="fr-FR" sz="8000" b="0" i="0" dirty="0">
                <a:effectLst/>
                <a:latin typeface="-apple-system"/>
              </a:rPr>
            </a:br>
            <a:r>
              <a:rPr lang="fr-FR" sz="8000" b="0" i="0" dirty="0">
                <a:effectLst/>
                <a:latin typeface="-apple-system"/>
              </a:rPr>
              <a:t>🎥 5. Synthesia</a:t>
            </a:r>
            <a:br>
              <a:rPr lang="fr-FR" sz="8000" b="0" i="0" dirty="0">
                <a:effectLst/>
                <a:latin typeface="-apple-system"/>
              </a:rPr>
            </a:br>
            <a:r>
              <a:rPr lang="fr-FR" sz="8000" b="0" i="0" dirty="0">
                <a:effectLst/>
                <a:latin typeface="-apple-system"/>
              </a:rPr>
              <a:t>Crée des vidéos animées professionnelles avec des avatars réalistes en quelques clics grâce à Synthesia.</a:t>
            </a:r>
            <a:br>
              <a:rPr lang="fr-FR" sz="8000" b="0" i="0" dirty="0">
                <a:effectLst/>
                <a:latin typeface="-apple-system"/>
              </a:rPr>
            </a:br>
            <a:br>
              <a:rPr lang="fr-FR" sz="8000" b="0" i="0" dirty="0">
                <a:effectLst/>
                <a:latin typeface="-apple-system"/>
              </a:rPr>
            </a:br>
            <a:r>
              <a:rPr lang="fr-FR" sz="8000" b="0" i="0" dirty="0">
                <a:effectLst/>
                <a:latin typeface="-apple-system"/>
              </a:rPr>
              <a:t>🎶 6. </a:t>
            </a:r>
            <a:r>
              <a:rPr lang="fr-FR" sz="8000" b="0" i="0" dirty="0" err="1">
                <a:effectLst/>
                <a:latin typeface="-apple-system"/>
              </a:rPr>
              <a:t>Soundraw</a:t>
            </a:r>
            <a:br>
              <a:rPr lang="fr-FR" sz="8000" b="0" i="0" dirty="0">
                <a:effectLst/>
                <a:latin typeface="-apple-system"/>
              </a:rPr>
            </a:br>
            <a:r>
              <a:rPr lang="fr-FR" sz="8000" b="0" i="0" dirty="0">
                <a:effectLst/>
                <a:latin typeface="-apple-system"/>
              </a:rPr>
              <a:t>Compose des musiques uniques pour tes vidéos ou projets créatifs avec </a:t>
            </a:r>
            <a:r>
              <a:rPr lang="fr-FR" sz="8000" b="0" i="0" dirty="0" err="1">
                <a:effectLst/>
                <a:latin typeface="-apple-system"/>
              </a:rPr>
              <a:t>Soundraw</a:t>
            </a:r>
            <a:r>
              <a:rPr lang="fr-FR" sz="8000" b="0" i="0" dirty="0">
                <a:effectLst/>
                <a:latin typeface="-apple-system"/>
              </a:rPr>
              <a:t>.</a:t>
            </a:r>
            <a:br>
              <a:rPr lang="fr-FR" sz="8000" b="0" i="0" dirty="0">
                <a:effectLst/>
                <a:latin typeface="-apple-system"/>
              </a:rPr>
            </a:br>
            <a:br>
              <a:rPr lang="fr-FR" sz="8000" b="0" i="0" dirty="0">
                <a:effectLst/>
                <a:latin typeface="-apple-system"/>
              </a:rPr>
            </a:br>
            <a:r>
              <a:rPr lang="fr-FR" sz="8000" b="0" i="0" dirty="0">
                <a:effectLst/>
                <a:latin typeface="-apple-system"/>
              </a:rPr>
              <a:t>📱 7. </a:t>
            </a:r>
            <a:r>
              <a:rPr lang="fr-FR" sz="8000" b="0" i="0" dirty="0" err="1">
                <a:effectLst/>
                <a:latin typeface="-apple-system"/>
              </a:rPr>
              <a:t>Fliki</a:t>
            </a:r>
            <a:br>
              <a:rPr lang="fr-FR" sz="8000" b="0" i="0" dirty="0">
                <a:effectLst/>
                <a:latin typeface="-apple-system"/>
              </a:rPr>
            </a:br>
            <a:r>
              <a:rPr lang="fr-FR" sz="8000" b="0" i="0" dirty="0">
                <a:effectLst/>
                <a:latin typeface="-apple-system"/>
              </a:rPr>
              <a:t>Génère des vidéos courtes à partir de texte en un instant avec </a:t>
            </a:r>
            <a:r>
              <a:rPr lang="fr-FR" sz="8000" b="0" i="0" dirty="0" err="1">
                <a:effectLst/>
                <a:latin typeface="-apple-system"/>
              </a:rPr>
              <a:t>Fliki</a:t>
            </a:r>
            <a:r>
              <a:rPr lang="fr-FR" sz="8000" b="0" i="0" dirty="0">
                <a:effectLst/>
                <a:latin typeface="-apple-system"/>
              </a:rPr>
              <a:t>, idéal pour </a:t>
            </a:r>
            <a:r>
              <a:rPr lang="fr-FR" sz="8000" b="0" i="0" dirty="0" err="1">
                <a:effectLst/>
                <a:latin typeface="-apple-system"/>
              </a:rPr>
              <a:t>TikTok</a:t>
            </a:r>
            <a:r>
              <a:rPr lang="fr-FR" sz="8000" b="0" i="0" dirty="0">
                <a:effectLst/>
                <a:latin typeface="-apple-system"/>
              </a:rPr>
              <a:t> ou Instagram.</a:t>
            </a:r>
            <a:br>
              <a:rPr lang="fr-FR" sz="8000" b="0" i="0" dirty="0">
                <a:effectLst/>
                <a:latin typeface="-apple-system"/>
              </a:rPr>
            </a:br>
            <a:br>
              <a:rPr lang="fr-FR" sz="8000" b="0" i="0" dirty="0">
                <a:effectLst/>
                <a:latin typeface="-apple-system"/>
              </a:rPr>
            </a:br>
            <a:r>
              <a:rPr lang="fr-FR" sz="8000" b="0" i="0" dirty="0">
                <a:effectLst/>
                <a:latin typeface="-apple-system"/>
              </a:rPr>
              <a:t>👤 8. </a:t>
            </a:r>
            <a:r>
              <a:rPr lang="fr-FR" sz="8000" b="0" i="0" dirty="0" err="1">
                <a:effectLst/>
                <a:latin typeface="-apple-system"/>
              </a:rPr>
              <a:t>StarryTars</a:t>
            </a:r>
            <a:br>
              <a:rPr lang="fr-FR" sz="8000" b="0" i="0" dirty="0">
                <a:effectLst/>
                <a:latin typeface="-apple-system"/>
              </a:rPr>
            </a:br>
            <a:r>
              <a:rPr lang="fr-FR" sz="8000" b="0" i="0" dirty="0" err="1">
                <a:effectLst/>
                <a:latin typeface="-apple-system"/>
              </a:rPr>
              <a:t>StarryTars</a:t>
            </a:r>
            <a:r>
              <a:rPr lang="fr-FR" sz="8000" b="0" i="0" dirty="0">
                <a:effectLst/>
                <a:latin typeface="-apple-system"/>
              </a:rPr>
              <a:t> te permet de créer des avatars personnalisés en un clin d’œil.</a:t>
            </a:r>
            <a:br>
              <a:rPr lang="fr-FR" b="0" i="0" dirty="0">
                <a:effectLst/>
                <a:latin typeface="-apple-system"/>
              </a:rPr>
            </a:br>
            <a:br>
              <a:rPr lang="fr-FR" b="0" i="0" dirty="0">
                <a:effectLst/>
                <a:latin typeface="-apple-system"/>
              </a:rPr>
            </a:b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91759319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74C666B-CE5F-5DFF-3E6D-2240F0F2BA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2842" y="369651"/>
            <a:ext cx="10661515" cy="5963056"/>
          </a:xfrm>
        </p:spPr>
        <p:txBody>
          <a:bodyPr>
            <a:normAutofit/>
          </a:bodyPr>
          <a:lstStyle/>
          <a:p>
            <a:r>
              <a:rPr lang="fr-FR" b="0" i="0" dirty="0">
                <a:effectLst/>
                <a:latin typeface="-apple-system"/>
              </a:rPr>
              <a:t>🖼️ 9. </a:t>
            </a:r>
            <a:r>
              <a:rPr lang="fr-FR" b="0" i="0" dirty="0" err="1">
                <a:effectLst/>
                <a:latin typeface="-apple-system"/>
              </a:rPr>
              <a:t>Remini</a:t>
            </a:r>
            <a:br>
              <a:rPr lang="fr-FR" b="0" i="0" dirty="0">
                <a:effectLst/>
                <a:latin typeface="-apple-system"/>
              </a:rPr>
            </a:br>
            <a:r>
              <a:rPr lang="fr-FR" b="0" i="0" dirty="0">
                <a:effectLst/>
                <a:latin typeface="-apple-system"/>
              </a:rPr>
              <a:t>Améliore la qualité de tes photos instantanément avec </a:t>
            </a:r>
            <a:r>
              <a:rPr lang="fr-FR" b="0" i="0" dirty="0" err="1">
                <a:effectLst/>
                <a:latin typeface="-apple-system"/>
              </a:rPr>
              <a:t>Remini</a:t>
            </a:r>
            <a:r>
              <a:rPr lang="fr-FR" b="0" i="0" dirty="0">
                <a:effectLst/>
                <a:latin typeface="-apple-system"/>
              </a:rPr>
              <a:t>, même celles prises il y a des années.</a:t>
            </a:r>
            <a:br>
              <a:rPr lang="fr-FR" b="0" i="0" dirty="0">
                <a:effectLst/>
                <a:latin typeface="-apple-system"/>
              </a:rPr>
            </a:br>
            <a:br>
              <a:rPr lang="fr-FR" b="0" i="0" dirty="0">
                <a:effectLst/>
                <a:latin typeface="-apple-system"/>
              </a:rPr>
            </a:br>
            <a:r>
              <a:rPr lang="fr-FR" b="0" i="0" dirty="0">
                <a:effectLst/>
                <a:latin typeface="-apple-system"/>
              </a:rPr>
              <a:t>📽️ 10. </a:t>
            </a:r>
            <a:r>
              <a:rPr lang="fr-FR" b="0" i="0" dirty="0" err="1">
                <a:effectLst/>
                <a:latin typeface="-apple-system"/>
              </a:rPr>
              <a:t>Pictory</a:t>
            </a:r>
            <a:br>
              <a:rPr lang="fr-FR" b="0" i="0" dirty="0">
                <a:effectLst/>
                <a:latin typeface="-apple-system"/>
              </a:rPr>
            </a:br>
            <a:r>
              <a:rPr lang="fr-FR" b="0" i="0" dirty="0">
                <a:effectLst/>
                <a:latin typeface="-apple-system"/>
              </a:rPr>
              <a:t>Convertis ton texte en vidéo engageante en quelques minutes avec </a:t>
            </a:r>
            <a:r>
              <a:rPr lang="fr-FR" b="0" i="0" dirty="0" err="1">
                <a:effectLst/>
                <a:latin typeface="-apple-system"/>
              </a:rPr>
              <a:t>Pictory</a:t>
            </a:r>
            <a:r>
              <a:rPr lang="fr-FR" b="0" i="0" dirty="0">
                <a:effectLst/>
                <a:latin typeface="-apple-system"/>
              </a:rPr>
              <a:t>. Parfait pour le contenu marketing.</a:t>
            </a:r>
            <a:br>
              <a:rPr lang="fr-FR" b="0" i="0" dirty="0">
                <a:effectLst/>
                <a:latin typeface="-apple-system"/>
              </a:rPr>
            </a:br>
            <a:br>
              <a:rPr lang="fr-FR" b="0" i="0" dirty="0">
                <a:effectLst/>
                <a:latin typeface="-apple-system"/>
              </a:rPr>
            </a:br>
            <a:r>
              <a:rPr lang="fr-FR" b="0" i="0" dirty="0">
                <a:effectLst/>
                <a:latin typeface="-apple-system"/>
              </a:rPr>
              <a:t>📊 11. Slides AI</a:t>
            </a:r>
            <a:br>
              <a:rPr lang="fr-FR" b="0" i="0" dirty="0">
                <a:effectLst/>
                <a:latin typeface="-apple-system"/>
              </a:rPr>
            </a:br>
            <a:r>
              <a:rPr lang="fr-FR" b="0" i="0" dirty="0">
                <a:effectLst/>
                <a:latin typeface="-apple-system"/>
              </a:rPr>
              <a:t>Tu as des données ? Slides AI te génère une présentation PowerPoint en quelques secondes.</a:t>
            </a:r>
            <a:br>
              <a:rPr lang="fr-FR" b="0" i="0" dirty="0">
                <a:effectLst/>
                <a:latin typeface="-apple-system"/>
              </a:rPr>
            </a:br>
            <a:br>
              <a:rPr lang="fr-FR" b="0" i="0" dirty="0">
                <a:effectLst/>
                <a:latin typeface="-apple-system"/>
              </a:rPr>
            </a:br>
            <a:r>
              <a:rPr lang="fr-FR" b="0" i="0" dirty="0">
                <a:effectLst/>
                <a:latin typeface="-apple-system"/>
              </a:rPr>
              <a:t>📝 12. </a:t>
            </a:r>
            <a:r>
              <a:rPr lang="fr-FR" b="0" i="0" dirty="0" err="1">
                <a:effectLst/>
                <a:latin typeface="-apple-system"/>
              </a:rPr>
              <a:t>Wordtune</a:t>
            </a:r>
            <a:br>
              <a:rPr lang="fr-FR" b="0" i="0" dirty="0">
                <a:effectLst/>
                <a:latin typeface="-apple-system"/>
              </a:rPr>
            </a:br>
            <a:r>
              <a:rPr lang="fr-FR" b="0" i="0" dirty="0">
                <a:effectLst/>
                <a:latin typeface="-apple-system"/>
              </a:rPr>
              <a:t>Résume et reformule tes textes complexes avec </a:t>
            </a:r>
            <a:r>
              <a:rPr lang="fr-FR" b="0" i="0" dirty="0" err="1">
                <a:effectLst/>
                <a:latin typeface="-apple-system"/>
              </a:rPr>
              <a:t>Wordtune</a:t>
            </a:r>
            <a:r>
              <a:rPr lang="fr-FR" b="0" i="0" dirty="0">
                <a:effectLst/>
                <a:latin typeface="-apple-system"/>
              </a:rPr>
              <a:t>. Un gain de temps incroyable.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17415449"/>
      </p:ext>
    </p:extLst>
  </p:cSld>
  <p:clrMapOvr>
    <a:masterClrMapping/>
  </p:clrMapOvr>
</p:sld>
</file>

<file path=ppt/theme/theme1.xml><?xml version="1.0" encoding="utf-8"?>
<a:theme xmlns:a="http://schemas.openxmlformats.org/drawingml/2006/main" name="Galerie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TM10001114[[fn=Galerie]]</Template>
  <TotalTime>88</TotalTime>
  <Words>665</Words>
  <Application>Microsoft Office PowerPoint</Application>
  <PresentationFormat>Grand écran</PresentationFormat>
  <Paragraphs>33</Paragraphs>
  <Slides>10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10</vt:i4>
      </vt:variant>
    </vt:vector>
  </HeadingPairs>
  <TitlesOfParts>
    <vt:vector size="14" baseType="lpstr">
      <vt:lpstr>-apple-system</vt:lpstr>
      <vt:lpstr>Arial</vt:lpstr>
      <vt:lpstr>Gill Sans MT</vt:lpstr>
      <vt:lpstr>Galerie</vt:lpstr>
      <vt:lpstr>GALERIE IA</vt:lpstr>
      <vt:lpstr>CNFPT</vt:lpstr>
      <vt:lpstr>GUIDE IA</vt:lpstr>
      <vt:lpstr>LES MARQUEURS PROMPT</vt:lpstr>
      <vt:lpstr>Présentation PowerPoint</vt:lpstr>
      <vt:lpstr>Présentation PowerPoint</vt:lpstr>
      <vt:lpstr>PROPOSITIONS IA</vt:lpstr>
      <vt:lpstr>Présentation PowerPoint</vt:lpstr>
      <vt:lpstr>Présentation PowerPoint</vt:lpstr>
      <vt:lpstr>PROPOSITION IA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patrick lafforgue</dc:creator>
  <cp:lastModifiedBy>patrick lafforgue</cp:lastModifiedBy>
  <cp:revision>1</cp:revision>
  <dcterms:created xsi:type="dcterms:W3CDTF">2024-12-13T09:42:16Z</dcterms:created>
  <dcterms:modified xsi:type="dcterms:W3CDTF">2024-12-13T11:10:46Z</dcterms:modified>
</cp:coreProperties>
</file>