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48" r:id="rId2"/>
    <p:sldMasterId id="2147483934" r:id="rId3"/>
    <p:sldMasterId id="2147483922" r:id="rId4"/>
    <p:sldMasterId id="2147483724" r:id="rId5"/>
    <p:sldMasterId id="2147483673" r:id="rId6"/>
    <p:sldMasterId id="2147483686" r:id="rId7"/>
    <p:sldMasterId id="2147483699" r:id="rId8"/>
    <p:sldMasterId id="2147483711" r:id="rId9"/>
  </p:sldMasterIdLst>
  <p:notesMasterIdLst>
    <p:notesMasterId r:id="rId60"/>
  </p:notesMasterIdLst>
  <p:handoutMasterIdLst>
    <p:handoutMasterId r:id="rId61"/>
  </p:handoutMasterIdLst>
  <p:sldIdLst>
    <p:sldId id="256" r:id="rId10"/>
    <p:sldId id="257" r:id="rId11"/>
    <p:sldId id="264" r:id="rId12"/>
    <p:sldId id="258" r:id="rId13"/>
    <p:sldId id="298" r:id="rId14"/>
    <p:sldId id="259" r:id="rId15"/>
    <p:sldId id="301" r:id="rId16"/>
    <p:sldId id="318" r:id="rId17"/>
    <p:sldId id="297" r:id="rId18"/>
    <p:sldId id="260" r:id="rId19"/>
    <p:sldId id="300" r:id="rId20"/>
    <p:sldId id="295" r:id="rId21"/>
    <p:sldId id="302" r:id="rId22"/>
    <p:sldId id="261" r:id="rId23"/>
    <p:sldId id="272" r:id="rId24"/>
    <p:sldId id="304" r:id="rId25"/>
    <p:sldId id="262" r:id="rId26"/>
    <p:sldId id="263" r:id="rId27"/>
    <p:sldId id="317" r:id="rId28"/>
    <p:sldId id="316" r:id="rId29"/>
    <p:sldId id="306" r:id="rId30"/>
    <p:sldId id="276" r:id="rId31"/>
    <p:sldId id="277" r:id="rId32"/>
    <p:sldId id="305" r:id="rId33"/>
    <p:sldId id="273" r:id="rId34"/>
    <p:sldId id="315" r:id="rId35"/>
    <p:sldId id="274" r:id="rId36"/>
    <p:sldId id="307" r:id="rId37"/>
    <p:sldId id="275" r:id="rId38"/>
    <p:sldId id="314" r:id="rId39"/>
    <p:sldId id="296" r:id="rId40"/>
    <p:sldId id="308" r:id="rId41"/>
    <p:sldId id="265" r:id="rId42"/>
    <p:sldId id="309" r:id="rId43"/>
    <p:sldId id="266" r:id="rId44"/>
    <p:sldId id="267" r:id="rId45"/>
    <p:sldId id="311" r:id="rId46"/>
    <p:sldId id="268" r:id="rId47"/>
    <p:sldId id="269" r:id="rId48"/>
    <p:sldId id="310" r:id="rId49"/>
    <p:sldId id="278" r:id="rId50"/>
    <p:sldId id="280" r:id="rId51"/>
    <p:sldId id="312" r:id="rId52"/>
    <p:sldId id="289" r:id="rId53"/>
    <p:sldId id="292" r:id="rId54"/>
    <p:sldId id="290" r:id="rId55"/>
    <p:sldId id="293" r:id="rId56"/>
    <p:sldId id="294" r:id="rId57"/>
    <p:sldId id="291" r:id="rId58"/>
    <p:sldId id="313" r:id="rId59"/>
  </p:sldIdLst>
  <p:sldSz cx="9144000" cy="6858000" type="screen4x3"/>
  <p:notesSz cx="6858000" cy="9144000"/>
  <p:defaultTextStyle>
    <a:defPPr>
      <a:defRPr lang="fr-FR"/>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94675" autoAdjust="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79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295B828E-FD35-492D-A866-14C15AC7C7C8}" type="datetimeFigureOut">
              <a:rPr lang="fr-FR"/>
              <a:pPr>
                <a:defRPr/>
              </a:pPr>
              <a:t>13/12/2024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230CFC66-2D20-4194-985B-A4DB5BA9B456}"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Arial" charset="0"/>
              </a:defRPr>
            </a:lvl1pPr>
          </a:lstStyle>
          <a:p>
            <a:pPr>
              <a:defRPr/>
            </a:pPr>
            <a:endParaRPr lang="fr-FR"/>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Arial" charset="0"/>
              </a:defRPr>
            </a:lvl1pPr>
          </a:lstStyle>
          <a:p>
            <a:pPr>
              <a:defRPr/>
            </a:pPr>
            <a:endParaRPr lang="fr-FR"/>
          </a:p>
        </p:txBody>
      </p:sp>
      <p:sp>
        <p:nvSpPr>
          <p:cNvPr id="1157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Arial" charset="0"/>
              </a:defRPr>
            </a:lvl1pPr>
          </a:lstStyle>
          <a:p>
            <a:pPr>
              <a:defRPr/>
            </a:pPr>
            <a:endParaRPr lang="fr-FR"/>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cs typeface="Arial" panose="020B0604020202020204" pitchFamily="34" charset="0"/>
              </a:defRPr>
            </a:lvl1pPr>
          </a:lstStyle>
          <a:p>
            <a:pPr>
              <a:defRPr/>
            </a:pPr>
            <a:fld id="{C2E055CA-4C69-475E-9121-DDDB94185F5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p>
            <a:fld id="{FCBFD693-6F2A-40B0-BA76-FA18FF07C617}" type="slidenum">
              <a:rPr lang="fr-FR" altLang="fr-FR" smtClean="0">
                <a:latin typeface="Arial" charset="0"/>
                <a:cs typeface="Arial" charset="0"/>
              </a:rPr>
              <a:pPr/>
              <a:t>18</a:t>
            </a:fld>
            <a:endParaRPr lang="fr-FR" altLang="fr-FR">
              <a:latin typeface="Arial" charset="0"/>
              <a:cs typeface="Arial"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pPr eaLnBrk="1" hangingPunct="1"/>
            <a:r>
              <a:rPr lang="fr-FR" altLang="fr-FR"/>
              <a:t>Communication externe: marketing de service ( se vendre aux élus, aux publics, au autres services), récompenses, prix, presse locale et spécialisée. Communication interne: ateliers, bulletins, échange avec d’autres collectivités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366B0AB-0E13-46B0-A72D-90526D1FDB8A}" type="slidenum">
              <a:rPr lang="fr-FR" altLang="fr-FR" sz="1200" b="0"/>
              <a:pPr algn="r"/>
              <a:t>19</a:t>
            </a:fld>
            <a:endParaRPr lang="fr-FR" altLang="fr-FR" sz="1200" b="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685800" y="4344988"/>
            <a:ext cx="5486400" cy="4113212"/>
          </a:xfrm>
          <a:noFill/>
          <a:ln/>
        </p:spPr>
        <p:txBody>
          <a:bodyPr/>
          <a:lstStyle/>
          <a:p>
            <a:pPr eaLnBrk="1" hangingPunct="1"/>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19F97C3-B54E-4DDE-9D15-7324177A1877}" type="slidenum">
              <a:rPr lang="fr-FR" altLang="fr-FR" sz="1200" b="0"/>
              <a:pPr algn="r"/>
              <a:t>20</a:t>
            </a:fld>
            <a:endParaRPr lang="fr-FR" altLang="fr-FR" sz="1200" b="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pPr eaLnBrk="1" hangingPunct="1"/>
            <a:r>
              <a:rPr lang="fr-FR" altLang="fr-FR"/>
              <a:t>Communication externe: marketing de service ( se vendre aux élus, aux publics, au autres services), récompenses, prix, presse locale et spécialisée. Communication interne: ateliers, bulletins, échange avec d’autres collectivités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2E93C144-B1A1-4C3B-9CC3-5E12FA01C1A3}" type="slidenum">
              <a:rPr lang="fr-FR" altLang="fr-FR" smtClean="0">
                <a:latin typeface="Arial" charset="0"/>
                <a:cs typeface="Arial" charset="0"/>
              </a:rPr>
              <a:pPr/>
              <a:t>23</a:t>
            </a:fld>
            <a:endParaRPr lang="fr-FR" altLang="fr-FR">
              <a:latin typeface="Arial" charset="0"/>
              <a:cs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pPr eaLnBrk="1" hangingPunct="1"/>
            <a:r>
              <a:rPr lang="fr-FR" altLang="fr-FR"/>
              <a:t>Responsabilité pénale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F2B368EB-C24C-4BFA-84D1-020F5E433645}" type="slidenum">
              <a:rPr lang="fr-FR" altLang="fr-FR" smtClean="0">
                <a:latin typeface="Arial" charset="0"/>
                <a:cs typeface="Arial" charset="0"/>
              </a:rPr>
              <a:pPr/>
              <a:t>41</a:t>
            </a:fld>
            <a:endParaRPr lang="fr-FR" altLang="fr-FR">
              <a:latin typeface="Arial" charset="0"/>
              <a:cs typeface="Arial"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144FDF53-706C-4C15-8461-15639694DA24}" type="slidenum">
              <a:rPr lang="fr-FR" altLang="fr-FR" smtClean="0">
                <a:latin typeface="Arial" charset="0"/>
                <a:cs typeface="Arial" charset="0"/>
              </a:rPr>
              <a:pPr/>
              <a:t>42</a:t>
            </a:fld>
            <a:endParaRPr lang="fr-FR" altLang="fr-FR">
              <a:latin typeface="Arial" charset="0"/>
              <a:cs typeface="Arial"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C60ABD32-00C4-495C-BB19-0F950EE87FDD}" type="slidenum">
              <a:rPr lang="fr-FR" altLang="fr-FR" smtClean="0">
                <a:latin typeface="Arial" charset="0"/>
                <a:cs typeface="Arial" charset="0"/>
              </a:rPr>
              <a:pPr/>
              <a:t>44</a:t>
            </a:fld>
            <a:endParaRPr lang="fr-FR" altLang="fr-FR">
              <a:latin typeface="Arial" charset="0"/>
              <a:cs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pPr eaLnBrk="1" hangingPunct="1"/>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Espace réservé de l'image des diapositives 1"/>
          <p:cNvSpPr>
            <a:spLocks noGrp="1" noRot="1" noChangeAspect="1" noTextEdit="1"/>
          </p:cNvSpPr>
          <p:nvPr>
            <p:ph type="sldImg"/>
          </p:nvPr>
        </p:nvSpPr>
        <p:spPr>
          <a:ln/>
        </p:spPr>
      </p:sp>
      <p:sp>
        <p:nvSpPr>
          <p:cNvPr id="177154" name="Espace réservé des commentaires 2"/>
          <p:cNvSpPr>
            <a:spLocks noGrp="1"/>
          </p:cNvSpPr>
          <p:nvPr>
            <p:ph type="body" idx="1"/>
          </p:nvPr>
        </p:nvSpPr>
        <p:spPr>
          <a:noFill/>
          <a:ln/>
        </p:spPr>
        <p:txBody>
          <a:bodyPr/>
          <a:lstStyle/>
          <a:p>
            <a:pPr eaLnBrk="1" hangingPunct="1"/>
            <a:endParaRPr lang="fr-FR" altLang="fr-FR"/>
          </a:p>
        </p:txBody>
      </p:sp>
      <p:sp>
        <p:nvSpPr>
          <p:cNvPr id="177155" name="Espace réservé du numéro de diapositive 3"/>
          <p:cNvSpPr>
            <a:spLocks noGrp="1"/>
          </p:cNvSpPr>
          <p:nvPr>
            <p:ph type="sldNum" sz="quarter" idx="5"/>
          </p:nvPr>
        </p:nvSpPr>
        <p:spPr>
          <a:noFill/>
        </p:spPr>
        <p:txBody>
          <a:bodyPr/>
          <a:lstStyle/>
          <a:p>
            <a:fld id="{F3FB5F21-BFA3-42F8-9992-C79104E06EE5}" type="slidenum">
              <a:rPr lang="fr-FR" altLang="fr-FR" smtClean="0">
                <a:latin typeface="Arial" charset="0"/>
                <a:cs typeface="Arial" charset="0"/>
              </a:rPr>
              <a:pPr/>
              <a:t>49</a:t>
            </a:fld>
            <a:endParaRPr lang="fr-FR" altLang="fr-FR">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3B478565-4D7D-4F6E-BC77-29CA1C698B34}" type="datetime1">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6" name="Espace réservé du numéro de diapositive 5"/>
          <p:cNvSpPr>
            <a:spLocks noGrp="1"/>
          </p:cNvSpPr>
          <p:nvPr>
            <p:ph type="sldNum" sz="quarter" idx="12"/>
          </p:nvPr>
        </p:nvSpPr>
        <p:spPr/>
        <p:txBody>
          <a:bodyPr/>
          <a:lstStyle>
            <a:lvl1pPr>
              <a:defRPr/>
            </a:lvl1pPr>
          </a:lstStyle>
          <a:p>
            <a:pPr>
              <a:defRPr/>
            </a:pPr>
            <a:fld id="{39D48419-BDEA-400E-86EA-66FA9455DC3F}" type="slidenum">
              <a:rPr lang="fr-FR" altLang="fr-FR"/>
              <a:pPr>
                <a:defRP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773E07C-5AB1-4F2F-BEA6-7F32E0C404F3}" type="datetime1">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6" name="Espace réservé du numéro de diapositive 5"/>
          <p:cNvSpPr>
            <a:spLocks noGrp="1"/>
          </p:cNvSpPr>
          <p:nvPr>
            <p:ph type="sldNum" sz="quarter" idx="12"/>
          </p:nvPr>
        </p:nvSpPr>
        <p:spPr/>
        <p:txBody>
          <a:bodyPr/>
          <a:lstStyle>
            <a:lvl1pPr>
              <a:defRPr/>
            </a:lvl1pPr>
          </a:lstStyle>
          <a:p>
            <a:pPr>
              <a:defRPr/>
            </a:pPr>
            <a:fld id="{C9FE3A31-4819-4C1A-9BE9-16CC460DBFBE}" type="slidenum">
              <a:rPr lang="fr-FR" altLang="fr-FR"/>
              <a:pPr>
                <a:defRPr/>
              </a:pPr>
              <a:t>‹N°›</a:t>
            </a:fld>
            <a:endParaRPr lang="fr-FR" altLang="fr-F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B1E804C6-200B-4F0D-9625-3C1BAB1D049C}"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27765019-AD24-40C8-97B0-E1176075D2BE}" type="slidenum">
              <a:rPr lang="fr-FR" altLang="fr-FR"/>
              <a:pPr>
                <a:defRPr/>
              </a:pPr>
              <a:t>‹N°›</a:t>
            </a:fld>
            <a:endParaRPr lang="fr-FR" altLang="fr-F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0F24A56D-4BC7-48C8-8048-ECF55F0752F3}"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3C13AA4F-7F48-49EA-B90F-B48A8E5F6176}" type="slidenum">
              <a:rPr lang="fr-FR" altLang="fr-FR"/>
              <a:pPr>
                <a:defRPr/>
              </a:pPr>
              <a:t>‹N°›</a:t>
            </a:fld>
            <a:endParaRPr lang="fr-FR" altLang="fr-F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84F047D1-7396-4565-862C-390DE4051125}"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2E53A47D-C179-4C5A-BEAA-83478B93C10B}" type="slidenum">
              <a:rPr lang="fr-FR" altLang="fr-FR"/>
              <a:pPr>
                <a:defRPr/>
              </a:pPr>
              <a:t>‹N°›</a:t>
            </a:fld>
            <a:endParaRPr lang="fr-FR" altLang="fr-F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z="1400"/>
            </a:lvl1pPr>
          </a:lstStyle>
          <a:p>
            <a:pPr>
              <a:defRPr/>
            </a:pPr>
            <a:fld id="{A6C81384-777D-4673-A9B2-2F00537F3BAD}" type="datetime1">
              <a:rPr lang="fr-FR"/>
              <a:pPr>
                <a:defRPr/>
              </a:pPr>
              <a:t>13/12/2024</a:t>
            </a:fld>
            <a:endParaRPr lang="fr-FR" dirty="0"/>
          </a:p>
        </p:txBody>
      </p:sp>
      <p:sp>
        <p:nvSpPr>
          <p:cNvPr id="3" name="Espace réservé du pied de page 2"/>
          <p:cNvSpPr>
            <a:spLocks noGrp="1"/>
          </p:cNvSpPr>
          <p:nvPr>
            <p:ph type="ftr" sz="quarter" idx="11"/>
          </p:nvPr>
        </p:nvSpPr>
        <p:spPr/>
        <p:txBody>
          <a:bodyPr/>
          <a:lstStyle>
            <a:lvl1pPr>
              <a:defRPr sz="1400" b="0"/>
            </a:lvl1pPr>
          </a:lstStyle>
          <a:p>
            <a:pPr>
              <a:defRPr/>
            </a:pPr>
            <a:r>
              <a:rPr lang="fr-FR"/>
              <a:t>UT1 CFPPA Toulouse Auzeville - Licence Pro</a:t>
            </a:r>
            <a:endParaRPr lang="fr-FR" dirty="0"/>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ltLang="fr-FR"/>
              <a:t>Patrick LAFFORGUE - </a:t>
            </a:r>
            <a:fld id="{23E39E29-50A7-4964-A11C-36A35AD3529F}" type="slidenum">
              <a:rPr lang="fr-FR" altLang="fr-FR"/>
              <a:pPr>
                <a:defRPr/>
              </a:pPr>
              <a:t>‹N°›</a:t>
            </a:fld>
            <a:endParaRPr lang="fr-FR" alt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16E21F1-F16A-48B0-BB5D-0305B7CFEC2A}" type="datetime1">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6" name="Espace réservé du numéro de diapositive 5"/>
          <p:cNvSpPr>
            <a:spLocks noGrp="1"/>
          </p:cNvSpPr>
          <p:nvPr>
            <p:ph type="sldNum" sz="quarter" idx="12"/>
          </p:nvPr>
        </p:nvSpPr>
        <p:spPr/>
        <p:txBody>
          <a:bodyPr/>
          <a:lstStyle>
            <a:lvl1pPr>
              <a:defRPr/>
            </a:lvl1pPr>
          </a:lstStyle>
          <a:p>
            <a:pPr>
              <a:defRPr/>
            </a:pPr>
            <a:fld id="{D6681F3B-A233-4DA5-B623-58D4916AC913}" type="slidenum">
              <a:rPr lang="fr-FR" altLang="fr-FR"/>
              <a:pPr>
                <a:defRPr/>
              </a:pPr>
              <a:t>‹N°›</a:t>
            </a:fld>
            <a:endParaRPr lang="fr-FR" alt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fld id="{BCABA5B9-AB01-4EB9-BC8C-69EA3078DA63}"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6A38FD73-63B3-46AF-9949-1C85DF79B878}" type="slidenum">
              <a:rPr lang="fr-FR" altLang="fr-FR"/>
              <a:pPr>
                <a:defRPr/>
              </a:pPr>
              <a:t>‹N°›</a:t>
            </a:fld>
            <a:endParaRPr lang="fr-FR" alt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Image 1" descr="P1000201.JPG"/>
          <p:cNvPicPr>
            <a:picLocks noGrp="1" noChangeAspect="1"/>
          </p:cNvPicPr>
          <p:nvPr isPhoto="1" userDrawn="1"/>
        </p:nvPicPr>
        <p:blipFill>
          <a:blip r:embed="rId2" cstate="screen">
            <a:lum bright="45000" contrast="-65000"/>
          </a:blip>
          <a:srcRect/>
          <a:stretch>
            <a:fillRect/>
          </a:stretch>
        </p:blipFill>
        <p:spPr bwMode="auto">
          <a:xfrm>
            <a:off x="0" y="0"/>
            <a:ext cx="9144000" cy="6858000"/>
          </a:xfrm>
          <a:prstGeom prst="rect">
            <a:avLst/>
          </a:prstGeom>
          <a:noFill/>
          <a:ln w="9525">
            <a:noFill/>
            <a:miter lim="800000"/>
            <a:headEnd/>
            <a:tailEnd/>
          </a:ln>
          <a:effectLst>
            <a:glow rad="63500">
              <a:schemeClr val="accent3">
                <a:satMod val="175000"/>
                <a:alpha val="40000"/>
              </a:schemeClr>
            </a:glow>
          </a:effectLst>
        </p:spPr>
      </p:pic>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p:cNvSpPr>
            <a:spLocks noGrp="1"/>
          </p:cNvSpPr>
          <p:nvPr>
            <p:ph type="dt" sz="half" idx="10"/>
          </p:nvPr>
        </p:nvSpPr>
        <p:spPr/>
        <p:txBody>
          <a:bodyPr/>
          <a:lstStyle>
            <a:lvl1pPr>
              <a:defRPr/>
            </a:lvl1pPr>
          </a:lstStyle>
          <a:p>
            <a:pPr>
              <a:defRPr/>
            </a:pPr>
            <a:fld id="{323356E3-AB1C-43DC-82DA-0C423BBEA782}" type="datetime1">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7" name="Espace réservé du numéro de diapositive 5"/>
          <p:cNvSpPr>
            <a:spLocks noGrp="1"/>
          </p:cNvSpPr>
          <p:nvPr>
            <p:ph type="sldNum" sz="quarter" idx="12"/>
          </p:nvPr>
        </p:nvSpPr>
        <p:spPr/>
        <p:txBody>
          <a:bodyPr/>
          <a:lstStyle>
            <a:lvl1pPr>
              <a:defRPr/>
            </a:lvl1pPr>
          </a:lstStyle>
          <a:p>
            <a:pPr>
              <a:defRPr/>
            </a:pPr>
            <a:fld id="{E1FE7A48-98E7-49E3-8085-8658E54EBE3B}" type="slidenum">
              <a:rPr lang="fr-FR" altLang="fr-FR"/>
              <a:pPr>
                <a:defRPr/>
              </a:pPr>
              <a:t>‹N°›</a:t>
            </a:fld>
            <a:endParaRPr lang="fr-FR" alt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43AB8D30-CADA-4494-AF1D-0CB3DB4FB3AB}"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536FE18E-39FF-4804-96AB-57A03E297736}" type="slidenum">
              <a:rPr lang="fr-FR" altLang="fr-FR"/>
              <a:pPr>
                <a:defRPr/>
              </a:pPr>
              <a:t>‹N°›</a:t>
            </a:fld>
            <a:endParaRPr lang="fr-FR" alt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fld id="{827CC140-86E6-4B4D-A1F4-0AD5F622A130}"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B6FD23D0-1665-4C0F-BF22-9EBA5244B253}" type="slidenum">
              <a:rPr lang="fr-FR" altLang="fr-FR"/>
              <a:pPr>
                <a:defRPr/>
              </a:pPr>
              <a:t>‹N°›</a:t>
            </a:fld>
            <a:endParaRPr lang="fr-FR" alt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fld id="{9222ED9D-7961-4847-8AF2-FF5DA9599228}" type="datetime1">
              <a:rPr lang="fr-FR"/>
              <a:pPr>
                <a:defRPr/>
              </a:pPr>
              <a:t>13/12/2024</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9" name="Rectangle 6"/>
          <p:cNvSpPr>
            <a:spLocks noGrp="1" noChangeArrowheads="1"/>
          </p:cNvSpPr>
          <p:nvPr>
            <p:ph type="sldNum" sz="quarter" idx="12"/>
          </p:nvPr>
        </p:nvSpPr>
        <p:spPr>
          <a:ln/>
        </p:spPr>
        <p:txBody>
          <a:bodyPr/>
          <a:lstStyle>
            <a:lvl1pPr>
              <a:defRPr/>
            </a:lvl1pPr>
          </a:lstStyle>
          <a:p>
            <a:pPr>
              <a:defRPr/>
            </a:pPr>
            <a:fld id="{C9A729EF-2C61-4F9B-BF66-93BB3A557008}" type="slidenum">
              <a:rPr lang="fr-FR" altLang="fr-FR"/>
              <a:pPr>
                <a:defRPr/>
              </a:pPr>
              <a:t>‹N°›</a:t>
            </a:fld>
            <a:endParaRPr lang="fr-FR" alt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fld id="{FD4501DA-9E31-4EBC-80EC-07568667EE97}" type="datetime1">
              <a:rPr lang="fr-FR"/>
              <a:pPr>
                <a:defRPr/>
              </a:pPr>
              <a:t>13/12/2024</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5" name="Rectangle 6"/>
          <p:cNvSpPr>
            <a:spLocks noGrp="1" noChangeArrowheads="1"/>
          </p:cNvSpPr>
          <p:nvPr>
            <p:ph type="sldNum" sz="quarter" idx="12"/>
          </p:nvPr>
        </p:nvSpPr>
        <p:spPr>
          <a:ln/>
        </p:spPr>
        <p:txBody>
          <a:bodyPr/>
          <a:lstStyle>
            <a:lvl1pPr>
              <a:defRPr/>
            </a:lvl1pPr>
          </a:lstStyle>
          <a:p>
            <a:pPr>
              <a:defRPr/>
            </a:pPr>
            <a:fld id="{5A0EE35B-C39D-4BCD-814D-A8BB64C7EF28}" type="slidenum">
              <a:rPr lang="fr-FR" altLang="fr-FR"/>
              <a:pPr>
                <a:defRPr/>
              </a:pPr>
              <a:t>‹N°›</a:t>
            </a:fld>
            <a:endParaRPr lang="fr-FR" alt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Image 1" descr="P1000201.JPG"/>
          <p:cNvPicPr>
            <a:picLocks noGrp="1" noChangeAspect="1"/>
          </p:cNvPicPr>
          <p:nvPr isPhoto="1" userDrawn="1"/>
        </p:nvPicPr>
        <p:blipFill>
          <a:blip r:embed="rId2" cstate="screen">
            <a:lum bright="45000" contrast="-65000"/>
          </a:blip>
          <a:srcRect/>
          <a:stretch>
            <a:fillRect/>
          </a:stretch>
        </p:blipFill>
        <p:spPr bwMode="auto">
          <a:xfrm>
            <a:off x="0" y="0"/>
            <a:ext cx="9144000" cy="6858000"/>
          </a:xfrm>
          <a:prstGeom prst="rect">
            <a:avLst/>
          </a:prstGeom>
          <a:noFill/>
          <a:ln w="9525">
            <a:noFill/>
            <a:miter lim="800000"/>
            <a:headEnd/>
            <a:tailEnd/>
          </a:ln>
          <a:effectLst>
            <a:glow rad="63500">
              <a:schemeClr val="accent3">
                <a:satMod val="175000"/>
                <a:alpha val="40000"/>
              </a:schemeClr>
            </a:glow>
          </a:effectLst>
        </p:spPr>
      </p:pic>
      <p:sp>
        <p:nvSpPr>
          <p:cNvPr id="3" name="Espace réservé de la date 1"/>
          <p:cNvSpPr>
            <a:spLocks noGrp="1"/>
          </p:cNvSpPr>
          <p:nvPr>
            <p:ph type="dt" sz="half" idx="10"/>
          </p:nvPr>
        </p:nvSpPr>
        <p:spPr/>
        <p:txBody>
          <a:bodyPr/>
          <a:lstStyle>
            <a:lvl1pPr>
              <a:defRPr/>
            </a:lvl1pPr>
          </a:lstStyle>
          <a:p>
            <a:pPr>
              <a:defRPr/>
            </a:pPr>
            <a:fld id="{8EA8AE52-A1CB-4EAA-ADC2-7196DDBFDD69}" type="datetime1">
              <a:rPr lang="fr-FR"/>
              <a:pPr>
                <a:defRPr/>
              </a:pPr>
              <a:t>13/12/2024</a:t>
            </a:fld>
            <a:endParaRPr lang="fr-FR"/>
          </a:p>
        </p:txBody>
      </p:sp>
      <p:sp>
        <p:nvSpPr>
          <p:cNvPr id="4" name="Espace réservé du pied de page 2"/>
          <p:cNvSpPr>
            <a:spLocks noGrp="1"/>
          </p:cNvSpPr>
          <p:nvPr>
            <p:ph type="ftr" sz="quarter" idx="11"/>
          </p:nvPr>
        </p:nvSpPr>
        <p:spPr/>
        <p:txBody>
          <a:bodyPr/>
          <a:lstStyle>
            <a:lvl1pPr>
              <a:defRPr/>
            </a:lvl1pPr>
          </a:lstStyle>
          <a:p>
            <a:pPr>
              <a:defRPr/>
            </a:pPr>
            <a:r>
              <a:rPr lang="fr-FR"/>
              <a:t>UT1 CFPPA Toulouse Auzeville - Licence Pro</a:t>
            </a:r>
          </a:p>
        </p:txBody>
      </p:sp>
      <p:sp>
        <p:nvSpPr>
          <p:cNvPr id="5" name="Espace réservé du numéro de diapositive 3"/>
          <p:cNvSpPr>
            <a:spLocks noGrp="1"/>
          </p:cNvSpPr>
          <p:nvPr>
            <p:ph type="sldNum" sz="quarter" idx="12"/>
          </p:nvPr>
        </p:nvSpPr>
        <p:spPr/>
        <p:txBody>
          <a:bodyPr/>
          <a:lstStyle>
            <a:lvl1pPr>
              <a:defRPr/>
            </a:lvl1pPr>
          </a:lstStyle>
          <a:p>
            <a:pPr>
              <a:defRPr/>
            </a:pPr>
            <a:fld id="{F28C897E-178C-4FB7-8D0D-5F83DCF1D0F6}" type="slidenum">
              <a:rPr lang="fr-FR" altLang="fr-FR"/>
              <a:pPr>
                <a:defRPr/>
              </a:pPr>
              <a:t>‹N°›</a:t>
            </a:fld>
            <a:endParaRPr lang="fr-FR" alt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10204AB8-E8F8-4B6D-BE7D-B8B1756DEC1D}"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983C9216-4AFD-4DEA-B534-34DF5ABB8B91}" type="slidenum">
              <a:rPr lang="fr-FR" altLang="fr-FR"/>
              <a:pPr>
                <a:defRPr/>
              </a:pPr>
              <a:t>‹N°›</a:t>
            </a:fld>
            <a:endParaRPr lang="fr-FR" alt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018E247-777B-49BB-85FA-BB37C00AE242}" type="datetime1">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6" name="Espace réservé du numéro de diapositive 5"/>
          <p:cNvSpPr>
            <a:spLocks noGrp="1"/>
          </p:cNvSpPr>
          <p:nvPr>
            <p:ph type="sldNum" sz="quarter" idx="12"/>
          </p:nvPr>
        </p:nvSpPr>
        <p:spPr/>
        <p:txBody>
          <a:bodyPr/>
          <a:lstStyle>
            <a:lvl1pPr>
              <a:defRPr/>
            </a:lvl1pPr>
          </a:lstStyle>
          <a:p>
            <a:pPr>
              <a:defRPr/>
            </a:pPr>
            <a:fld id="{A0EB5157-3808-4923-9C44-BFCC178157AB}" type="slidenum">
              <a:rPr lang="fr-FR" altLang="fr-FR"/>
              <a:pPr>
                <a:defRPr/>
              </a:pPr>
              <a:t>‹N°›</a:t>
            </a:fld>
            <a:endParaRPr lang="fr-FR" alt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C338B907-652D-43D0-9BB8-4F5C92C02620}"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C79BCD33-D898-4DDF-9F6A-EF36377E15AD}" type="slidenum">
              <a:rPr lang="fr-FR" altLang="fr-FR"/>
              <a:pPr>
                <a:defRPr/>
              </a:pPr>
              <a:t>‹N°›</a:t>
            </a:fld>
            <a:endParaRPr lang="fr-FR" alt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B3BF38A6-F2D7-4477-91FD-972B9817C85F}"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25CB0BD9-C7B0-42F2-BAA1-590D4DC22FF0}" type="slidenum">
              <a:rPr lang="fr-FR" altLang="fr-FR"/>
              <a:pPr>
                <a:defRPr/>
              </a:pPr>
              <a:t>‹N°›</a:t>
            </a:fld>
            <a:endParaRPr lang="fr-FR" alt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F7521C3C-DE24-4EF0-A637-1D3510177A2E}"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C3F40B93-9D03-4D45-8560-F54E61AE920E}" type="slidenum">
              <a:rPr lang="fr-FR" altLang="fr-FR"/>
              <a:pPr>
                <a:defRPr/>
              </a:pPr>
              <a:t>‹N°›</a:t>
            </a:fld>
            <a:endParaRPr lang="fr-FR" alt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z="1400"/>
            </a:lvl1pPr>
          </a:lstStyle>
          <a:p>
            <a:pPr>
              <a:defRPr/>
            </a:pPr>
            <a:fld id="{1EE4A0BE-C7BE-4E11-8884-44DC79C3F3AA}" type="datetime1">
              <a:rPr lang="fr-FR"/>
              <a:pPr>
                <a:defRPr/>
              </a:pPr>
              <a:t>13/12/2024</a:t>
            </a:fld>
            <a:endParaRPr lang="fr-FR" dirty="0"/>
          </a:p>
        </p:txBody>
      </p:sp>
      <p:sp>
        <p:nvSpPr>
          <p:cNvPr id="3" name="Espace réservé du pied de page 2"/>
          <p:cNvSpPr>
            <a:spLocks noGrp="1"/>
          </p:cNvSpPr>
          <p:nvPr>
            <p:ph type="ftr" sz="quarter" idx="11"/>
          </p:nvPr>
        </p:nvSpPr>
        <p:spPr/>
        <p:txBody>
          <a:bodyPr/>
          <a:lstStyle>
            <a:lvl1pPr>
              <a:defRPr sz="1400" b="0"/>
            </a:lvl1pPr>
          </a:lstStyle>
          <a:p>
            <a:pPr>
              <a:defRPr/>
            </a:pPr>
            <a:r>
              <a:rPr lang="fr-FR"/>
              <a:t>UT1 CFPPA Toulouse Auzeville - Licence Pro</a:t>
            </a:r>
            <a:endParaRPr lang="fr-FR" dirty="0"/>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ltLang="fr-FR"/>
              <a:t>Patrick LAFFORGUE - </a:t>
            </a:r>
            <a:fld id="{04B8451C-4B44-4A0D-AC09-0706E43B7A2B}" type="slidenum">
              <a:rPr lang="fr-FR" altLang="fr-FR"/>
              <a:pPr>
                <a:defRPr/>
              </a:pPr>
              <a:t>‹N°›</a:t>
            </a:fld>
            <a:endParaRPr lang="fr-FR" alt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2F9AA38-DC46-4AC1-86ED-B969A2045071}" type="slidenum">
              <a:rPr lang="fr-FR" altLang="fr-FR"/>
              <a:pPr>
                <a:defRPr/>
              </a:pPr>
              <a:t>‹N°›</a:t>
            </a:fld>
            <a:endParaRPr lang="fr-FR" alt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DB30EDE-3D51-4BA8-BD72-3594DD874E0F}" type="slidenum">
              <a:rPr lang="fr-FR" altLang="fr-FR"/>
              <a:pPr>
                <a:defRPr/>
              </a:pPr>
              <a:t>‹N°›</a:t>
            </a:fld>
            <a:endParaRPr lang="fr-FR" alt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5B48B74-F292-458C-81A5-A64DCB1C7F0F}" type="slidenum">
              <a:rPr lang="fr-FR" altLang="fr-FR"/>
              <a:pPr>
                <a:defRPr/>
              </a:pPr>
              <a:t>‹N°›</a:t>
            </a:fld>
            <a:endParaRPr lang="fr-FR" alt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6D184FE-7D34-4531-BB72-6207212B7B25}" type="slidenum">
              <a:rPr lang="fr-FR" altLang="fr-FR"/>
              <a:pPr>
                <a:defRPr/>
              </a:pPr>
              <a:t>‹N°›</a:t>
            </a:fld>
            <a:endParaRPr lang="fr-FR" alt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54C7DC0E-C1C7-423D-A17E-8A26F853882E}" type="slidenum">
              <a:rPr lang="fr-FR" altLang="fr-FR"/>
              <a:pPr>
                <a:defRPr/>
              </a:pPr>
              <a:t>‹N°›</a:t>
            </a:fld>
            <a:endParaRPr lang="fr-FR" alt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C965F6-B4D9-46EA-BDDE-8AC9B4E1EF7D}" type="slidenum">
              <a:rPr lang="fr-FR" altLang="fr-FR"/>
              <a:pPr>
                <a:defRPr/>
              </a:pPr>
              <a:t>‹N°›</a:t>
            </a:fld>
            <a:endParaRPr lang="fr-FR" alt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12C0CA6-6D16-4C44-86F8-E93265559F43}" type="datetime1">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6" name="Espace réservé du numéro de diapositive 5"/>
          <p:cNvSpPr>
            <a:spLocks noGrp="1"/>
          </p:cNvSpPr>
          <p:nvPr>
            <p:ph type="sldNum" sz="quarter" idx="12"/>
          </p:nvPr>
        </p:nvSpPr>
        <p:spPr/>
        <p:txBody>
          <a:bodyPr/>
          <a:lstStyle>
            <a:lvl1pPr>
              <a:defRPr/>
            </a:lvl1pPr>
          </a:lstStyle>
          <a:p>
            <a:pPr>
              <a:defRPr/>
            </a:pPr>
            <a:fld id="{C6F15793-2C4E-4073-818B-6BAAF23FB4EA}" type="slidenum">
              <a:rPr lang="fr-FR" altLang="fr-FR"/>
              <a:pPr>
                <a:defRPr/>
              </a:pPr>
              <a:t>‹N°›</a:t>
            </a:fld>
            <a:endParaRPr lang="fr-FR" alt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066A737F-72E2-47BE-B3C6-69F741F79870}" type="slidenum">
              <a:rPr lang="fr-FR" altLang="fr-FR"/>
              <a:pPr>
                <a:defRPr/>
              </a:pPr>
              <a:t>‹N°›</a:t>
            </a:fld>
            <a:endParaRPr lang="fr-FR" alt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9C131AC-3704-404B-A311-CA3955E387C5}" type="slidenum">
              <a:rPr lang="fr-FR" altLang="fr-FR"/>
              <a:pPr>
                <a:defRPr/>
              </a:pPr>
              <a:t>‹N°›</a:t>
            </a:fld>
            <a:endParaRPr lang="fr-FR" alt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1C87F88-935C-49BF-AC14-BABFCC6FEF63}" type="slidenum">
              <a:rPr lang="fr-FR" altLang="fr-FR"/>
              <a:pPr>
                <a:defRPr/>
              </a:pPr>
              <a:t>‹N°›</a:t>
            </a:fld>
            <a:endParaRPr lang="fr-FR" alt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C442978-4B85-42FA-BE27-45F63723374C}" type="slidenum">
              <a:rPr lang="fr-FR" altLang="fr-FR"/>
              <a:pPr>
                <a:defRPr/>
              </a:pPr>
              <a:t>‹N°›</a:t>
            </a:fld>
            <a:endParaRPr lang="fr-FR" alt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30A3AFC-7A6B-4799-BA9C-A6EA41E1CE5C}" type="slidenum">
              <a:rPr lang="fr-FR" altLang="fr-FR"/>
              <a:pPr>
                <a:defRPr/>
              </a:pPr>
              <a:t>‹N°›</a:t>
            </a:fld>
            <a:endParaRPr lang="fr-FR" alt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60D1ED3-6B4B-4F90-883A-E769324ECCB6}" type="slidenum">
              <a:rPr lang="fr-FR" altLang="fr-FR"/>
              <a:pPr>
                <a:defRPr/>
              </a:pPr>
              <a:t>‹N°›</a:t>
            </a:fld>
            <a:endParaRPr lang="fr-FR" alt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440B846-7A9E-41B5-BD66-42976CBD15D2}" type="slidenum">
              <a:rPr lang="fr-FR" altLang="fr-FR"/>
              <a:pPr>
                <a:defRPr/>
              </a:pPr>
              <a:t>‹N°›</a:t>
            </a:fld>
            <a:endParaRPr lang="fr-FR" alt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AD36735-AE1A-4E74-A3BC-572F5441BD5B}" type="slidenum">
              <a:rPr lang="fr-FR" altLang="fr-FR"/>
              <a:pPr>
                <a:defRPr/>
              </a:pPr>
              <a:t>‹N°›</a:t>
            </a:fld>
            <a:endParaRPr lang="fr-FR" alt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757FC99-D4BB-4639-9426-2E7559D4B5AF}" type="slidenum">
              <a:rPr lang="fr-FR" altLang="fr-FR"/>
              <a:pPr>
                <a:defRPr/>
              </a:pPr>
              <a:t>‹N°›</a:t>
            </a:fld>
            <a:endParaRPr lang="fr-FR" alt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4A9A174-CBFC-4AF5-A942-CE9E847FD079}" type="slidenum">
              <a:rPr lang="fr-FR" altLang="fr-FR"/>
              <a:pPr>
                <a:defRPr/>
              </a:pPr>
              <a:t>‹N°›</a:t>
            </a:fld>
            <a:endParaRPr lang="fr-FR" alt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A0E3A04F-99E0-459B-BEFC-A19C8B09D747}" type="datetime1">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7" name="Espace réservé du numéro de diapositive 5"/>
          <p:cNvSpPr>
            <a:spLocks noGrp="1"/>
          </p:cNvSpPr>
          <p:nvPr>
            <p:ph type="sldNum" sz="quarter" idx="12"/>
          </p:nvPr>
        </p:nvSpPr>
        <p:spPr/>
        <p:txBody>
          <a:bodyPr/>
          <a:lstStyle>
            <a:lvl1pPr>
              <a:defRPr/>
            </a:lvl1pPr>
          </a:lstStyle>
          <a:p>
            <a:pPr>
              <a:defRPr/>
            </a:pPr>
            <a:fld id="{94B90906-B45D-4126-941C-90B8B394AD8E}" type="slidenum">
              <a:rPr lang="fr-FR" altLang="fr-FR"/>
              <a:pPr>
                <a:defRPr/>
              </a:pPr>
              <a:t>‹N°›</a:t>
            </a:fld>
            <a:endParaRPr lang="fr-FR" alt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68AF1DD-B54B-40EA-A34C-D3074F52F154}" type="slidenum">
              <a:rPr lang="fr-FR" altLang="fr-FR"/>
              <a:pPr>
                <a:defRPr/>
              </a:pPr>
              <a:t>‹N°›</a:t>
            </a:fld>
            <a:endParaRPr lang="fr-FR" alt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E006447-DB6F-48D6-8E71-EE057D4AB9B5}" type="slidenum">
              <a:rPr lang="fr-FR" altLang="fr-FR"/>
              <a:pPr>
                <a:defRPr/>
              </a:pPr>
              <a:t>‹N°›</a:t>
            </a:fld>
            <a:endParaRPr lang="fr-FR" alt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6EB672E-C4C1-41D8-98BA-C4F1E248AD1E}" type="slidenum">
              <a:rPr lang="fr-FR" altLang="fr-FR"/>
              <a:pPr>
                <a:defRPr/>
              </a:pPr>
              <a:t>‹N°›</a:t>
            </a:fld>
            <a:endParaRPr lang="fr-FR" alt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F55CF89-12AF-462F-9ACD-DC05AFC53D1D}" type="slidenum">
              <a:rPr lang="fr-FR" altLang="fr-FR"/>
              <a:pPr>
                <a:defRPr/>
              </a:pPr>
              <a:t>‹N°›</a:t>
            </a:fld>
            <a:endParaRPr lang="fr-FR" alt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D63639C-3C6D-4AF6-84C1-828AAA25D9CA}" type="slidenum">
              <a:rPr lang="fr-FR" altLang="fr-FR"/>
              <a:pPr>
                <a:defRPr/>
              </a:pPr>
              <a:t>‹N°›</a:t>
            </a:fld>
            <a:endParaRPr lang="fr-FR" alt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E2107AF-6E37-4511-841E-758B999A6319}" type="slidenum">
              <a:rPr lang="fr-FR" altLang="fr-FR"/>
              <a:pPr>
                <a:defRPr/>
              </a:pPr>
              <a:t>‹N°›</a:t>
            </a:fld>
            <a:endParaRPr lang="fr-FR" alt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6CB0948-2E37-469E-854D-58EAE21D8CF0}" type="slidenum">
              <a:rPr lang="fr-FR" altLang="fr-FR"/>
              <a:pPr>
                <a:defRPr/>
              </a:pPr>
              <a:t>‹N°›</a:t>
            </a:fld>
            <a:endParaRPr lang="fr-FR" alt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7594B6B-41D0-4490-8ED7-58DA839DDB41}" type="slidenum">
              <a:rPr lang="fr-FR" altLang="fr-FR"/>
              <a:pPr>
                <a:defRPr/>
              </a:pPr>
              <a:t>‹N°›</a:t>
            </a:fld>
            <a:endParaRPr lang="fr-FR" alt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C74235A-CD86-4570-AC5F-E543086B01FD}" type="slidenum">
              <a:rPr lang="fr-FR" altLang="fr-FR"/>
              <a:pPr>
                <a:defRPr/>
              </a:pPr>
              <a:t>‹N°›</a:t>
            </a:fld>
            <a:endParaRPr lang="fr-FR" alt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E04AC36-93F4-4FB6-81BA-DD0F8F6C5D2C}" type="slidenum">
              <a:rPr lang="fr-FR" altLang="fr-FR"/>
              <a:pPr>
                <a:defRP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A3497A2-AA19-41BC-AD8A-59C29ACDE2C2}" type="datetime1">
              <a:rPr lang="fr-FR"/>
              <a:pPr>
                <a:defRPr/>
              </a:pPr>
              <a:t>13/12/2024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9" name="Espace réservé du numéro de diapositive 5"/>
          <p:cNvSpPr>
            <a:spLocks noGrp="1"/>
          </p:cNvSpPr>
          <p:nvPr>
            <p:ph type="sldNum" sz="quarter" idx="12"/>
          </p:nvPr>
        </p:nvSpPr>
        <p:spPr/>
        <p:txBody>
          <a:bodyPr/>
          <a:lstStyle>
            <a:lvl1pPr>
              <a:defRPr/>
            </a:lvl1pPr>
          </a:lstStyle>
          <a:p>
            <a:pPr>
              <a:defRPr/>
            </a:pPr>
            <a:fld id="{479FDE9F-3F19-4353-8AFB-E68FC10FD30A}" type="slidenum">
              <a:rPr lang="fr-FR" altLang="fr-FR"/>
              <a:pPr>
                <a:defRPr/>
              </a:pPr>
              <a:t>‹N°›</a:t>
            </a:fld>
            <a:endParaRPr lang="fr-FR" alt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8B4D196A-2638-4EEB-80BA-8A92CC6F1BEB}" type="slidenum">
              <a:rPr lang="fr-FR" altLang="fr-FR"/>
              <a:pPr>
                <a:defRPr/>
              </a:pPr>
              <a:t>‹N°›</a:t>
            </a:fld>
            <a:endParaRPr lang="fr-FR" alt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9919F14-2F77-4137-8A5A-AF9EC6CA0BF0}" type="slidenum">
              <a:rPr lang="fr-FR" altLang="fr-FR"/>
              <a:pPr>
                <a:defRPr/>
              </a:pPr>
              <a:t>‹N°›</a:t>
            </a:fld>
            <a:endParaRPr lang="fr-FR" alt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7C42EA6C-7102-4D01-AE65-CA714B94C0FF}" type="slidenum">
              <a:rPr lang="fr-FR" altLang="fr-FR"/>
              <a:pPr>
                <a:defRPr/>
              </a:pPr>
              <a:t>‹N°›</a:t>
            </a:fld>
            <a:endParaRPr lang="fr-FR" alt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9201B8C-15F8-4F24-B055-C57ABC655E24}" type="slidenum">
              <a:rPr lang="fr-FR" altLang="fr-FR"/>
              <a:pPr>
                <a:defRPr/>
              </a:pPr>
              <a:t>‹N°›</a:t>
            </a:fld>
            <a:endParaRPr lang="fr-FR" alt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2F194DE-2EDD-43CD-B3FC-64DF1758F85B}" type="slidenum">
              <a:rPr lang="fr-FR" altLang="fr-FR"/>
              <a:pPr>
                <a:defRPr/>
              </a:pPr>
              <a:t>‹N°›</a:t>
            </a:fld>
            <a:endParaRPr lang="fr-FR" alt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35B0D41-0B68-4EDC-9FD5-8E02D5F83ECA}" type="slidenum">
              <a:rPr lang="fr-FR" altLang="fr-FR"/>
              <a:pPr>
                <a:defRPr/>
              </a:pPr>
              <a:t>‹N°›</a:t>
            </a:fld>
            <a:endParaRPr lang="fr-FR" alt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B9C59D7-3719-47BE-9EAE-AE77AC898C73}" type="slidenum">
              <a:rPr lang="fr-FR" altLang="fr-FR"/>
              <a:pPr>
                <a:defRPr/>
              </a:pPr>
              <a:t>‹N°›</a:t>
            </a:fld>
            <a:endParaRPr lang="fr-FR" alt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fld id="{B8B25A42-C4A2-4900-8C23-C37FCAD6B5BC}"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85A275CF-9959-4920-8257-FC646BC362BF}" type="slidenum">
              <a:rPr lang="fr-FR" altLang="fr-FR"/>
              <a:pPr>
                <a:defRPr/>
              </a:pPr>
              <a:t>‹N°›</a:t>
            </a:fld>
            <a:endParaRPr lang="fr-FR" alt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F79E4D49-32F4-478B-9E07-F62A4D28C790}"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37D57323-F6C6-4ACC-B770-A1A4DF537BD7}" type="slidenum">
              <a:rPr lang="fr-FR" altLang="fr-FR"/>
              <a:pPr>
                <a:defRPr/>
              </a:pPr>
              <a:t>‹N°›</a:t>
            </a:fld>
            <a:endParaRPr lang="fr-FR" alt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B3F188F9-6371-473C-9232-F738DF19CAC4}"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4E9BFE24-114A-4525-AA66-B8B1AACB5C59}" type="slidenum">
              <a:rPr lang="fr-FR" altLang="fr-FR"/>
              <a:pPr>
                <a:defRP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B23C4BC2-4186-4F88-8359-9F0784050E37}" type="datetime1">
              <a:rPr lang="fr-FR"/>
              <a:pPr>
                <a:defRPr/>
              </a:pPr>
              <a:t>13/12/2024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5" name="Espace réservé du numéro de diapositive 5"/>
          <p:cNvSpPr>
            <a:spLocks noGrp="1"/>
          </p:cNvSpPr>
          <p:nvPr>
            <p:ph type="sldNum" sz="quarter" idx="12"/>
          </p:nvPr>
        </p:nvSpPr>
        <p:spPr/>
        <p:txBody>
          <a:bodyPr/>
          <a:lstStyle>
            <a:lvl1pPr>
              <a:defRPr/>
            </a:lvl1pPr>
          </a:lstStyle>
          <a:p>
            <a:pPr>
              <a:defRPr/>
            </a:pPr>
            <a:fld id="{952597CD-EAC7-4464-9B59-79F60A98F526}" type="slidenum">
              <a:rPr lang="fr-FR" altLang="fr-FR"/>
              <a:pPr>
                <a:defRPr/>
              </a:pPr>
              <a:t>‹N°›</a:t>
            </a:fld>
            <a:endParaRPr lang="fr-FR" alt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fld id="{26ABFCBB-78F0-4F1F-A62B-E0A6161775B3}"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E54E566E-6A16-44FE-A10A-4BB9C4BA7DDB}" type="slidenum">
              <a:rPr lang="fr-FR" altLang="fr-FR"/>
              <a:pPr>
                <a:defRPr/>
              </a:pPr>
              <a:t>‹N°›</a:t>
            </a:fld>
            <a:endParaRPr lang="fr-FR" altLang="fr-F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fld id="{A7E91876-6DD0-45A4-8471-B8EA6EB0DE33}" type="datetime1">
              <a:rPr lang="fr-FR"/>
              <a:pPr>
                <a:defRPr/>
              </a:pPr>
              <a:t>13/12/2024</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9" name="Rectangle 6"/>
          <p:cNvSpPr>
            <a:spLocks noGrp="1" noChangeArrowheads="1"/>
          </p:cNvSpPr>
          <p:nvPr>
            <p:ph type="sldNum" sz="quarter" idx="12"/>
          </p:nvPr>
        </p:nvSpPr>
        <p:spPr>
          <a:ln/>
        </p:spPr>
        <p:txBody>
          <a:bodyPr/>
          <a:lstStyle>
            <a:lvl1pPr>
              <a:defRPr/>
            </a:lvl1pPr>
          </a:lstStyle>
          <a:p>
            <a:pPr>
              <a:defRPr/>
            </a:pPr>
            <a:fld id="{BDADDB71-0B23-4DA9-AB73-941234EF99FC}" type="slidenum">
              <a:rPr lang="fr-FR" altLang="fr-FR"/>
              <a:pPr>
                <a:defRPr/>
              </a:pPr>
              <a:t>‹N°›</a:t>
            </a:fld>
            <a:endParaRPr lang="fr-FR" altLang="fr-F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fld id="{A03F05EB-BBB3-455D-B4B8-17C89B8A4734}" type="datetime1">
              <a:rPr lang="fr-FR"/>
              <a:pPr>
                <a:defRPr/>
              </a:pPr>
              <a:t>13/12/2024</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5" name="Rectangle 6"/>
          <p:cNvSpPr>
            <a:spLocks noGrp="1" noChangeArrowheads="1"/>
          </p:cNvSpPr>
          <p:nvPr>
            <p:ph type="sldNum" sz="quarter" idx="12"/>
          </p:nvPr>
        </p:nvSpPr>
        <p:spPr>
          <a:ln/>
        </p:spPr>
        <p:txBody>
          <a:bodyPr/>
          <a:lstStyle>
            <a:lvl1pPr>
              <a:defRPr/>
            </a:lvl1pPr>
          </a:lstStyle>
          <a:p>
            <a:pPr>
              <a:defRPr/>
            </a:pPr>
            <a:fld id="{1915B2C8-6C02-4B99-9DBB-715C76DEB131}" type="slidenum">
              <a:rPr lang="fr-FR" altLang="fr-FR"/>
              <a:pPr>
                <a:defRPr/>
              </a:pPr>
              <a:t>‹N°›</a:t>
            </a:fld>
            <a:endParaRPr lang="fr-FR" altLang="fr-F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3A59CAA-12AA-4B6E-A8F5-775544CDB3E5}" type="datetime1">
              <a:rPr lang="fr-FR"/>
              <a:pPr>
                <a:defRPr/>
              </a:pPr>
              <a:t>13/12/2024</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4" name="Rectangle 6"/>
          <p:cNvSpPr>
            <a:spLocks noGrp="1" noChangeArrowheads="1"/>
          </p:cNvSpPr>
          <p:nvPr>
            <p:ph type="sldNum" sz="quarter" idx="12"/>
          </p:nvPr>
        </p:nvSpPr>
        <p:spPr>
          <a:ln/>
        </p:spPr>
        <p:txBody>
          <a:bodyPr/>
          <a:lstStyle>
            <a:lvl1pPr>
              <a:defRPr/>
            </a:lvl1pPr>
          </a:lstStyle>
          <a:p>
            <a:pPr>
              <a:defRPr/>
            </a:pPr>
            <a:fld id="{31EC2AD8-5E9D-4FDF-BFF1-9B8FEFA4B3BA}" type="slidenum">
              <a:rPr lang="fr-FR" altLang="fr-FR"/>
              <a:pPr>
                <a:defRPr/>
              </a:pPr>
              <a:t>‹N°›</a:t>
            </a:fld>
            <a:endParaRPr lang="fr-FR" altLang="fr-F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3EB9CCB7-CF11-4110-8E09-9002DAE3EBCC}"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454CE3A8-3FD3-42ED-8836-DCE918BDA5E8}" type="slidenum">
              <a:rPr lang="fr-FR" altLang="fr-FR"/>
              <a:pPr>
                <a:defRPr/>
              </a:pPr>
              <a:t>‹N°›</a:t>
            </a:fld>
            <a:endParaRPr lang="fr-FR" altLang="fr-F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CBDC4631-768F-48CB-9E86-EB6C8C16926B}"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16C2A050-8DEB-4192-B965-E3FA0B38E668}" type="slidenum">
              <a:rPr lang="fr-FR" altLang="fr-FR"/>
              <a:pPr>
                <a:defRPr/>
              </a:pPr>
              <a:t>‹N°›</a:t>
            </a:fld>
            <a:endParaRPr lang="fr-FR" altLang="fr-F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EC149878-4282-46D6-8D6F-32BE48EB4BBB}"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A6B616B8-8B5D-4FA4-961F-22E8E144B01C}" type="slidenum">
              <a:rPr lang="fr-FR" altLang="fr-FR"/>
              <a:pPr>
                <a:defRPr/>
              </a:pPr>
              <a:t>‹N°›</a:t>
            </a:fld>
            <a:endParaRPr lang="fr-FR" altLang="fr-F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E5B90CDF-7652-45CE-BB39-EC35D52BB5C4}"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634A0E88-CF85-4026-B257-3F0A49E1E118}" type="slidenum">
              <a:rPr lang="fr-FR" altLang="fr-FR"/>
              <a:pPr>
                <a:defRPr/>
              </a:pPr>
              <a:t>‹N°›</a:t>
            </a:fld>
            <a:endParaRPr lang="fr-FR" altLang="fr-F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z="1400"/>
            </a:lvl1pPr>
          </a:lstStyle>
          <a:p>
            <a:pPr>
              <a:defRPr/>
            </a:pPr>
            <a:fld id="{A7AAD266-68C0-4184-938F-48B24568D23C}" type="datetime1">
              <a:rPr lang="fr-FR"/>
              <a:pPr>
                <a:defRPr/>
              </a:pPr>
              <a:t>13/12/2024</a:t>
            </a:fld>
            <a:endParaRPr lang="fr-FR" dirty="0"/>
          </a:p>
        </p:txBody>
      </p:sp>
      <p:sp>
        <p:nvSpPr>
          <p:cNvPr id="3" name="Espace réservé du pied de page 2"/>
          <p:cNvSpPr>
            <a:spLocks noGrp="1"/>
          </p:cNvSpPr>
          <p:nvPr>
            <p:ph type="ftr" sz="quarter" idx="11"/>
          </p:nvPr>
        </p:nvSpPr>
        <p:spPr/>
        <p:txBody>
          <a:bodyPr/>
          <a:lstStyle>
            <a:lvl1pPr>
              <a:defRPr sz="1400" b="0"/>
            </a:lvl1pPr>
          </a:lstStyle>
          <a:p>
            <a:pPr>
              <a:defRPr/>
            </a:pPr>
            <a:r>
              <a:rPr lang="fr-FR"/>
              <a:t>UT1 CFPPA Toulouse Auzeville - Licence Pro</a:t>
            </a:r>
            <a:endParaRPr lang="fr-FR" dirty="0"/>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ltLang="fr-FR"/>
              <a:t>Patrick LAFFORGUE - </a:t>
            </a:r>
            <a:fld id="{B853D89D-DC1D-44AF-84C1-C069F359C985}" type="slidenum">
              <a:rPr lang="fr-FR" altLang="fr-FR"/>
              <a:pPr>
                <a:defRPr/>
              </a:pPr>
              <a:t>‹N°›</a:t>
            </a:fld>
            <a:endParaRPr lang="fr-FR" altLang="fr-F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fld id="{43518B8E-A217-43D9-8BDA-4CB72AC523ED}"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20CA3EF7-C26C-4F3B-A171-01A9EEF30B23}" type="slidenum">
              <a:rPr lang="fr-FR" altLang="fr-FR"/>
              <a:pPr>
                <a:defRP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D877720-D856-405F-8165-CDBFE9DB4533}" type="datetime1">
              <a:rPr lang="fr-FR"/>
              <a:pPr>
                <a:defRPr/>
              </a:pPr>
              <a:t>13/12/2024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4" name="Espace réservé du numéro de diapositive 5"/>
          <p:cNvSpPr>
            <a:spLocks noGrp="1"/>
          </p:cNvSpPr>
          <p:nvPr>
            <p:ph type="sldNum" sz="quarter" idx="12"/>
          </p:nvPr>
        </p:nvSpPr>
        <p:spPr/>
        <p:txBody>
          <a:bodyPr/>
          <a:lstStyle>
            <a:lvl1pPr>
              <a:defRPr/>
            </a:lvl1pPr>
          </a:lstStyle>
          <a:p>
            <a:pPr>
              <a:defRPr/>
            </a:pPr>
            <a:fld id="{49EA3119-295A-4EAD-A949-8A76CD9D6A53}" type="slidenum">
              <a:rPr lang="fr-FR" altLang="fr-FR"/>
              <a:pPr>
                <a:defRPr/>
              </a:pPr>
              <a:t>‹N°›</a:t>
            </a:fld>
            <a:endParaRPr lang="fr-FR" altLang="fr-F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2CA5C191-7923-41FB-8A08-70FC613E4DF9}"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AD0D8129-995C-4320-9369-B18F6799980F}" type="slidenum">
              <a:rPr lang="fr-FR" altLang="fr-FR"/>
              <a:pPr>
                <a:defRPr/>
              </a:pPr>
              <a:t>‹N°›</a:t>
            </a:fld>
            <a:endParaRPr lang="fr-FR" altLang="fr-F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D1DC279D-FF05-4D5A-8A62-7E0731E66DB8}"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48390D2A-357F-4549-BB49-7A3CCB3BF97F}" type="slidenum">
              <a:rPr lang="fr-FR" altLang="fr-FR"/>
              <a:pPr>
                <a:defRPr/>
              </a:pPr>
              <a:t>‹N°›</a:t>
            </a:fld>
            <a:endParaRPr lang="fr-FR" alt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fld id="{A9888E34-836C-4DB0-89FC-3EF326A842C8}"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3E727671-38E0-4A7E-85A7-C121875F7466}" type="slidenum">
              <a:rPr lang="fr-FR" altLang="fr-FR"/>
              <a:pPr>
                <a:defRPr/>
              </a:pPr>
              <a:t>‹N°›</a:t>
            </a:fld>
            <a:endParaRPr lang="fr-FR" altLang="fr-F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fld id="{96AE1CDC-449E-4966-9D1A-89C411646B73}" type="datetime1">
              <a:rPr lang="fr-FR"/>
              <a:pPr>
                <a:defRPr/>
              </a:pPr>
              <a:t>13/12/2024</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9" name="Rectangle 6"/>
          <p:cNvSpPr>
            <a:spLocks noGrp="1" noChangeArrowheads="1"/>
          </p:cNvSpPr>
          <p:nvPr>
            <p:ph type="sldNum" sz="quarter" idx="12"/>
          </p:nvPr>
        </p:nvSpPr>
        <p:spPr>
          <a:ln/>
        </p:spPr>
        <p:txBody>
          <a:bodyPr/>
          <a:lstStyle>
            <a:lvl1pPr>
              <a:defRPr/>
            </a:lvl1pPr>
          </a:lstStyle>
          <a:p>
            <a:pPr>
              <a:defRPr/>
            </a:pPr>
            <a:fld id="{82D59463-6099-4F7B-825D-14006237773A}" type="slidenum">
              <a:rPr lang="fr-FR" altLang="fr-FR"/>
              <a:pPr>
                <a:defRPr/>
              </a:pPr>
              <a:t>‹N°›</a:t>
            </a:fld>
            <a:endParaRPr lang="fr-FR" altLang="fr-F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fld id="{EB15AB2B-3A10-4F43-AD7A-6562A7C24D86}" type="datetime1">
              <a:rPr lang="fr-FR"/>
              <a:pPr>
                <a:defRPr/>
              </a:pPr>
              <a:t>13/12/2024</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5" name="Rectangle 6"/>
          <p:cNvSpPr>
            <a:spLocks noGrp="1" noChangeArrowheads="1"/>
          </p:cNvSpPr>
          <p:nvPr>
            <p:ph type="sldNum" sz="quarter" idx="12"/>
          </p:nvPr>
        </p:nvSpPr>
        <p:spPr>
          <a:ln/>
        </p:spPr>
        <p:txBody>
          <a:bodyPr/>
          <a:lstStyle>
            <a:lvl1pPr>
              <a:defRPr/>
            </a:lvl1pPr>
          </a:lstStyle>
          <a:p>
            <a:pPr>
              <a:defRPr/>
            </a:pPr>
            <a:fld id="{FE715F5F-886C-4B0B-8DE6-0D3C41998350}" type="slidenum">
              <a:rPr lang="fr-FR" altLang="fr-FR"/>
              <a:pPr>
                <a:defRPr/>
              </a:pPr>
              <a:t>‹N°›</a:t>
            </a:fld>
            <a:endParaRPr lang="fr-FR" altLang="fr-F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F6DA0C-A4AC-4634-82AB-6CFB338E0799}" type="datetime1">
              <a:rPr lang="fr-FR"/>
              <a:pPr>
                <a:defRPr/>
              </a:pPr>
              <a:t>13/12/2024</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4" name="Rectangle 6"/>
          <p:cNvSpPr>
            <a:spLocks noGrp="1" noChangeArrowheads="1"/>
          </p:cNvSpPr>
          <p:nvPr>
            <p:ph type="sldNum" sz="quarter" idx="12"/>
          </p:nvPr>
        </p:nvSpPr>
        <p:spPr>
          <a:ln/>
        </p:spPr>
        <p:txBody>
          <a:bodyPr/>
          <a:lstStyle>
            <a:lvl1pPr>
              <a:defRPr/>
            </a:lvl1pPr>
          </a:lstStyle>
          <a:p>
            <a:pPr>
              <a:defRPr/>
            </a:pPr>
            <a:fld id="{051928B6-807E-47E2-BA92-5AA5827245D5}" type="slidenum">
              <a:rPr lang="fr-FR" altLang="fr-FR"/>
              <a:pPr>
                <a:defRPr/>
              </a:pPr>
              <a:t>‹N°›</a:t>
            </a:fld>
            <a:endParaRPr lang="fr-FR" altLang="fr-F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DC329953-28F9-4111-B879-D95C175C4AEA}"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5EFBC553-B653-42DB-B35D-3914DA256FB4}" type="slidenum">
              <a:rPr lang="fr-FR" altLang="fr-FR"/>
              <a:pPr>
                <a:defRPr/>
              </a:pPr>
              <a:t>‹N°›</a:t>
            </a:fld>
            <a:endParaRPr lang="fr-FR" altLang="fr-F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DA0FE2FD-9BA4-47DA-ACBF-68BD28DA6CB3}"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628102C7-B2D8-4635-B2B6-06879620EB99}" type="slidenum">
              <a:rPr lang="fr-FR" altLang="fr-FR"/>
              <a:pPr>
                <a:defRPr/>
              </a:pPr>
              <a:t>‹N°›</a:t>
            </a:fld>
            <a:endParaRPr lang="fr-FR" altLang="fr-F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914A3F34-7B42-471B-8145-6FB4FCB69824}"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889088D6-59D3-46C2-BC7C-0CCC2CEC4E24}" type="slidenum">
              <a:rPr lang="fr-FR" altLang="fr-FR"/>
              <a:pPr>
                <a:defRPr/>
              </a:pPr>
              <a:t>‹N°›</a:t>
            </a:fld>
            <a:endParaRPr lang="fr-FR" altLang="fr-F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9AF5BFB0-2609-4068-9A24-F9208108B299}"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ECC3FCA2-2A18-4D6E-AF16-89AF4A339E83}" type="slidenum">
              <a:rPr lang="fr-FR" altLang="fr-FR"/>
              <a:pPr>
                <a:defRP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7EA6F75-1666-4BFE-A600-F715F38F3BD5}" type="datetime1">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7" name="Espace réservé du numéro de diapositive 5"/>
          <p:cNvSpPr>
            <a:spLocks noGrp="1"/>
          </p:cNvSpPr>
          <p:nvPr>
            <p:ph type="sldNum" sz="quarter" idx="12"/>
          </p:nvPr>
        </p:nvSpPr>
        <p:spPr/>
        <p:txBody>
          <a:bodyPr/>
          <a:lstStyle>
            <a:lvl1pPr>
              <a:defRPr/>
            </a:lvl1pPr>
          </a:lstStyle>
          <a:p>
            <a:pPr>
              <a:defRPr/>
            </a:pPr>
            <a:fld id="{389185D9-1AB3-4E4B-9105-8A98E08666A0}" type="slidenum">
              <a:rPr lang="fr-FR" altLang="fr-FR"/>
              <a:pPr>
                <a:defRPr/>
              </a:pPr>
              <a:t>‹N°›</a:t>
            </a:fld>
            <a:endParaRPr lang="fr-FR" altLang="fr-F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z="1400"/>
            </a:lvl1pPr>
          </a:lstStyle>
          <a:p>
            <a:pPr>
              <a:defRPr/>
            </a:pPr>
            <a:fld id="{16E4C8A0-771E-48AB-BC80-5AB427E22A63}" type="datetime1">
              <a:rPr lang="fr-FR"/>
              <a:pPr>
                <a:defRPr/>
              </a:pPr>
              <a:t>13/12/2024</a:t>
            </a:fld>
            <a:endParaRPr lang="fr-FR" dirty="0"/>
          </a:p>
        </p:txBody>
      </p:sp>
      <p:sp>
        <p:nvSpPr>
          <p:cNvPr id="3" name="Espace réservé du pied de page 2"/>
          <p:cNvSpPr>
            <a:spLocks noGrp="1"/>
          </p:cNvSpPr>
          <p:nvPr>
            <p:ph type="ftr" sz="quarter" idx="11"/>
          </p:nvPr>
        </p:nvSpPr>
        <p:spPr/>
        <p:txBody>
          <a:bodyPr/>
          <a:lstStyle>
            <a:lvl1pPr>
              <a:defRPr sz="1400" b="0"/>
            </a:lvl1pPr>
          </a:lstStyle>
          <a:p>
            <a:pPr>
              <a:defRPr/>
            </a:pPr>
            <a:r>
              <a:rPr lang="fr-FR"/>
              <a:t>UT1 CFPPA Toulouse Auzeville - Licence Pro</a:t>
            </a:r>
            <a:endParaRPr lang="fr-FR" dirty="0"/>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ltLang="fr-FR"/>
              <a:t>Patrick LAFFORGUE - </a:t>
            </a:r>
            <a:fld id="{1A2B8FA6-DBF7-4C71-A5CA-CD64981ED267}" type="slidenum">
              <a:rPr lang="fr-FR" altLang="fr-FR"/>
              <a:pPr>
                <a:defRPr/>
              </a:pPr>
              <a:t>‹N°›</a:t>
            </a:fld>
            <a:endParaRPr lang="fr-FR" altLang="fr-F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26FC2CC-0E1E-4EBC-BFDD-763D7150C31E}" type="slidenum">
              <a:rPr lang="fr-FR" altLang="fr-FR"/>
              <a:pPr>
                <a:defRPr/>
              </a:pPr>
              <a:t>‹N°›</a:t>
            </a:fld>
            <a:endParaRPr lang="fr-FR" altLang="fr-F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C7D8E75-850A-4DB3-BFF4-9B7574BC311E}" type="slidenum">
              <a:rPr lang="fr-FR" altLang="fr-FR"/>
              <a:pPr>
                <a:defRPr/>
              </a:pPr>
              <a:t>‹N°›</a:t>
            </a:fld>
            <a:endParaRPr lang="fr-FR" altLang="fr-F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AB5BCE5-B315-4C38-B7DE-19B91CC8347D}" type="slidenum">
              <a:rPr lang="fr-FR" altLang="fr-FR"/>
              <a:pPr>
                <a:defRPr/>
              </a:pPr>
              <a:t>‹N°›</a:t>
            </a:fld>
            <a:endParaRPr lang="fr-FR" altLang="fr-F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E222B64-8A83-4681-83FA-FD0782739737}" type="slidenum">
              <a:rPr lang="fr-FR" altLang="fr-FR"/>
              <a:pPr>
                <a:defRPr/>
              </a:pPr>
              <a:t>‹N°›</a:t>
            </a:fld>
            <a:endParaRPr lang="fr-FR" altLang="fr-F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C381B7F9-8A0A-4917-86B8-AC466A8603E3}" type="slidenum">
              <a:rPr lang="fr-FR" altLang="fr-FR"/>
              <a:pPr>
                <a:defRPr/>
              </a:pPr>
              <a:t>‹N°›</a:t>
            </a:fld>
            <a:endParaRPr lang="fr-FR" altLang="fr-F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149AF4A-1FFF-43E4-8102-8903BA57B09A}" type="slidenum">
              <a:rPr lang="fr-FR" altLang="fr-FR"/>
              <a:pPr>
                <a:defRPr/>
              </a:pPr>
              <a:t>‹N°›</a:t>
            </a:fld>
            <a:endParaRPr lang="fr-FR" altLang="fr-F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9656CBD3-7C1C-43C8-AB6A-B02E6FF067A5}" type="slidenum">
              <a:rPr lang="fr-FR" altLang="fr-FR"/>
              <a:pPr>
                <a:defRPr/>
              </a:pPr>
              <a:t>‹N°›</a:t>
            </a:fld>
            <a:endParaRPr lang="fr-FR" altLang="fr-F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16366D5-828A-4270-945F-6C7101FCFA90}" type="slidenum">
              <a:rPr lang="fr-FR" altLang="fr-FR"/>
              <a:pPr>
                <a:defRPr/>
              </a:pPr>
              <a:t>‹N°›</a:t>
            </a:fld>
            <a:endParaRPr lang="fr-FR" altLang="fr-F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3FA2A6D-293C-4A61-8AD8-FCBDB5D513C3}" type="slidenum">
              <a:rPr lang="fr-FR" altLang="fr-FR"/>
              <a:pPr>
                <a:defRP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88A44E5-245C-451C-9F78-842780918CCA}" type="datetime1">
              <a:rPr lang="fr-FR"/>
              <a:pPr>
                <a:defRPr/>
              </a:pPr>
              <a:t>13/12/2024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UT1 CFPPA Toulouse Auzeville - Licence Pro</a:t>
            </a:r>
          </a:p>
        </p:txBody>
      </p:sp>
      <p:sp>
        <p:nvSpPr>
          <p:cNvPr id="7" name="Espace réservé du numéro de diapositive 5"/>
          <p:cNvSpPr>
            <a:spLocks noGrp="1"/>
          </p:cNvSpPr>
          <p:nvPr>
            <p:ph type="sldNum" sz="quarter" idx="12"/>
          </p:nvPr>
        </p:nvSpPr>
        <p:spPr/>
        <p:txBody>
          <a:bodyPr/>
          <a:lstStyle>
            <a:lvl1pPr>
              <a:defRPr/>
            </a:lvl1pPr>
          </a:lstStyle>
          <a:p>
            <a:pPr>
              <a:defRPr/>
            </a:pPr>
            <a:fld id="{5C67C223-0E80-4BC8-B246-DF06847AE40B}" type="slidenum">
              <a:rPr lang="fr-FR" altLang="fr-FR"/>
              <a:pPr>
                <a:defRPr/>
              </a:pPr>
              <a:t>‹N°›</a:t>
            </a:fld>
            <a:endParaRPr lang="fr-FR" altLang="fr-F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C74AD59-E44F-4EFE-9937-DFB57BDC9EC8}" type="slidenum">
              <a:rPr lang="fr-FR" altLang="fr-FR"/>
              <a:pPr>
                <a:defRPr/>
              </a:pPr>
              <a:t>‹N°›</a:t>
            </a:fld>
            <a:endParaRPr lang="fr-FR" altLang="fr-F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41C764A-BE00-4993-A8B2-D48AA0E0A496}" type="slidenum">
              <a:rPr lang="fr-FR" altLang="fr-FR"/>
              <a:pPr>
                <a:defRPr/>
              </a:pPr>
              <a:t>‹N°›</a:t>
            </a:fld>
            <a:endParaRPr lang="fr-FR" altLang="fr-F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fld id="{F6CE2C5B-7DB4-4E4B-8C9E-BA35C303244B}"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72E87D1A-16B4-4446-856F-117233B4F116}" type="slidenum">
              <a:rPr lang="fr-FR" altLang="fr-FR"/>
              <a:pPr>
                <a:defRPr/>
              </a:pPr>
              <a:t>‹N°›</a:t>
            </a:fld>
            <a:endParaRPr lang="fr-FR" altLang="fr-F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fld id="{E1928A56-65B1-4C84-A01D-93429901D448}"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F58FA1D6-F7CF-42BF-974F-8BAB9ACFA78F}" type="slidenum">
              <a:rPr lang="fr-FR" altLang="fr-FR"/>
              <a:pPr>
                <a:defRPr/>
              </a:pPr>
              <a:t>‹N°›</a:t>
            </a:fld>
            <a:endParaRPr lang="fr-FR" altLang="fr-F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BEABA35B-CFDF-4257-8B7D-72F304711CEE}" type="datetime1">
              <a:rPr lang="fr-FR"/>
              <a:pPr>
                <a:defRPr/>
              </a:pPr>
              <a:t>13/12/2024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6" name="Rectangle 6"/>
          <p:cNvSpPr>
            <a:spLocks noGrp="1" noChangeArrowheads="1"/>
          </p:cNvSpPr>
          <p:nvPr>
            <p:ph type="sldNum" sz="quarter" idx="12"/>
          </p:nvPr>
        </p:nvSpPr>
        <p:spPr>
          <a:ln/>
        </p:spPr>
        <p:txBody>
          <a:bodyPr/>
          <a:lstStyle>
            <a:lvl1pPr>
              <a:defRPr/>
            </a:lvl1pPr>
          </a:lstStyle>
          <a:p>
            <a:pPr>
              <a:defRPr/>
            </a:pPr>
            <a:fld id="{1804847E-B37F-45C7-B0A8-3F88565749F8}" type="slidenum">
              <a:rPr lang="fr-FR" altLang="fr-FR"/>
              <a:pPr>
                <a:defRPr/>
              </a:pPr>
              <a:t>‹N°›</a:t>
            </a:fld>
            <a:endParaRPr lang="fr-FR" altLang="fr-F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fld id="{A13787D8-6763-4AF3-87AB-3B549AB5E87A}"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823125BC-7BC5-4EBA-9358-12EA5FE0911E}" type="slidenum">
              <a:rPr lang="fr-FR" altLang="fr-FR"/>
              <a:pPr>
                <a:defRPr/>
              </a:pPr>
              <a:t>‹N°›</a:t>
            </a:fld>
            <a:endParaRPr lang="fr-FR" alt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fld id="{11D82AFE-2529-4F7A-9580-3AA383C93F22}" type="datetime1">
              <a:rPr lang="fr-FR"/>
              <a:pPr>
                <a:defRPr/>
              </a:pPr>
              <a:t>13/12/2024</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9" name="Rectangle 6"/>
          <p:cNvSpPr>
            <a:spLocks noGrp="1" noChangeArrowheads="1"/>
          </p:cNvSpPr>
          <p:nvPr>
            <p:ph type="sldNum" sz="quarter" idx="12"/>
          </p:nvPr>
        </p:nvSpPr>
        <p:spPr>
          <a:ln/>
        </p:spPr>
        <p:txBody>
          <a:bodyPr/>
          <a:lstStyle>
            <a:lvl1pPr>
              <a:defRPr/>
            </a:lvl1pPr>
          </a:lstStyle>
          <a:p>
            <a:pPr>
              <a:defRPr/>
            </a:pPr>
            <a:fld id="{8AA06FB9-532D-4B84-9B46-2404BB46DE63}" type="slidenum">
              <a:rPr lang="fr-FR" altLang="fr-FR"/>
              <a:pPr>
                <a:defRPr/>
              </a:pPr>
              <a:t>‹N°›</a:t>
            </a:fld>
            <a:endParaRPr lang="fr-FR" altLang="fr-F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fld id="{38194A7E-9A03-4B10-9FA5-22B19495EBC9}" type="datetime1">
              <a:rPr lang="fr-FR"/>
              <a:pPr>
                <a:defRPr/>
              </a:pPr>
              <a:t>13/12/2024</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5" name="Rectangle 6"/>
          <p:cNvSpPr>
            <a:spLocks noGrp="1" noChangeArrowheads="1"/>
          </p:cNvSpPr>
          <p:nvPr>
            <p:ph type="sldNum" sz="quarter" idx="12"/>
          </p:nvPr>
        </p:nvSpPr>
        <p:spPr>
          <a:ln/>
        </p:spPr>
        <p:txBody>
          <a:bodyPr/>
          <a:lstStyle>
            <a:lvl1pPr>
              <a:defRPr/>
            </a:lvl1pPr>
          </a:lstStyle>
          <a:p>
            <a:pPr>
              <a:defRPr/>
            </a:pPr>
            <a:fld id="{280B2E0C-30ED-474D-A5C1-B415F5925CD8}" type="slidenum">
              <a:rPr lang="fr-FR" altLang="fr-FR"/>
              <a:pPr>
                <a:defRPr/>
              </a:pPr>
              <a:t>‹N°›</a:t>
            </a:fld>
            <a:endParaRPr lang="fr-FR" altLang="fr-F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C15DD92-4382-4DF3-9C42-64FA2D9DCB03}" type="datetime1">
              <a:rPr lang="fr-FR"/>
              <a:pPr>
                <a:defRPr/>
              </a:pPr>
              <a:t>13/12/2024</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4" name="Rectangle 6"/>
          <p:cNvSpPr>
            <a:spLocks noGrp="1" noChangeArrowheads="1"/>
          </p:cNvSpPr>
          <p:nvPr>
            <p:ph type="sldNum" sz="quarter" idx="12"/>
          </p:nvPr>
        </p:nvSpPr>
        <p:spPr>
          <a:ln/>
        </p:spPr>
        <p:txBody>
          <a:bodyPr/>
          <a:lstStyle>
            <a:lvl1pPr>
              <a:defRPr/>
            </a:lvl1pPr>
          </a:lstStyle>
          <a:p>
            <a:pPr>
              <a:defRPr/>
            </a:pPr>
            <a:fld id="{BCBF2632-6E40-4CBA-8F27-E38618CA56EA}" type="slidenum">
              <a:rPr lang="fr-FR" altLang="fr-FR"/>
              <a:pPr>
                <a:defRPr/>
              </a:pPr>
              <a:t>‹N°›</a:t>
            </a:fld>
            <a:endParaRPr lang="fr-FR" altLang="fr-F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81EC1D5B-40DF-49F6-AB4F-80388D3EA91D}" type="datetime1">
              <a:rPr lang="fr-FR"/>
              <a:pPr>
                <a:defRPr/>
              </a:pPr>
              <a:t>13/12/2024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UT1 CFPPA Toulouse Auzeville - Licence Pro</a:t>
            </a:r>
          </a:p>
        </p:txBody>
      </p:sp>
      <p:sp>
        <p:nvSpPr>
          <p:cNvPr id="7" name="Rectangle 6"/>
          <p:cNvSpPr>
            <a:spLocks noGrp="1" noChangeArrowheads="1"/>
          </p:cNvSpPr>
          <p:nvPr>
            <p:ph type="sldNum" sz="quarter" idx="12"/>
          </p:nvPr>
        </p:nvSpPr>
        <p:spPr>
          <a:ln/>
        </p:spPr>
        <p:txBody>
          <a:bodyPr/>
          <a:lstStyle>
            <a:lvl1pPr>
              <a:defRPr/>
            </a:lvl1pPr>
          </a:lstStyle>
          <a:p>
            <a:pPr>
              <a:defRPr/>
            </a:pPr>
            <a:fld id="{C9D1804B-A8A6-4580-9207-3DEBA68AB4CE}" type="slidenum">
              <a:rPr lang="fr-FR" altLang="fr-FR"/>
              <a:pPr>
                <a:defRP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40D0C28E-4BD9-44DA-97E6-6AC55690B243}" type="datetime1">
              <a:rPr lang="fr-FR"/>
              <a:pPr>
                <a:defRPr/>
              </a:pPr>
              <a:t>13/12/2024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r>
              <a:rPr lang="fr-FR"/>
              <a:t>UT1 CFPPA Toulouse Auzeville - Licence Pro</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1110D403-9A8B-4094-B663-AD482E83F76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51" r:id="rId1"/>
    <p:sldLayoutId id="2147483950" r:id="rId2"/>
    <p:sldLayoutId id="2147483949" r:id="rId3"/>
    <p:sldLayoutId id="2147483948" r:id="rId4"/>
    <p:sldLayoutId id="2147483947" r:id="rId5"/>
    <p:sldLayoutId id="2147483946" r:id="rId6"/>
    <p:sldLayoutId id="2147483945" r:id="rId7"/>
    <p:sldLayoutId id="2147483944" r:id="rId8"/>
    <p:sldLayoutId id="2147483943" r:id="rId9"/>
    <p:sldLayoutId id="2147483942" r:id="rId10"/>
    <p:sldLayoutId id="2147483941"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fld id="{B7AEB431-C40E-48FF-82B2-E14C8D4FB8F4}" type="datetime1">
              <a:rPr lang="fr-FR"/>
              <a:pPr>
                <a:defRPr/>
              </a:pPr>
              <a:t>13/12/2024</a:t>
            </a:fld>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r>
              <a:rPr lang="fr-FR"/>
              <a:t>UT1 CFPPA Toulouse Auzeville - Licence Pro</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cs typeface="Arial" panose="020B0604020202020204" pitchFamily="34" charset="0"/>
              </a:defRPr>
            </a:lvl1pPr>
          </a:lstStyle>
          <a:p>
            <a:pPr>
              <a:defRPr/>
            </a:pPr>
            <a:fld id="{8946007B-1187-4172-A08C-1C8723401AA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60" r:id="rId1"/>
    <p:sldLayoutId id="2147484038" r:id="rId2"/>
    <p:sldLayoutId id="2147483959" r:id="rId3"/>
    <p:sldLayoutId id="2147483958" r:id="rId4"/>
    <p:sldLayoutId id="2147483957" r:id="rId5"/>
    <p:sldLayoutId id="2147483956" r:id="rId6"/>
    <p:sldLayoutId id="2147484039" r:id="rId7"/>
    <p:sldLayoutId id="2147483955" r:id="rId8"/>
    <p:sldLayoutId id="2147483954" r:id="rId9"/>
    <p:sldLayoutId id="2147483953" r:id="rId10"/>
    <p:sldLayoutId id="2147483952" r:id="rId11"/>
    <p:sldLayoutId id="214748404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266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8E04AED4-2BE5-467A-8087-60F78C8EE3C1}" type="datetimeFigureOut">
              <a:rPr lang="fr-FR"/>
              <a:pPr>
                <a:defRPr/>
              </a:pPr>
              <a:t>13/12/2024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0BAC742F-C3C4-4568-8B0C-FD22ADBD3AC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71" r:id="rId1"/>
    <p:sldLayoutId id="2147483970" r:id="rId2"/>
    <p:sldLayoutId id="2147483969" r:id="rId3"/>
    <p:sldLayoutId id="2147483968" r:id="rId4"/>
    <p:sldLayoutId id="2147483967" r:id="rId5"/>
    <p:sldLayoutId id="2147483966" r:id="rId6"/>
    <p:sldLayoutId id="2147483965" r:id="rId7"/>
    <p:sldLayoutId id="2147483964" r:id="rId8"/>
    <p:sldLayoutId id="2147483963" r:id="rId9"/>
    <p:sldLayoutId id="2147483962" r:id="rId10"/>
    <p:sldLayoutId id="21474839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38915"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AE7CCFB9-51A2-4E11-B2F6-E75DAE18EF99}" type="datetimeFigureOut">
              <a:rPr lang="fr-FR"/>
              <a:pPr>
                <a:defRPr/>
              </a:pPr>
              <a:t>13/12/2024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EABAB11D-56E9-4D43-889F-9C13AA9C360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82" r:id="rId1"/>
    <p:sldLayoutId id="2147483981" r:id="rId2"/>
    <p:sldLayoutId id="2147483980" r:id="rId3"/>
    <p:sldLayoutId id="2147483979" r:id="rId4"/>
    <p:sldLayoutId id="2147483978" r:id="rId5"/>
    <p:sldLayoutId id="2147483977" r:id="rId6"/>
    <p:sldLayoutId id="2147483976" r:id="rId7"/>
    <p:sldLayoutId id="2147483975" r:id="rId8"/>
    <p:sldLayoutId id="2147483974" r:id="rId9"/>
    <p:sldLayoutId id="2147483973" r:id="rId10"/>
    <p:sldLayoutId id="21474839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51203"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9712D94F-75A8-4B16-9104-8CEB8EA85193}" type="datetimeFigureOut">
              <a:rPr lang="fr-FR"/>
              <a:pPr>
                <a:defRPr/>
              </a:pPr>
              <a:t>13/12/2024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F43BAA00-A093-4565-997D-79508696305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93" r:id="rId1"/>
    <p:sldLayoutId id="2147483992" r:id="rId2"/>
    <p:sldLayoutId id="2147483991" r:id="rId3"/>
    <p:sldLayoutId id="2147483990" r:id="rId4"/>
    <p:sldLayoutId id="2147483989" r:id="rId5"/>
    <p:sldLayoutId id="2147483988" r:id="rId6"/>
    <p:sldLayoutId id="2147483987" r:id="rId7"/>
    <p:sldLayoutId id="2147483986" r:id="rId8"/>
    <p:sldLayoutId id="2147483985" r:id="rId9"/>
    <p:sldLayoutId id="2147483984" r:id="rId10"/>
    <p:sldLayoutId id="2147483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fld id="{4FDC1224-030E-4F9F-A73A-AA2F89751180}" type="datetime1">
              <a:rPr lang="fr-FR"/>
              <a:pPr>
                <a:defRPr/>
              </a:pPr>
              <a:t>13/12/2024</a:t>
            </a:fld>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r>
              <a:rPr lang="fr-FR"/>
              <a:t>UT1 CFPPA Toulouse Auzeville - Licence Pro</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cs typeface="Arial" panose="020B0604020202020204" pitchFamily="34" charset="0"/>
              </a:defRPr>
            </a:lvl1pPr>
          </a:lstStyle>
          <a:p>
            <a:pPr>
              <a:defRPr/>
            </a:pPr>
            <a:fld id="{0304A67D-9E40-48E3-8400-ADBAFC3D463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4004" r:id="rId1"/>
    <p:sldLayoutId id="2147484003" r:id="rId2"/>
    <p:sldLayoutId id="2147484002" r:id="rId3"/>
    <p:sldLayoutId id="2147484001" r:id="rId4"/>
    <p:sldLayoutId id="2147484000" r:id="rId5"/>
    <p:sldLayoutId id="2147483999" r:id="rId6"/>
    <p:sldLayoutId id="2147483998" r:id="rId7"/>
    <p:sldLayoutId id="2147483997" r:id="rId8"/>
    <p:sldLayoutId id="2147483996" r:id="rId9"/>
    <p:sldLayoutId id="2147483995" r:id="rId10"/>
    <p:sldLayoutId id="2147483994" r:id="rId11"/>
    <p:sldLayoutId id="2147484041"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fld id="{0B355B58-8BFC-4022-8136-902635D4EC44}" type="datetime1">
              <a:rPr lang="fr-FR"/>
              <a:pPr>
                <a:defRPr/>
              </a:pPr>
              <a:t>13/12/2024</a:t>
            </a:fld>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r>
              <a:rPr lang="fr-FR"/>
              <a:t>UT1 CFPPA Toulouse Auzeville - Licence Pro</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cs typeface="Arial" panose="020B0604020202020204" pitchFamily="34" charset="0"/>
              </a:defRPr>
            </a:lvl1pPr>
          </a:lstStyle>
          <a:p>
            <a:pPr>
              <a:defRPr/>
            </a:pPr>
            <a:fld id="{414A8320-EB13-413F-AC99-EAEB4C69C202}"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4015" r:id="rId1"/>
    <p:sldLayoutId id="2147484014" r:id="rId2"/>
    <p:sldLayoutId id="2147484013" r:id="rId3"/>
    <p:sldLayoutId id="2147484012" r:id="rId4"/>
    <p:sldLayoutId id="2147484011" r:id="rId5"/>
    <p:sldLayoutId id="2147484010" r:id="rId6"/>
    <p:sldLayoutId id="2147484009" r:id="rId7"/>
    <p:sldLayoutId id="2147484008" r:id="rId8"/>
    <p:sldLayoutId id="2147484007" r:id="rId9"/>
    <p:sldLayoutId id="2147484006" r:id="rId10"/>
    <p:sldLayoutId id="2147484005" r:id="rId11"/>
    <p:sldLayoutId id="2147484042"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114"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90115"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35903E37-3BF3-47BD-98E4-5A4DDBD41B67}" type="datetimeFigureOut">
              <a:rPr lang="fr-FR"/>
              <a:pPr>
                <a:defRPr/>
              </a:pPr>
              <a:t>13/12/2024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cs typeface="Arial" panose="020B0604020202020204" pitchFamily="34" charset="0"/>
              </a:defRPr>
            </a:lvl1pPr>
          </a:lstStyle>
          <a:p>
            <a:pPr>
              <a:defRPr/>
            </a:pPr>
            <a:fld id="{8C9BC693-FEC9-4A30-A32A-DE9DDB742C5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4026" r:id="rId1"/>
    <p:sldLayoutId id="2147484025" r:id="rId2"/>
    <p:sldLayoutId id="2147484024" r:id="rId3"/>
    <p:sldLayoutId id="2147484023" r:id="rId4"/>
    <p:sldLayoutId id="2147484022" r:id="rId5"/>
    <p:sldLayoutId id="2147484021" r:id="rId6"/>
    <p:sldLayoutId id="2147484020" r:id="rId7"/>
    <p:sldLayoutId id="2147484019" r:id="rId8"/>
    <p:sldLayoutId id="2147484018" r:id="rId9"/>
    <p:sldLayoutId id="2147484017" r:id="rId10"/>
    <p:sldLayoutId id="21474840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fld id="{9B2E50E7-7DC1-4AD2-89FB-B5D1D47A650F}" type="datetime1">
              <a:rPr lang="fr-FR"/>
              <a:pPr>
                <a:defRPr/>
              </a:pPr>
              <a:t>13/12/2024</a:t>
            </a:fld>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r>
              <a:rPr lang="fr-FR"/>
              <a:t>UT1 CFPPA Toulouse Auzeville - Licence Pro</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cs typeface="Arial" panose="020B0604020202020204" pitchFamily="34" charset="0"/>
              </a:defRPr>
            </a:lvl1pPr>
          </a:lstStyle>
          <a:p>
            <a:pPr>
              <a:defRPr/>
            </a:pPr>
            <a:fld id="{22255CF2-94F2-401F-AD1C-A87E8FDFB8E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4037" r:id="rId1"/>
    <p:sldLayoutId id="2147484036" r:id="rId2"/>
    <p:sldLayoutId id="2147484035" r:id="rId3"/>
    <p:sldLayoutId id="2147484034" r:id="rId4"/>
    <p:sldLayoutId id="2147484033" r:id="rId5"/>
    <p:sldLayoutId id="2147484032" r:id="rId6"/>
    <p:sldLayoutId id="2147484031" r:id="rId7"/>
    <p:sldLayoutId id="2147484030" r:id="rId8"/>
    <p:sldLayoutId id="2147484029" r:id="rId9"/>
    <p:sldLayoutId id="2147484028" r:id="rId10"/>
    <p:sldLayoutId id="2147484027" r:id="rId11"/>
    <p:sldLayoutId id="2147484043"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3.xml"/><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Image 1" descr="P1000232.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0" y="0"/>
            <a:ext cx="9144000" cy="1938992"/>
          </a:xfrm>
          <a:prstGeom prst="rect">
            <a:avLst/>
          </a:prstGeom>
          <a:noFill/>
        </p:spPr>
        <p:txBody>
          <a:bodyPr>
            <a:spAutoFit/>
          </a:bodyPr>
          <a:lstStyle/>
          <a:p>
            <a:pPr algn="ctr">
              <a:defRPr/>
            </a:pP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STRATEGIES DE MANAGEMENT </a:t>
            </a:r>
            <a:b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POUR UN SERVICE ESPACES VERTS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00051" y="4762"/>
            <a:ext cx="8229599" cy="11430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BASE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DU</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MANAGEMENT</a:t>
            </a:r>
          </a:p>
        </p:txBody>
      </p:sp>
      <p:sp>
        <p:nvSpPr>
          <p:cNvPr id="128002" name="Rectangle 3"/>
          <p:cNvSpPr>
            <a:spLocks noGrp="1" noChangeArrowheads="1"/>
          </p:cNvSpPr>
          <p:nvPr>
            <p:ph type="body" idx="1"/>
          </p:nvPr>
        </p:nvSpPr>
        <p:spPr>
          <a:xfrm>
            <a:off x="457200" y="1341438"/>
            <a:ext cx="8229600" cy="4784725"/>
          </a:xfrm>
        </p:spPr>
        <p:txBody>
          <a:bodyPr/>
          <a:lstStyle/>
          <a:p>
            <a:pPr>
              <a:lnSpc>
                <a:spcPct val="80000"/>
              </a:lnSpc>
            </a:pPr>
            <a:r>
              <a:rPr lang="fr-FR" altLang="fr-FR" sz="1800" b="1" dirty="0"/>
              <a:t>Les agents ne peuvent plus agir sans réflexions au contraire des générations passées. Ils ont besoin, d’avoir du sens dans leur travail, d’être respectés (respect des acquisitions), d’avoir de la reconnaissance autant dans les faits que pour la rémunération. Ils souhaitent prendre des initiatives et devenir autonomes.</a:t>
            </a:r>
          </a:p>
          <a:p>
            <a:pPr>
              <a:lnSpc>
                <a:spcPct val="80000"/>
              </a:lnSpc>
            </a:pPr>
            <a:r>
              <a:rPr lang="fr-FR" altLang="fr-FR" sz="1800" b="1" dirty="0"/>
              <a:t>Nous devons être dans une coopération positive qui sera efficace, sûre, confortable et équitable.</a:t>
            </a:r>
          </a:p>
          <a:p>
            <a:pPr>
              <a:lnSpc>
                <a:spcPct val="80000"/>
              </a:lnSpc>
            </a:pPr>
            <a:endParaRPr lang="fr-FR" altLang="fr-FR" sz="1800" b="1" dirty="0"/>
          </a:p>
          <a:p>
            <a:pPr>
              <a:lnSpc>
                <a:spcPct val="80000"/>
              </a:lnSpc>
            </a:pPr>
            <a:r>
              <a:rPr lang="fr-FR" altLang="fr-FR" sz="1800" dirty="0"/>
              <a:t>Le management doit se basé sur l’adaptation, l’autonomie de l’agent</a:t>
            </a:r>
            <a:r>
              <a:rPr lang="fr-FR" altLang="fr-FR" sz="1800" b="1" dirty="0"/>
              <a:t> </a:t>
            </a:r>
          </a:p>
          <a:p>
            <a:pPr>
              <a:lnSpc>
                <a:spcPct val="80000"/>
              </a:lnSpc>
            </a:pPr>
            <a:r>
              <a:rPr lang="fr-FR" altLang="fr-FR" sz="1800" dirty="0"/>
              <a:t>Nous devons élaborer un projet de service avec des objectifs</a:t>
            </a:r>
          </a:p>
          <a:p>
            <a:pPr eaLnBrk="1" hangingPunct="1">
              <a:lnSpc>
                <a:spcPct val="80000"/>
              </a:lnSpc>
            </a:pPr>
            <a:r>
              <a:rPr lang="fr-FR" altLang="fr-FR" sz="1800" dirty="0"/>
              <a:t>Nous devons cultiver des notions d’équipes plus que d’individus</a:t>
            </a:r>
          </a:p>
          <a:p>
            <a:pPr eaLnBrk="1" hangingPunct="1">
              <a:lnSpc>
                <a:spcPct val="80000"/>
              </a:lnSpc>
            </a:pPr>
            <a:r>
              <a:rPr lang="fr-FR" altLang="fr-FR" sz="1800" dirty="0"/>
              <a:t>Il n’y a pas de « cause perdue » et nous devons réveiller les compétences, pas de recherche du 0 défaut</a:t>
            </a:r>
          </a:p>
          <a:p>
            <a:pPr eaLnBrk="1" hangingPunct="1">
              <a:lnSpc>
                <a:spcPct val="80000"/>
              </a:lnSpc>
            </a:pPr>
            <a:r>
              <a:rPr lang="fr-FR" altLang="fr-FR" sz="1800" dirty="0"/>
              <a:t>Nous devons avoir de la rigueur et de la justice </a:t>
            </a:r>
          </a:p>
          <a:p>
            <a:pPr eaLnBrk="1" hangingPunct="1">
              <a:lnSpc>
                <a:spcPct val="80000"/>
              </a:lnSpc>
            </a:pPr>
            <a:r>
              <a:rPr lang="fr-FR" altLang="fr-FR" sz="1800" dirty="0"/>
              <a:t>Nous devons avoir confiance aux autres et prendre du recul dans les conflits</a:t>
            </a:r>
          </a:p>
          <a:p>
            <a:pPr eaLnBrk="1" hangingPunct="1">
              <a:lnSpc>
                <a:spcPct val="80000"/>
              </a:lnSpc>
            </a:pPr>
            <a:r>
              <a:rPr lang="fr-FR" altLang="fr-FR" sz="1800" dirty="0"/>
              <a:t>Nous devons communiquer et être à l’écoute</a:t>
            </a:r>
          </a:p>
          <a:p>
            <a:pPr eaLnBrk="1" hangingPunct="1">
              <a:lnSpc>
                <a:spcPct val="80000"/>
              </a:lnSpc>
            </a:pPr>
            <a:r>
              <a:rPr lang="fr-FR" altLang="fr-FR" sz="1800" dirty="0"/>
              <a:t>Nous devons avoir un management transparent qui s’appuie sur des outils</a:t>
            </a:r>
          </a:p>
          <a:p>
            <a:pPr eaLnBrk="1" hangingPunct="1">
              <a:lnSpc>
                <a:spcPct val="80000"/>
              </a:lnSpc>
            </a:pPr>
            <a:endParaRPr lang="fr-FR" altLang="fr-FR" sz="1800" dirty="0"/>
          </a:p>
        </p:txBody>
      </p:sp>
      <p:sp>
        <p:nvSpPr>
          <p:cNvPr id="128003" name="Espace réservé de la date 8"/>
          <p:cNvSpPr>
            <a:spLocks noGrp="1"/>
          </p:cNvSpPr>
          <p:nvPr>
            <p:ph type="dt" sz="quarter" idx="10"/>
          </p:nvPr>
        </p:nvSpPr>
        <p:spPr>
          <a:noFill/>
        </p:spPr>
        <p:txBody>
          <a:bodyPr/>
          <a:lstStyle/>
          <a:p>
            <a:fld id="{591E5524-032D-4047-A7DF-699D26559650}" type="datetime1">
              <a:rPr lang="fr-FR" altLang="fr-FR" smtClean="0"/>
              <a:pPr/>
              <a:t>13/12/2024</a:t>
            </a:fld>
            <a:endParaRPr lang="fr-FR" altLang="fr-FR"/>
          </a:p>
        </p:txBody>
      </p:sp>
      <p:sp>
        <p:nvSpPr>
          <p:cNvPr id="128004" name="Espace réservé du numéro de diapositive 9"/>
          <p:cNvSpPr>
            <a:spLocks noGrp="1"/>
          </p:cNvSpPr>
          <p:nvPr>
            <p:ph type="sldNum" sz="quarter" idx="12"/>
          </p:nvPr>
        </p:nvSpPr>
        <p:spPr>
          <a:noFill/>
        </p:spPr>
        <p:txBody>
          <a:bodyPr/>
          <a:lstStyle/>
          <a:p>
            <a:fld id="{CBBCB1CA-C4E7-4445-A838-DB582A8F74BC}" type="slidenum">
              <a:rPr lang="fr-FR" altLang="fr-FR" smtClean="0">
                <a:latin typeface="Arial" charset="0"/>
                <a:cs typeface="Arial" charset="0"/>
              </a:rPr>
              <a:pPr/>
              <a:t>10</a:t>
            </a:fld>
            <a:endParaRPr lang="fr-FR" altLang="fr-FR">
              <a:latin typeface="Arial" charset="0"/>
              <a:cs typeface="Arial" charset="0"/>
            </a:endParaRPr>
          </a:p>
        </p:txBody>
      </p:sp>
      <p:sp>
        <p:nvSpPr>
          <p:cNvPr id="128005"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Image 1" descr="P1000226.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36525"/>
            <a:ext cx="8229600" cy="634082"/>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DEMARCHE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D’OBJECTIFS</a:t>
            </a:r>
          </a:p>
        </p:txBody>
      </p:sp>
      <p:sp>
        <p:nvSpPr>
          <p:cNvPr id="130050" name="Rectangle 3"/>
          <p:cNvSpPr>
            <a:spLocks noGrp="1" noChangeArrowheads="1"/>
          </p:cNvSpPr>
          <p:nvPr>
            <p:ph type="body" idx="1"/>
          </p:nvPr>
        </p:nvSpPr>
        <p:spPr>
          <a:xfrm>
            <a:off x="424502" y="980728"/>
            <a:ext cx="8229600" cy="4525963"/>
          </a:xfrm>
        </p:spPr>
        <p:txBody>
          <a:bodyPr/>
          <a:lstStyle/>
          <a:p>
            <a:pPr eaLnBrk="1" hangingPunct="1">
              <a:lnSpc>
                <a:spcPct val="80000"/>
              </a:lnSpc>
            </a:pPr>
            <a:r>
              <a:rPr lang="fr-FR" altLang="fr-FR" sz="2400" dirty="0"/>
              <a:t>Un objectif doit être défini par:</a:t>
            </a:r>
          </a:p>
          <a:p>
            <a:pPr eaLnBrk="1" hangingPunct="1">
              <a:lnSpc>
                <a:spcPct val="80000"/>
              </a:lnSpc>
              <a:buFontTx/>
              <a:buNone/>
            </a:pPr>
            <a:r>
              <a:rPr lang="fr-FR" altLang="fr-FR" sz="2400" dirty="0"/>
              <a:t>	Où on veut aller, on y va comment (étapes), comment on évalue la progression (indicateurs), la déclinaison ou le rôle de chacun et de l’équipe, le but a atteindre (individuel et collectif).</a:t>
            </a:r>
          </a:p>
          <a:p>
            <a:pPr eaLnBrk="1" hangingPunct="1">
              <a:lnSpc>
                <a:spcPct val="80000"/>
              </a:lnSpc>
            </a:pPr>
            <a:r>
              <a:rPr lang="fr-FR" altLang="fr-FR" sz="2400" dirty="0"/>
              <a:t>Un objectif est décomposé en actions hiérarchisées définies dans le temps (planification) avec des ressources (moyens).</a:t>
            </a:r>
          </a:p>
          <a:p>
            <a:pPr eaLnBrk="1" hangingPunct="1">
              <a:lnSpc>
                <a:spcPct val="80000"/>
              </a:lnSpc>
            </a:pPr>
            <a:r>
              <a:rPr lang="fr-FR" altLang="fr-FR" sz="2400" dirty="0"/>
              <a:t>Un objectif doit être spécifique, mesurable, réaliste, rattaché à un projet et dans un espace temps</a:t>
            </a:r>
          </a:p>
          <a:p>
            <a:pPr marL="0" indent="0" eaLnBrk="1" hangingPunct="1">
              <a:lnSpc>
                <a:spcPct val="80000"/>
              </a:lnSpc>
              <a:buNone/>
            </a:pPr>
            <a:r>
              <a:rPr lang="fr-FR" sz="2400" dirty="0"/>
              <a:t>DEFINIR DES OBJECTIFS SMARTS : </a:t>
            </a:r>
          </a:p>
          <a:p>
            <a:pPr eaLnBrk="1" hangingPunct="1">
              <a:lnSpc>
                <a:spcPct val="80000"/>
              </a:lnSpc>
            </a:pPr>
            <a:r>
              <a:rPr lang="fr-FR" sz="2400" dirty="0"/>
              <a:t>S: spécifique </a:t>
            </a:r>
          </a:p>
          <a:p>
            <a:pPr eaLnBrk="1" hangingPunct="1">
              <a:lnSpc>
                <a:spcPct val="80000"/>
              </a:lnSpc>
            </a:pPr>
            <a:r>
              <a:rPr lang="fr-FR" sz="2400" dirty="0"/>
              <a:t>M: mesurable </a:t>
            </a:r>
          </a:p>
          <a:p>
            <a:pPr eaLnBrk="1" hangingPunct="1">
              <a:lnSpc>
                <a:spcPct val="80000"/>
              </a:lnSpc>
            </a:pPr>
            <a:r>
              <a:rPr lang="fr-FR" sz="2400" dirty="0"/>
              <a:t>A : atteignable </a:t>
            </a:r>
          </a:p>
          <a:p>
            <a:pPr eaLnBrk="1" hangingPunct="1">
              <a:lnSpc>
                <a:spcPct val="80000"/>
              </a:lnSpc>
            </a:pPr>
            <a:r>
              <a:rPr lang="fr-FR" sz="2400" dirty="0"/>
              <a:t>R : réalisable </a:t>
            </a:r>
          </a:p>
          <a:p>
            <a:pPr eaLnBrk="1" hangingPunct="1">
              <a:lnSpc>
                <a:spcPct val="80000"/>
              </a:lnSpc>
            </a:pPr>
            <a:r>
              <a:rPr lang="fr-FR" sz="2400" dirty="0"/>
              <a:t>T : temporellement défini</a:t>
            </a:r>
            <a:endParaRPr lang="fr-FR" altLang="fr-FR" sz="4000" dirty="0"/>
          </a:p>
          <a:p>
            <a:pPr eaLnBrk="1" hangingPunct="1">
              <a:lnSpc>
                <a:spcPct val="80000"/>
              </a:lnSpc>
            </a:pPr>
            <a:endParaRPr lang="fr-FR" altLang="fr-FR" sz="2400" dirty="0"/>
          </a:p>
          <a:p>
            <a:pPr eaLnBrk="1" hangingPunct="1">
              <a:lnSpc>
                <a:spcPct val="80000"/>
              </a:lnSpc>
            </a:pPr>
            <a:endParaRPr lang="fr-FR" altLang="fr-FR" sz="2800" dirty="0"/>
          </a:p>
        </p:txBody>
      </p:sp>
      <p:sp>
        <p:nvSpPr>
          <p:cNvPr id="130051" name="Espace réservé de la date 8"/>
          <p:cNvSpPr>
            <a:spLocks noGrp="1"/>
          </p:cNvSpPr>
          <p:nvPr>
            <p:ph type="dt" sz="quarter" idx="10"/>
          </p:nvPr>
        </p:nvSpPr>
        <p:spPr>
          <a:noFill/>
        </p:spPr>
        <p:txBody>
          <a:bodyPr/>
          <a:lstStyle/>
          <a:p>
            <a:fld id="{C474555B-3442-439E-9B41-6221263E4792}" type="datetime1">
              <a:rPr lang="fr-FR" altLang="fr-FR" smtClean="0"/>
              <a:pPr/>
              <a:t>13/12/2024</a:t>
            </a:fld>
            <a:endParaRPr lang="fr-FR" altLang="fr-FR"/>
          </a:p>
        </p:txBody>
      </p:sp>
      <p:sp>
        <p:nvSpPr>
          <p:cNvPr id="130052" name="Espace réservé du numéro de diapositive 9"/>
          <p:cNvSpPr>
            <a:spLocks noGrp="1"/>
          </p:cNvSpPr>
          <p:nvPr>
            <p:ph type="sldNum" sz="quarter" idx="12"/>
          </p:nvPr>
        </p:nvSpPr>
        <p:spPr>
          <a:noFill/>
        </p:spPr>
        <p:txBody>
          <a:bodyPr/>
          <a:lstStyle/>
          <a:p>
            <a:fld id="{8D4A4993-D536-47E6-A5D8-0F9983968B6B}" type="slidenum">
              <a:rPr lang="fr-FR" altLang="fr-FR" smtClean="0">
                <a:latin typeface="Arial" charset="0"/>
                <a:cs typeface="Arial" charset="0"/>
              </a:rPr>
              <a:pPr/>
              <a:t>12</a:t>
            </a:fld>
            <a:endParaRPr lang="fr-FR" altLang="fr-FR">
              <a:latin typeface="Arial" charset="0"/>
              <a:cs typeface="Arial" charset="0"/>
            </a:endParaRPr>
          </a:p>
        </p:txBody>
      </p:sp>
      <p:sp>
        <p:nvSpPr>
          <p:cNvPr id="130053"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Image 1" descr="P100023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OUTILS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GESTION</a:t>
            </a:r>
          </a:p>
        </p:txBody>
      </p:sp>
      <p:sp>
        <p:nvSpPr>
          <p:cNvPr id="132098" name="Rectangle 3"/>
          <p:cNvSpPr>
            <a:spLocks noGrp="1" noChangeArrowheads="1"/>
          </p:cNvSpPr>
          <p:nvPr>
            <p:ph type="body" idx="1"/>
          </p:nvPr>
        </p:nvSpPr>
        <p:spPr/>
        <p:txBody>
          <a:bodyPr/>
          <a:lstStyle/>
          <a:p>
            <a:pPr eaLnBrk="1" hangingPunct="1"/>
            <a:r>
              <a:rPr lang="fr-FR" altLang="fr-FR"/>
              <a:t>Une base de données de gestion économique et sociale d’un service avec un référentiel d’indicateurs évaluables. </a:t>
            </a:r>
          </a:p>
          <a:p>
            <a:pPr eaLnBrk="1" hangingPunct="1">
              <a:buFontTx/>
              <a:buNone/>
            </a:pPr>
            <a:r>
              <a:rPr lang="fr-FR" altLang="fr-FR"/>
              <a:t>	Ces éléments servent à l’élaboration du rapport d’activité: comptabilité analytique, temps de travaux, ratios d’activités par typologie, absentéisme, accident de travail</a:t>
            </a:r>
          </a:p>
        </p:txBody>
      </p:sp>
      <p:sp>
        <p:nvSpPr>
          <p:cNvPr id="132099" name="Espace réservé de la date 8"/>
          <p:cNvSpPr>
            <a:spLocks noGrp="1"/>
          </p:cNvSpPr>
          <p:nvPr>
            <p:ph type="dt" sz="quarter" idx="10"/>
          </p:nvPr>
        </p:nvSpPr>
        <p:spPr>
          <a:noFill/>
        </p:spPr>
        <p:txBody>
          <a:bodyPr/>
          <a:lstStyle/>
          <a:p>
            <a:fld id="{CD98D855-A1C6-47A1-AE92-7B72C407E8D8}" type="datetime1">
              <a:rPr lang="fr-FR" altLang="fr-FR" smtClean="0"/>
              <a:pPr/>
              <a:t>13/12/2024</a:t>
            </a:fld>
            <a:endParaRPr lang="fr-FR" altLang="fr-FR"/>
          </a:p>
        </p:txBody>
      </p:sp>
      <p:sp>
        <p:nvSpPr>
          <p:cNvPr id="132100" name="Espace réservé du numéro de diapositive 9"/>
          <p:cNvSpPr>
            <a:spLocks noGrp="1"/>
          </p:cNvSpPr>
          <p:nvPr>
            <p:ph type="sldNum" sz="quarter" idx="12"/>
          </p:nvPr>
        </p:nvSpPr>
        <p:spPr>
          <a:noFill/>
        </p:spPr>
        <p:txBody>
          <a:bodyPr/>
          <a:lstStyle/>
          <a:p>
            <a:fld id="{4CAD5CE4-33FA-46F0-91E7-34513ADDE4EA}" type="slidenum">
              <a:rPr lang="fr-FR" altLang="fr-FR" smtClean="0">
                <a:latin typeface="Arial" charset="0"/>
                <a:cs typeface="Arial" charset="0"/>
              </a:rPr>
              <a:pPr/>
              <a:t>14</a:t>
            </a:fld>
            <a:endParaRPr lang="fr-FR" altLang="fr-FR">
              <a:latin typeface="Arial" charset="0"/>
              <a:cs typeface="Arial" charset="0"/>
            </a:endParaRPr>
          </a:p>
        </p:txBody>
      </p:sp>
      <p:sp>
        <p:nvSpPr>
          <p:cNvPr id="132101"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OUTILS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GESTION</a:t>
            </a:r>
          </a:p>
        </p:txBody>
      </p:sp>
      <p:sp>
        <p:nvSpPr>
          <p:cNvPr id="133122" name="Rectangle 3"/>
          <p:cNvSpPr>
            <a:spLocks noGrp="1" noChangeArrowheads="1"/>
          </p:cNvSpPr>
          <p:nvPr>
            <p:ph type="body" idx="1"/>
          </p:nvPr>
        </p:nvSpPr>
        <p:spPr/>
        <p:txBody>
          <a:bodyPr/>
          <a:lstStyle/>
          <a:p>
            <a:pPr eaLnBrk="1" hangingPunct="1">
              <a:lnSpc>
                <a:spcPct val="90000"/>
              </a:lnSpc>
            </a:pPr>
            <a:r>
              <a:rPr lang="fr-FR" altLang="fr-FR" sz="2800"/>
              <a:t>Un référentiel d’indicateurs évaluant l’impact environnemental: Système de Management Environnemental, Chartes, Certification.</a:t>
            </a:r>
          </a:p>
          <a:p>
            <a:pPr eaLnBrk="1" hangingPunct="1">
              <a:lnSpc>
                <a:spcPct val="90000"/>
              </a:lnSpc>
              <a:buFontTx/>
              <a:buNone/>
            </a:pPr>
            <a:r>
              <a:rPr lang="fr-FR" altLang="fr-FR" sz="2800"/>
              <a:t>	Le SEM est un système de gestion destiné à favoriser des pratiques environnementales: gestion de l’eau, 0 phytos, gestion des déchets, biodiversité, empreinte écologique…</a:t>
            </a:r>
          </a:p>
          <a:p>
            <a:pPr eaLnBrk="1" hangingPunct="1">
              <a:lnSpc>
                <a:spcPct val="90000"/>
              </a:lnSpc>
              <a:buFontTx/>
              <a:buNone/>
            </a:pPr>
            <a:r>
              <a:rPr lang="fr-FR" altLang="fr-FR" sz="2800"/>
              <a:t>	Les outils de gestion doivent être commun aux différents SEV pour permettre des comparaisons et des analyses et rechercher des pistes d’amélioration</a:t>
            </a:r>
          </a:p>
        </p:txBody>
      </p:sp>
      <p:sp>
        <p:nvSpPr>
          <p:cNvPr id="133123" name="Espace réservé de la date 8"/>
          <p:cNvSpPr>
            <a:spLocks noGrp="1"/>
          </p:cNvSpPr>
          <p:nvPr>
            <p:ph type="dt" sz="quarter" idx="10"/>
          </p:nvPr>
        </p:nvSpPr>
        <p:spPr>
          <a:noFill/>
        </p:spPr>
        <p:txBody>
          <a:bodyPr/>
          <a:lstStyle/>
          <a:p>
            <a:fld id="{74C9E863-312B-49CD-8949-80770E54DBC6}" type="datetime1">
              <a:rPr lang="fr-FR" altLang="fr-FR" smtClean="0"/>
              <a:pPr/>
              <a:t>13/12/2024</a:t>
            </a:fld>
            <a:endParaRPr lang="fr-FR" altLang="fr-FR"/>
          </a:p>
        </p:txBody>
      </p:sp>
      <p:sp>
        <p:nvSpPr>
          <p:cNvPr id="133124" name="Espace réservé du numéro de diapositive 9"/>
          <p:cNvSpPr>
            <a:spLocks noGrp="1"/>
          </p:cNvSpPr>
          <p:nvPr>
            <p:ph type="sldNum" sz="quarter" idx="12"/>
          </p:nvPr>
        </p:nvSpPr>
        <p:spPr>
          <a:noFill/>
        </p:spPr>
        <p:txBody>
          <a:bodyPr/>
          <a:lstStyle/>
          <a:p>
            <a:fld id="{FAD1D0E1-CE6A-497A-AE04-713721729E7E}" type="slidenum">
              <a:rPr lang="fr-FR" altLang="fr-FR" smtClean="0">
                <a:latin typeface="Arial" charset="0"/>
                <a:cs typeface="Arial" charset="0"/>
              </a:rPr>
              <a:pPr/>
              <a:t>15</a:t>
            </a:fld>
            <a:endParaRPr lang="fr-FR" altLang="fr-FR">
              <a:latin typeface="Arial" charset="0"/>
              <a:cs typeface="Arial" charset="0"/>
            </a:endParaRPr>
          </a:p>
        </p:txBody>
      </p:sp>
      <p:sp>
        <p:nvSpPr>
          <p:cNvPr id="133125"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age 1" descr="P1000157.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OUTILS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GESTION</a:t>
            </a:r>
          </a:p>
        </p:txBody>
      </p:sp>
      <p:sp>
        <p:nvSpPr>
          <p:cNvPr id="135170" name="Rectangle 3"/>
          <p:cNvSpPr>
            <a:spLocks noGrp="1" noChangeArrowheads="1"/>
          </p:cNvSpPr>
          <p:nvPr>
            <p:ph type="body" idx="1"/>
          </p:nvPr>
        </p:nvSpPr>
        <p:spPr/>
        <p:txBody>
          <a:bodyPr/>
          <a:lstStyle/>
          <a:p>
            <a:pPr eaLnBrk="1" hangingPunct="1"/>
            <a:r>
              <a:rPr lang="fr-FR" altLang="fr-FR" sz="2800"/>
              <a:t>Mise en œuvre d’une démarche de progrès</a:t>
            </a:r>
          </a:p>
          <a:p>
            <a:pPr eaLnBrk="1" hangingPunct="1">
              <a:buFontTx/>
              <a:buNone/>
            </a:pPr>
            <a:r>
              <a:rPr lang="fr-FR" altLang="fr-FR" sz="2800"/>
              <a:t>Procédure:</a:t>
            </a:r>
          </a:p>
          <a:p>
            <a:pPr eaLnBrk="1" hangingPunct="1">
              <a:buFontTx/>
              <a:buNone/>
            </a:pPr>
            <a:r>
              <a:rPr lang="fr-FR" altLang="fr-FR" sz="2800"/>
              <a:t>- Analyse des résultats, comparaison des écarts, comparaison des moyennes, évaluation</a:t>
            </a:r>
          </a:p>
          <a:p>
            <a:pPr eaLnBrk="1" hangingPunct="1">
              <a:buFontTx/>
              <a:buNone/>
            </a:pPr>
            <a:r>
              <a:rPr lang="fr-FR" altLang="fr-FR" sz="2800"/>
              <a:t>- Réflexion, concertation, priorisation des actions</a:t>
            </a:r>
          </a:p>
          <a:p>
            <a:pPr eaLnBrk="1" hangingPunct="1">
              <a:buFontTx/>
              <a:buNone/>
            </a:pPr>
            <a:r>
              <a:rPr lang="fr-FR" altLang="fr-FR" sz="2800"/>
              <a:t>- Actions sur les domaines de l’organigramme , études et travaux, entretien, moyens généraux (production), administration</a:t>
            </a:r>
          </a:p>
          <a:p>
            <a:pPr eaLnBrk="1" hangingPunct="1">
              <a:buFontTx/>
              <a:buNone/>
            </a:pPr>
            <a:r>
              <a:rPr lang="fr-FR" altLang="fr-FR" sz="2800"/>
              <a:t>- Communication à toutes les étapes</a:t>
            </a:r>
          </a:p>
          <a:p>
            <a:pPr eaLnBrk="1" hangingPunct="1"/>
            <a:endParaRPr lang="fr-FR" altLang="fr-FR" sz="2800"/>
          </a:p>
        </p:txBody>
      </p:sp>
      <p:sp>
        <p:nvSpPr>
          <p:cNvPr id="135171" name="Espace réservé de la date 8"/>
          <p:cNvSpPr>
            <a:spLocks noGrp="1"/>
          </p:cNvSpPr>
          <p:nvPr>
            <p:ph type="dt" sz="quarter" idx="10"/>
          </p:nvPr>
        </p:nvSpPr>
        <p:spPr>
          <a:noFill/>
        </p:spPr>
        <p:txBody>
          <a:bodyPr/>
          <a:lstStyle/>
          <a:p>
            <a:fld id="{1274A9E8-82C4-4CE6-A408-A8654ED44144}" type="datetime1">
              <a:rPr lang="fr-FR" altLang="fr-FR" smtClean="0"/>
              <a:pPr/>
              <a:t>13/12/2024</a:t>
            </a:fld>
            <a:endParaRPr lang="fr-FR" altLang="fr-FR"/>
          </a:p>
        </p:txBody>
      </p:sp>
      <p:sp>
        <p:nvSpPr>
          <p:cNvPr id="135172" name="Espace réservé du numéro de diapositive 9"/>
          <p:cNvSpPr>
            <a:spLocks noGrp="1"/>
          </p:cNvSpPr>
          <p:nvPr>
            <p:ph type="sldNum" sz="quarter" idx="12"/>
          </p:nvPr>
        </p:nvSpPr>
        <p:spPr>
          <a:noFill/>
        </p:spPr>
        <p:txBody>
          <a:bodyPr/>
          <a:lstStyle/>
          <a:p>
            <a:fld id="{F5D4A433-F8DE-4F45-A26F-E371F790D9DB}" type="slidenum">
              <a:rPr lang="fr-FR" altLang="fr-FR" smtClean="0">
                <a:latin typeface="Arial" charset="0"/>
                <a:cs typeface="Arial" charset="0"/>
              </a:rPr>
              <a:pPr/>
              <a:t>17</a:t>
            </a:fld>
            <a:endParaRPr lang="fr-FR" altLang="fr-FR">
              <a:latin typeface="Arial" charset="0"/>
              <a:cs typeface="Arial" charset="0"/>
            </a:endParaRPr>
          </a:p>
        </p:txBody>
      </p:sp>
      <p:sp>
        <p:nvSpPr>
          <p:cNvPr id="135173"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OUTILS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DE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GESTION</a:t>
            </a:r>
          </a:p>
        </p:txBody>
      </p:sp>
      <p:sp>
        <p:nvSpPr>
          <p:cNvPr id="136194" name="Rectangle 3"/>
          <p:cNvSpPr>
            <a:spLocks noGrp="1" noChangeArrowheads="1"/>
          </p:cNvSpPr>
          <p:nvPr>
            <p:ph type="body" idx="1"/>
          </p:nvPr>
        </p:nvSpPr>
        <p:spPr/>
        <p:txBody>
          <a:bodyPr/>
          <a:lstStyle/>
          <a:p>
            <a:pPr eaLnBrk="1" hangingPunct="1">
              <a:buFontTx/>
              <a:buNone/>
            </a:pPr>
            <a:r>
              <a:rPr lang="fr-FR" altLang="fr-FR" sz="2800"/>
              <a:t>Les actions portent sur:</a:t>
            </a:r>
          </a:p>
          <a:p>
            <a:pPr eaLnBrk="1" hangingPunct="1">
              <a:buFontTx/>
              <a:buNone/>
            </a:pPr>
            <a:r>
              <a:rPr lang="fr-FR" altLang="fr-FR" sz="2800"/>
              <a:t>- Les pratiques, savoir et savoir faire (PBI, GD…)</a:t>
            </a:r>
          </a:p>
          <a:p>
            <a:pPr eaLnBrk="1" hangingPunct="1">
              <a:buFontTx/>
              <a:buNone/>
            </a:pPr>
            <a:r>
              <a:rPr lang="fr-FR" altLang="fr-FR" sz="2800"/>
              <a:t>- Les comportements, éco gestes, bruits, pollutions, déchets…</a:t>
            </a:r>
          </a:p>
          <a:p>
            <a:pPr eaLnBrk="1" hangingPunct="1">
              <a:buFontTx/>
              <a:buNone/>
            </a:pPr>
            <a:r>
              <a:rPr lang="fr-FR" altLang="fr-FR" sz="2800"/>
              <a:t>- La synergie des équipes, organisation, coordination, autonomie, animation</a:t>
            </a:r>
          </a:p>
          <a:p>
            <a:pPr eaLnBrk="1" hangingPunct="1">
              <a:buFontTx/>
              <a:buNone/>
            </a:pPr>
            <a:r>
              <a:rPr lang="fr-FR" altLang="fr-FR" sz="2800"/>
              <a:t>- La communication externe et interne</a:t>
            </a:r>
          </a:p>
          <a:p>
            <a:pPr eaLnBrk="1" hangingPunct="1">
              <a:buFontTx/>
              <a:buNone/>
            </a:pPr>
            <a:r>
              <a:rPr lang="fr-FR" altLang="fr-FR" sz="2800"/>
              <a:t>- La formation</a:t>
            </a:r>
          </a:p>
          <a:p>
            <a:pPr eaLnBrk="1" hangingPunct="1">
              <a:buFontTx/>
              <a:buNone/>
            </a:pPr>
            <a:r>
              <a:rPr lang="fr-FR" altLang="fr-FR" sz="2800"/>
              <a:t>- L’anticipation des prévisions budgétaires</a:t>
            </a:r>
          </a:p>
        </p:txBody>
      </p:sp>
      <p:sp>
        <p:nvSpPr>
          <p:cNvPr id="136195" name="Espace réservé de la date 8"/>
          <p:cNvSpPr>
            <a:spLocks noGrp="1"/>
          </p:cNvSpPr>
          <p:nvPr>
            <p:ph type="dt" sz="quarter" idx="10"/>
          </p:nvPr>
        </p:nvSpPr>
        <p:spPr>
          <a:noFill/>
        </p:spPr>
        <p:txBody>
          <a:bodyPr/>
          <a:lstStyle/>
          <a:p>
            <a:fld id="{AA6A083D-5BB2-423D-BB2A-DAE1C230AA7C}" type="datetime1">
              <a:rPr lang="fr-FR" altLang="fr-FR" smtClean="0"/>
              <a:pPr/>
              <a:t>13/12/2024</a:t>
            </a:fld>
            <a:endParaRPr lang="fr-FR" altLang="fr-FR"/>
          </a:p>
        </p:txBody>
      </p:sp>
      <p:sp>
        <p:nvSpPr>
          <p:cNvPr id="136196" name="Espace réservé du numéro de diapositive 9"/>
          <p:cNvSpPr>
            <a:spLocks noGrp="1"/>
          </p:cNvSpPr>
          <p:nvPr>
            <p:ph type="sldNum" sz="quarter" idx="12"/>
          </p:nvPr>
        </p:nvSpPr>
        <p:spPr>
          <a:noFill/>
        </p:spPr>
        <p:txBody>
          <a:bodyPr/>
          <a:lstStyle/>
          <a:p>
            <a:fld id="{35B48824-5DAD-4A4C-8D29-B0EC1F4130D2}" type="slidenum">
              <a:rPr lang="fr-FR" altLang="fr-FR" smtClean="0">
                <a:latin typeface="Arial" charset="0"/>
                <a:cs typeface="Arial" charset="0"/>
              </a:rPr>
              <a:pPr/>
              <a:t>18</a:t>
            </a:fld>
            <a:endParaRPr lang="fr-FR" altLang="fr-FR">
              <a:latin typeface="Arial" charset="0"/>
              <a:cs typeface="Arial" charset="0"/>
            </a:endParaRPr>
          </a:p>
        </p:txBody>
      </p:sp>
      <p:sp>
        <p:nvSpPr>
          <p:cNvPr id="136197"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Oval 3"/>
          <p:cNvSpPr>
            <a:spLocks noChangeArrowheads="1"/>
          </p:cNvSpPr>
          <p:nvPr/>
        </p:nvSpPr>
        <p:spPr bwMode="auto">
          <a:xfrm>
            <a:off x="539750" y="188913"/>
            <a:ext cx="8208963" cy="6669087"/>
          </a:xfrm>
          <a:prstGeom prst="ellipse">
            <a:avLst/>
          </a:prstGeom>
          <a:solidFill>
            <a:schemeClr val="bg1"/>
          </a:solidFill>
          <a:ln w="12700">
            <a:solidFill>
              <a:srgbClr val="FF0000"/>
            </a:solidFill>
            <a:round/>
            <a:headEnd/>
            <a:tailEnd/>
          </a:ln>
        </p:spPr>
        <p:txBody>
          <a:bodyPr wrap="none" anchor="ctr"/>
          <a:lstStyle/>
          <a:p>
            <a:pPr algn="ctr"/>
            <a:r>
              <a:rPr lang="fr-FR" altLang="fr-FR" sz="1600"/>
              <a:t>ORGANISATION  PERFORMANTE</a:t>
            </a:r>
          </a:p>
          <a:p>
            <a:pPr algn="ctr"/>
            <a:r>
              <a:rPr lang="fr-FR" altLang="fr-FR" sz="1600"/>
              <a:t>- Services de qualité répondant</a:t>
            </a:r>
          </a:p>
          <a:p>
            <a:pPr algn="ctr"/>
            <a:r>
              <a:rPr lang="fr-FR" altLang="fr-FR" sz="1600"/>
              <a:t> aux besoins/demandes</a:t>
            </a:r>
          </a:p>
          <a:p>
            <a:pPr algn="ctr"/>
            <a:endParaRPr lang="fr-FR" altLang="fr-FR" sz="800"/>
          </a:p>
          <a:p>
            <a:pPr algn="ctr"/>
            <a:r>
              <a:rPr lang="fr-FR" altLang="fr-FR" sz="1600"/>
              <a:t>- Claire sur sa raison d’être (SENS)</a:t>
            </a:r>
          </a:p>
          <a:p>
            <a:pPr algn="ctr"/>
            <a:r>
              <a:rPr lang="fr-FR" altLang="fr-FR" sz="1600"/>
              <a:t>- Capable de mobiliser collectivement et individuellement </a:t>
            </a:r>
          </a:p>
          <a:p>
            <a:pPr algn="ctr"/>
            <a:r>
              <a:rPr lang="fr-FR" altLang="fr-FR" sz="1600"/>
              <a:t>sur un PROJET  </a:t>
            </a:r>
            <a:r>
              <a:rPr lang="fr-FR" altLang="fr-FR">
                <a:sym typeface="Wingdings 3" pitchFamily="18" charset="2"/>
              </a:rPr>
              <a:t></a:t>
            </a:r>
          </a:p>
          <a:p>
            <a:pPr algn="ctr"/>
            <a:endParaRPr lang="fr-FR" altLang="fr-FR" sz="900"/>
          </a:p>
          <a:p>
            <a:pPr algn="ctr"/>
            <a:r>
              <a:rPr lang="fr-FR" altLang="fr-FR">
                <a:sym typeface="Wingdings 3" pitchFamily="18" charset="2"/>
              </a:rPr>
              <a:t></a:t>
            </a:r>
            <a:r>
              <a:rPr lang="fr-FR" altLang="fr-FR" sz="1600">
                <a:sym typeface="Wingdings 3" pitchFamily="18" charset="2"/>
              </a:rPr>
              <a:t>  </a:t>
            </a:r>
            <a:r>
              <a:rPr lang="fr-FR" altLang="fr-FR" sz="1600"/>
              <a:t>UN « MANAGEMENT » PERFORMANT</a:t>
            </a:r>
          </a:p>
          <a:p>
            <a:pPr algn="ctr"/>
            <a:endParaRPr lang="fr-FR" altLang="fr-FR" sz="800"/>
          </a:p>
          <a:p>
            <a:pPr algn="ctr"/>
            <a:r>
              <a:rPr lang="fr-FR" altLang="fr-FR" sz="1600"/>
              <a:t> Doit créer les conditions de la motivation par :</a:t>
            </a:r>
          </a:p>
          <a:p>
            <a:pPr algn="ctr"/>
            <a:r>
              <a:rPr lang="fr-FR" altLang="fr-FR" sz="1600"/>
              <a:t>- son expertise des savoir-faire</a:t>
            </a:r>
          </a:p>
          <a:p>
            <a:pPr algn="ctr"/>
            <a:r>
              <a:rPr lang="fr-FR" altLang="fr-FR" sz="1600"/>
              <a:t>- la coordination des interactions entre métiers</a:t>
            </a:r>
          </a:p>
          <a:p>
            <a:pPr algn="ctr"/>
            <a:r>
              <a:rPr lang="fr-FR" altLang="fr-FR" sz="1600"/>
              <a:t>- la gestion des processus individuels</a:t>
            </a:r>
          </a:p>
          <a:p>
            <a:pPr algn="ctr"/>
            <a:r>
              <a:rPr lang="fr-FR" altLang="fr-FR" sz="1600"/>
              <a:t>- la définition de la stratégie et du sens</a:t>
            </a:r>
          </a:p>
          <a:p>
            <a:pPr algn="ctr"/>
            <a:r>
              <a:rPr lang="fr-FR" altLang="fr-FR">
                <a:sym typeface="Wingdings 3" pitchFamily="18" charset="2"/>
              </a:rPr>
              <a:t></a:t>
            </a:r>
          </a:p>
          <a:p>
            <a:pPr algn="ctr"/>
            <a:endParaRPr lang="fr-FR" altLang="fr-FR" sz="800"/>
          </a:p>
          <a:p>
            <a:pPr algn="ctr"/>
            <a:r>
              <a:rPr lang="fr-FR" altLang="fr-FR">
                <a:sym typeface="Wingdings 3" pitchFamily="18" charset="2"/>
              </a:rPr>
              <a:t></a:t>
            </a:r>
            <a:r>
              <a:rPr lang="fr-FR" altLang="fr-FR" sz="1600">
                <a:sym typeface="Wingdings 3" pitchFamily="18" charset="2"/>
              </a:rPr>
              <a:t>  </a:t>
            </a:r>
            <a:r>
              <a:rPr lang="fr-FR" altLang="fr-FR" sz="1600"/>
              <a:t>AGENTS PERFORMANTS</a:t>
            </a:r>
          </a:p>
          <a:p>
            <a:pPr algn="ctr"/>
            <a:r>
              <a:rPr lang="fr-FR" altLang="fr-FR" sz="1600"/>
              <a:t>   </a:t>
            </a:r>
            <a:r>
              <a:rPr lang="fr-FR" altLang="fr-FR"/>
              <a:t>Agents motivés</a:t>
            </a:r>
          </a:p>
          <a:p>
            <a:pPr algn="ctr"/>
            <a:r>
              <a:rPr lang="fr-FR" altLang="fr-FR" sz="1600"/>
              <a:t>- besoins matériels/logistiques</a:t>
            </a:r>
          </a:p>
          <a:p>
            <a:pPr algn="ctr"/>
            <a:r>
              <a:rPr lang="fr-FR" altLang="fr-FR" sz="1600"/>
              <a:t>- besoin de sécurité (santé au travail, hygiène et sécurité</a:t>
            </a:r>
          </a:p>
          <a:p>
            <a:pPr algn="ctr"/>
            <a:r>
              <a:rPr lang="fr-FR" altLang="fr-FR" sz="1600"/>
              <a:t>- besoin d’appartenance (vision, valeurs)</a:t>
            </a:r>
          </a:p>
          <a:p>
            <a:pPr algn="ctr"/>
            <a:r>
              <a:rPr lang="fr-FR" altLang="fr-FR" sz="1600"/>
              <a:t>- besoin d’estime de soi (reconnaissance)</a:t>
            </a:r>
          </a:p>
          <a:p>
            <a:pPr algn="ctr"/>
            <a:r>
              <a:rPr lang="fr-FR" altLang="fr-FR" sz="1600"/>
              <a:t>- besoin d’accomplissement </a:t>
            </a:r>
            <a:r>
              <a:rPr lang="fr-FR" altLang="fr-FR" sz="1600" i="1"/>
              <a:t>(« je suis utile,</a:t>
            </a:r>
          </a:p>
          <a:p>
            <a:pPr algn="ctr"/>
            <a:r>
              <a:rPr lang="fr-FR" altLang="fr-FR" sz="1600" i="1"/>
              <a:t> je contribue à quelques chose</a:t>
            </a:r>
          </a:p>
          <a:p>
            <a:pPr algn="ctr"/>
            <a:r>
              <a:rPr lang="fr-FR" altLang="fr-FR" sz="1600" i="1"/>
              <a:t>qui est plus grand que moi »)</a:t>
            </a:r>
          </a:p>
        </p:txBody>
      </p:sp>
      <p:sp>
        <p:nvSpPr>
          <p:cNvPr id="40968" name="AutoShape 8"/>
          <p:cNvSpPr>
            <a:spLocks noChangeArrowheads="1"/>
          </p:cNvSpPr>
          <p:nvPr/>
        </p:nvSpPr>
        <p:spPr bwMode="auto">
          <a:xfrm>
            <a:off x="2124075" y="3500438"/>
            <a:ext cx="431800" cy="215900"/>
          </a:xfrm>
          <a:prstGeom prst="leftArrow">
            <a:avLst>
              <a:gd name="adj1" fmla="val 50000"/>
              <a:gd name="adj2" fmla="val 50000"/>
            </a:avLst>
          </a:prstGeom>
          <a:solidFill>
            <a:srgbClr val="000000"/>
          </a:solidFill>
          <a:ln w="38100">
            <a:solidFill>
              <a:schemeClr val="tx1"/>
            </a:solidFill>
            <a:miter lim="800000"/>
            <a:headEnd/>
            <a:tailEnd/>
          </a:ln>
        </p:spPr>
        <p:txBody>
          <a:bodyPr wrap="none" anchor="ctr"/>
          <a:lstStyle/>
          <a:p>
            <a:endParaRPr lang="fr-FR" altLang="fr-FR" b="0">
              <a:latin typeface="Verdana" pitchFamily="34" charset="0"/>
            </a:endParaRPr>
          </a:p>
        </p:txBody>
      </p:sp>
      <p:sp>
        <p:nvSpPr>
          <p:cNvPr id="40973" name="Rectangle 13"/>
          <p:cNvSpPr>
            <a:spLocks noChangeArrowheads="1"/>
          </p:cNvSpPr>
          <p:nvPr/>
        </p:nvSpPr>
        <p:spPr bwMode="auto">
          <a:xfrm>
            <a:off x="0" y="2852738"/>
            <a:ext cx="2051050" cy="1655762"/>
          </a:xfrm>
          <a:prstGeom prst="rect">
            <a:avLst/>
          </a:prstGeom>
          <a:solidFill>
            <a:schemeClr val="bg1"/>
          </a:solidFill>
          <a:ln w="9525">
            <a:solidFill>
              <a:schemeClr val="bg1"/>
            </a:solidFill>
            <a:miter lim="800000"/>
            <a:headEnd/>
            <a:tailEnd/>
          </a:ln>
        </p:spPr>
        <p:txBody>
          <a:bodyPr wrap="none" anchor="ctr"/>
          <a:lstStyle/>
          <a:p>
            <a:r>
              <a:rPr lang="fr-FR" altLang="fr-FR" sz="1500"/>
              <a:t>Donc un cadre doit :</a:t>
            </a:r>
          </a:p>
          <a:p>
            <a:r>
              <a:rPr lang="fr-FR" altLang="fr-FR" sz="1500"/>
              <a:t>Organiser/planifier</a:t>
            </a:r>
          </a:p>
          <a:p>
            <a:r>
              <a:rPr lang="fr-FR" altLang="fr-FR" sz="1500"/>
              <a:t>Diriger/réguler</a:t>
            </a:r>
          </a:p>
          <a:p>
            <a:r>
              <a:rPr lang="fr-FR" altLang="fr-FR" sz="1500"/>
              <a:t>Informer/écouter</a:t>
            </a:r>
          </a:p>
          <a:p>
            <a:r>
              <a:rPr lang="fr-FR" altLang="fr-FR" sz="1500"/>
              <a:t>Contrôler</a:t>
            </a:r>
          </a:p>
          <a:p>
            <a:r>
              <a:rPr lang="fr-FR" altLang="fr-FR" sz="1500"/>
              <a:t>Atteindre les buts </a:t>
            </a:r>
          </a:p>
          <a:p>
            <a:r>
              <a:rPr lang="fr-FR" altLang="fr-FR" sz="1500"/>
              <a:t>Fixés, etc...</a:t>
            </a:r>
          </a:p>
        </p:txBody>
      </p:sp>
      <p:sp>
        <p:nvSpPr>
          <p:cNvPr id="138244" name="Text Box 15"/>
          <p:cNvSpPr txBox="1">
            <a:spLocks noChangeArrowheads="1"/>
          </p:cNvSpPr>
          <p:nvPr/>
        </p:nvSpPr>
        <p:spPr bwMode="auto">
          <a:xfrm>
            <a:off x="2484438" y="0"/>
            <a:ext cx="4248150" cy="366713"/>
          </a:xfrm>
          <a:prstGeom prst="rect">
            <a:avLst/>
          </a:prstGeom>
          <a:noFill/>
          <a:ln w="9525">
            <a:noFill/>
            <a:miter lim="800000"/>
            <a:headEnd/>
            <a:tailEnd/>
          </a:ln>
        </p:spPr>
        <p:txBody>
          <a:bodyPr>
            <a:spAutoFit/>
          </a:bodyPr>
          <a:lstStyle/>
          <a:p>
            <a:pPr>
              <a:spcBef>
                <a:spcPct val="50000"/>
              </a:spcBef>
            </a:pPr>
            <a:r>
              <a:rPr lang="fr-FR" altLang="fr-FR">
                <a:solidFill>
                  <a:srgbClr val="003399"/>
                </a:solidFill>
                <a:latin typeface="Franklin Gothic Medium" pitchFamily="34" charset="0"/>
              </a:rPr>
              <a:t>LES FONDEMENTS DE LA DEMARCHE</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fill="hold"/>
                                        <p:tgtEl>
                                          <p:spTgt spid="40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 calcmode="lin" valueType="num">
                                      <p:cBhvr>
                                        <p:cTn id="12" dur="500" fill="hold"/>
                                        <p:tgtEl>
                                          <p:spTgt spid="409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096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096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 calcmode="lin" valueType="num">
                                      <p:cBhvr>
                                        <p:cTn id="17" dur="500" fill="hold"/>
                                        <p:tgtEl>
                                          <p:spTgt spid="409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6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096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40963">
                                            <p:txEl>
                                              <p:pRg st="8" end="8"/>
                                            </p:txEl>
                                          </p:spTgt>
                                        </p:tgtEl>
                                        <p:attrNameLst>
                                          <p:attrName>style.visibility</p:attrName>
                                        </p:attrNameLst>
                                      </p:cBhvr>
                                      <p:to>
                                        <p:strVal val="visible"/>
                                      </p:to>
                                    </p:set>
                                    <p:anim calcmode="lin" valueType="num">
                                      <p:cBhvr>
                                        <p:cTn id="24" dur="500" fill="hold"/>
                                        <p:tgtEl>
                                          <p:spTgt spid="40963">
                                            <p:txEl>
                                              <p:pRg st="8" end="8"/>
                                            </p:txEl>
                                          </p:spTgt>
                                        </p:tgtEl>
                                        <p:attrNameLst>
                                          <p:attrName>ppt_w</p:attrName>
                                        </p:attrNameLst>
                                      </p:cBhvr>
                                      <p:tavLst>
                                        <p:tav tm="0">
                                          <p:val>
                                            <p:fltVal val="0"/>
                                          </p:val>
                                        </p:tav>
                                        <p:tav tm="100000">
                                          <p:val>
                                            <p:strVal val="#ppt_w"/>
                                          </p:val>
                                        </p:tav>
                                      </p:tavLst>
                                    </p:anim>
                                    <p:anim calcmode="lin" valueType="num">
                                      <p:cBhvr>
                                        <p:cTn id="25" dur="500" fill="hold"/>
                                        <p:tgtEl>
                                          <p:spTgt spid="40963">
                                            <p:txEl>
                                              <p:pRg st="8" end="8"/>
                                            </p:txEl>
                                          </p:spTgt>
                                        </p:tgtEl>
                                        <p:attrNameLst>
                                          <p:attrName>ppt_h</p:attrName>
                                        </p:attrNameLst>
                                      </p:cBhvr>
                                      <p:tavLst>
                                        <p:tav tm="0">
                                          <p:val>
                                            <p:fltVal val="0"/>
                                          </p:val>
                                        </p:tav>
                                        <p:tav tm="100000">
                                          <p:val>
                                            <p:strVal val="#ppt_h"/>
                                          </p:val>
                                        </p:tav>
                                      </p:tavLst>
                                    </p:anim>
                                    <p:animEffect transition="in" filter="fade">
                                      <p:cBhvr>
                                        <p:cTn id="26" dur="500"/>
                                        <p:tgtEl>
                                          <p:spTgt spid="40963">
                                            <p:txEl>
                                              <p:pRg st="8" end="8"/>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40963">
                                            <p:txEl>
                                              <p:pRg st="17" end="17"/>
                                            </p:txEl>
                                          </p:spTgt>
                                        </p:tgtEl>
                                        <p:attrNameLst>
                                          <p:attrName>style.visibility</p:attrName>
                                        </p:attrNameLst>
                                      </p:cBhvr>
                                      <p:to>
                                        <p:strVal val="visible"/>
                                      </p:to>
                                    </p:set>
                                    <p:anim calcmode="lin" valueType="num">
                                      <p:cBhvr>
                                        <p:cTn id="31" dur="500" fill="hold"/>
                                        <p:tgtEl>
                                          <p:spTgt spid="40963">
                                            <p:txEl>
                                              <p:pRg st="17" end="17"/>
                                            </p:txEl>
                                          </p:spTgt>
                                        </p:tgtEl>
                                        <p:attrNameLst>
                                          <p:attrName>ppt_w</p:attrName>
                                        </p:attrNameLst>
                                      </p:cBhvr>
                                      <p:tavLst>
                                        <p:tav tm="0">
                                          <p:val>
                                            <p:fltVal val="0"/>
                                          </p:val>
                                        </p:tav>
                                        <p:tav tm="100000">
                                          <p:val>
                                            <p:strVal val="#ppt_w"/>
                                          </p:val>
                                        </p:tav>
                                      </p:tavLst>
                                    </p:anim>
                                    <p:anim calcmode="lin" valueType="num">
                                      <p:cBhvr>
                                        <p:cTn id="32" dur="500" fill="hold"/>
                                        <p:tgtEl>
                                          <p:spTgt spid="40963">
                                            <p:txEl>
                                              <p:pRg st="17" end="17"/>
                                            </p:txEl>
                                          </p:spTgt>
                                        </p:tgtEl>
                                        <p:attrNameLst>
                                          <p:attrName>ppt_h</p:attrName>
                                        </p:attrNameLst>
                                      </p:cBhvr>
                                      <p:tavLst>
                                        <p:tav tm="0">
                                          <p:val>
                                            <p:fltVal val="0"/>
                                          </p:val>
                                        </p:tav>
                                        <p:tav tm="100000">
                                          <p:val>
                                            <p:strVal val="#ppt_h"/>
                                          </p:val>
                                        </p:tav>
                                      </p:tavLst>
                                    </p:anim>
                                    <p:animEffect transition="in" filter="fade">
                                      <p:cBhvr>
                                        <p:cTn id="33" dur="500"/>
                                        <p:tgtEl>
                                          <p:spTgt spid="40963">
                                            <p:txEl>
                                              <p:pRg st="17" end="1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nodeType="clickEffect">
                                  <p:stCondLst>
                                    <p:cond delay="0"/>
                                  </p:stCondLst>
                                  <p:childTnLst>
                                    <p:set>
                                      <p:cBhvr>
                                        <p:cTn id="37" dur="1" fill="hold">
                                          <p:stCondLst>
                                            <p:cond delay="0"/>
                                          </p:stCondLst>
                                        </p:cTn>
                                        <p:tgtEl>
                                          <p:spTgt spid="40963">
                                            <p:txEl>
                                              <p:pRg st="18" end="18"/>
                                            </p:txEl>
                                          </p:spTgt>
                                        </p:tgtEl>
                                        <p:attrNameLst>
                                          <p:attrName>style.visibility</p:attrName>
                                        </p:attrNameLst>
                                      </p:cBhvr>
                                      <p:to>
                                        <p:strVal val="visible"/>
                                      </p:to>
                                    </p:set>
                                    <p:anim calcmode="lin" valueType="num">
                                      <p:cBhvr>
                                        <p:cTn id="38" dur="500" fill="hold"/>
                                        <p:tgtEl>
                                          <p:spTgt spid="40963">
                                            <p:txEl>
                                              <p:pRg st="18" end="18"/>
                                            </p:txEl>
                                          </p:spTgt>
                                        </p:tgtEl>
                                        <p:attrNameLst>
                                          <p:attrName>ppt_w</p:attrName>
                                        </p:attrNameLst>
                                      </p:cBhvr>
                                      <p:tavLst>
                                        <p:tav tm="0">
                                          <p:val>
                                            <p:fltVal val="0"/>
                                          </p:val>
                                        </p:tav>
                                        <p:tav tm="100000">
                                          <p:val>
                                            <p:strVal val="#ppt_w"/>
                                          </p:val>
                                        </p:tav>
                                      </p:tavLst>
                                    </p:anim>
                                    <p:anim calcmode="lin" valueType="num">
                                      <p:cBhvr>
                                        <p:cTn id="39" dur="500" fill="hold"/>
                                        <p:tgtEl>
                                          <p:spTgt spid="40963">
                                            <p:txEl>
                                              <p:pRg st="18" end="18"/>
                                            </p:txEl>
                                          </p:spTgt>
                                        </p:tgtEl>
                                        <p:attrNameLst>
                                          <p:attrName>ppt_h</p:attrName>
                                        </p:attrNameLst>
                                      </p:cBhvr>
                                      <p:tavLst>
                                        <p:tav tm="0">
                                          <p:val>
                                            <p:fltVal val="0"/>
                                          </p:val>
                                        </p:tav>
                                        <p:tav tm="100000">
                                          <p:val>
                                            <p:strVal val="#ppt_h"/>
                                          </p:val>
                                        </p:tav>
                                      </p:tavLst>
                                    </p:anim>
                                    <p:animEffect transition="in" filter="fade">
                                      <p:cBhvr>
                                        <p:cTn id="40" dur="500"/>
                                        <p:tgtEl>
                                          <p:spTgt spid="40963">
                                            <p:txEl>
                                              <p:pRg st="18" end="18"/>
                                            </p:txEl>
                                          </p:spTgt>
                                        </p:tgtEl>
                                      </p:cBhvr>
                                    </p:animEffect>
                                  </p:childTnLst>
                                </p:cTn>
                              </p:par>
                              <p:par>
                                <p:cTn id="41" presetID="53" presetClass="entr" presetSubtype="0" fill="hold" nodeType="withEffect">
                                  <p:stCondLst>
                                    <p:cond delay="0"/>
                                  </p:stCondLst>
                                  <p:childTnLst>
                                    <p:set>
                                      <p:cBhvr>
                                        <p:cTn id="42" dur="1" fill="hold">
                                          <p:stCondLst>
                                            <p:cond delay="0"/>
                                          </p:stCondLst>
                                        </p:cTn>
                                        <p:tgtEl>
                                          <p:spTgt spid="40963">
                                            <p:txEl>
                                              <p:pRg st="19" end="19"/>
                                            </p:txEl>
                                          </p:spTgt>
                                        </p:tgtEl>
                                        <p:attrNameLst>
                                          <p:attrName>style.visibility</p:attrName>
                                        </p:attrNameLst>
                                      </p:cBhvr>
                                      <p:to>
                                        <p:strVal val="visible"/>
                                      </p:to>
                                    </p:set>
                                    <p:anim calcmode="lin" valueType="num">
                                      <p:cBhvr>
                                        <p:cTn id="43" dur="500" fill="hold"/>
                                        <p:tgtEl>
                                          <p:spTgt spid="40963">
                                            <p:txEl>
                                              <p:pRg st="19" end="19"/>
                                            </p:txEl>
                                          </p:spTgt>
                                        </p:tgtEl>
                                        <p:attrNameLst>
                                          <p:attrName>ppt_w</p:attrName>
                                        </p:attrNameLst>
                                      </p:cBhvr>
                                      <p:tavLst>
                                        <p:tav tm="0">
                                          <p:val>
                                            <p:fltVal val="0"/>
                                          </p:val>
                                        </p:tav>
                                        <p:tav tm="100000">
                                          <p:val>
                                            <p:strVal val="#ppt_w"/>
                                          </p:val>
                                        </p:tav>
                                      </p:tavLst>
                                    </p:anim>
                                    <p:anim calcmode="lin" valueType="num">
                                      <p:cBhvr>
                                        <p:cTn id="44" dur="500" fill="hold"/>
                                        <p:tgtEl>
                                          <p:spTgt spid="40963">
                                            <p:txEl>
                                              <p:pRg st="19" end="19"/>
                                            </p:txEl>
                                          </p:spTgt>
                                        </p:tgtEl>
                                        <p:attrNameLst>
                                          <p:attrName>ppt_h</p:attrName>
                                        </p:attrNameLst>
                                      </p:cBhvr>
                                      <p:tavLst>
                                        <p:tav tm="0">
                                          <p:val>
                                            <p:fltVal val="0"/>
                                          </p:val>
                                        </p:tav>
                                        <p:tav tm="100000">
                                          <p:val>
                                            <p:strVal val="#ppt_h"/>
                                          </p:val>
                                        </p:tav>
                                      </p:tavLst>
                                    </p:anim>
                                    <p:animEffect transition="in" filter="fade">
                                      <p:cBhvr>
                                        <p:cTn id="45" dur="500"/>
                                        <p:tgtEl>
                                          <p:spTgt spid="40963">
                                            <p:txEl>
                                              <p:pRg st="19" end="19"/>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40963">
                                            <p:txEl>
                                              <p:pRg st="20" end="20"/>
                                            </p:txEl>
                                          </p:spTgt>
                                        </p:tgtEl>
                                        <p:attrNameLst>
                                          <p:attrName>style.visibility</p:attrName>
                                        </p:attrNameLst>
                                      </p:cBhvr>
                                      <p:to>
                                        <p:strVal val="visible"/>
                                      </p:to>
                                    </p:set>
                                    <p:anim calcmode="lin" valueType="num">
                                      <p:cBhvr>
                                        <p:cTn id="48" dur="500" fill="hold"/>
                                        <p:tgtEl>
                                          <p:spTgt spid="40963">
                                            <p:txEl>
                                              <p:pRg st="20" end="20"/>
                                            </p:txEl>
                                          </p:spTgt>
                                        </p:tgtEl>
                                        <p:attrNameLst>
                                          <p:attrName>ppt_w</p:attrName>
                                        </p:attrNameLst>
                                      </p:cBhvr>
                                      <p:tavLst>
                                        <p:tav tm="0">
                                          <p:val>
                                            <p:fltVal val="0"/>
                                          </p:val>
                                        </p:tav>
                                        <p:tav tm="100000">
                                          <p:val>
                                            <p:strVal val="#ppt_w"/>
                                          </p:val>
                                        </p:tav>
                                      </p:tavLst>
                                    </p:anim>
                                    <p:anim calcmode="lin" valueType="num">
                                      <p:cBhvr>
                                        <p:cTn id="49" dur="500" fill="hold"/>
                                        <p:tgtEl>
                                          <p:spTgt spid="40963">
                                            <p:txEl>
                                              <p:pRg st="20" end="20"/>
                                            </p:txEl>
                                          </p:spTgt>
                                        </p:tgtEl>
                                        <p:attrNameLst>
                                          <p:attrName>ppt_h</p:attrName>
                                        </p:attrNameLst>
                                      </p:cBhvr>
                                      <p:tavLst>
                                        <p:tav tm="0">
                                          <p:val>
                                            <p:fltVal val="0"/>
                                          </p:val>
                                        </p:tav>
                                        <p:tav tm="100000">
                                          <p:val>
                                            <p:strVal val="#ppt_h"/>
                                          </p:val>
                                        </p:tav>
                                      </p:tavLst>
                                    </p:anim>
                                    <p:animEffect transition="in" filter="fade">
                                      <p:cBhvr>
                                        <p:cTn id="50" dur="500"/>
                                        <p:tgtEl>
                                          <p:spTgt spid="40963">
                                            <p:txEl>
                                              <p:pRg st="20" end="20"/>
                                            </p:txEl>
                                          </p:spTgt>
                                        </p:tgtEl>
                                      </p:cBhvr>
                                    </p:animEffect>
                                  </p:childTnLst>
                                </p:cTn>
                              </p:par>
                              <p:par>
                                <p:cTn id="51" presetID="53" presetClass="entr" presetSubtype="0" fill="hold" nodeType="withEffect">
                                  <p:stCondLst>
                                    <p:cond delay="0"/>
                                  </p:stCondLst>
                                  <p:childTnLst>
                                    <p:set>
                                      <p:cBhvr>
                                        <p:cTn id="52" dur="1" fill="hold">
                                          <p:stCondLst>
                                            <p:cond delay="0"/>
                                          </p:stCondLst>
                                        </p:cTn>
                                        <p:tgtEl>
                                          <p:spTgt spid="40963">
                                            <p:txEl>
                                              <p:pRg st="21" end="21"/>
                                            </p:txEl>
                                          </p:spTgt>
                                        </p:tgtEl>
                                        <p:attrNameLst>
                                          <p:attrName>style.visibility</p:attrName>
                                        </p:attrNameLst>
                                      </p:cBhvr>
                                      <p:to>
                                        <p:strVal val="visible"/>
                                      </p:to>
                                    </p:set>
                                    <p:anim calcmode="lin" valueType="num">
                                      <p:cBhvr>
                                        <p:cTn id="53" dur="500" fill="hold"/>
                                        <p:tgtEl>
                                          <p:spTgt spid="40963">
                                            <p:txEl>
                                              <p:pRg st="21" end="21"/>
                                            </p:txEl>
                                          </p:spTgt>
                                        </p:tgtEl>
                                        <p:attrNameLst>
                                          <p:attrName>ppt_w</p:attrName>
                                        </p:attrNameLst>
                                      </p:cBhvr>
                                      <p:tavLst>
                                        <p:tav tm="0">
                                          <p:val>
                                            <p:fltVal val="0"/>
                                          </p:val>
                                        </p:tav>
                                        <p:tav tm="100000">
                                          <p:val>
                                            <p:strVal val="#ppt_w"/>
                                          </p:val>
                                        </p:tav>
                                      </p:tavLst>
                                    </p:anim>
                                    <p:anim calcmode="lin" valueType="num">
                                      <p:cBhvr>
                                        <p:cTn id="54" dur="500" fill="hold"/>
                                        <p:tgtEl>
                                          <p:spTgt spid="40963">
                                            <p:txEl>
                                              <p:pRg st="21" end="21"/>
                                            </p:txEl>
                                          </p:spTgt>
                                        </p:tgtEl>
                                        <p:attrNameLst>
                                          <p:attrName>ppt_h</p:attrName>
                                        </p:attrNameLst>
                                      </p:cBhvr>
                                      <p:tavLst>
                                        <p:tav tm="0">
                                          <p:val>
                                            <p:fltVal val="0"/>
                                          </p:val>
                                        </p:tav>
                                        <p:tav tm="100000">
                                          <p:val>
                                            <p:strVal val="#ppt_h"/>
                                          </p:val>
                                        </p:tav>
                                      </p:tavLst>
                                    </p:anim>
                                    <p:animEffect transition="in" filter="fade">
                                      <p:cBhvr>
                                        <p:cTn id="55" dur="500"/>
                                        <p:tgtEl>
                                          <p:spTgt spid="40963">
                                            <p:txEl>
                                              <p:pRg st="21" end="21"/>
                                            </p:txEl>
                                          </p:spTgt>
                                        </p:tgtEl>
                                      </p:cBhvr>
                                    </p:animEffect>
                                  </p:childTnLst>
                                </p:cTn>
                              </p:par>
                              <p:par>
                                <p:cTn id="56" presetID="53" presetClass="entr" presetSubtype="0" fill="hold" nodeType="withEffect">
                                  <p:stCondLst>
                                    <p:cond delay="0"/>
                                  </p:stCondLst>
                                  <p:childTnLst>
                                    <p:set>
                                      <p:cBhvr>
                                        <p:cTn id="57" dur="1" fill="hold">
                                          <p:stCondLst>
                                            <p:cond delay="0"/>
                                          </p:stCondLst>
                                        </p:cTn>
                                        <p:tgtEl>
                                          <p:spTgt spid="40963">
                                            <p:txEl>
                                              <p:pRg st="22" end="22"/>
                                            </p:txEl>
                                          </p:spTgt>
                                        </p:tgtEl>
                                        <p:attrNameLst>
                                          <p:attrName>style.visibility</p:attrName>
                                        </p:attrNameLst>
                                      </p:cBhvr>
                                      <p:to>
                                        <p:strVal val="visible"/>
                                      </p:to>
                                    </p:set>
                                    <p:anim calcmode="lin" valueType="num">
                                      <p:cBhvr>
                                        <p:cTn id="58" dur="500" fill="hold"/>
                                        <p:tgtEl>
                                          <p:spTgt spid="40963">
                                            <p:txEl>
                                              <p:pRg st="22" end="22"/>
                                            </p:txEl>
                                          </p:spTgt>
                                        </p:tgtEl>
                                        <p:attrNameLst>
                                          <p:attrName>ppt_w</p:attrName>
                                        </p:attrNameLst>
                                      </p:cBhvr>
                                      <p:tavLst>
                                        <p:tav tm="0">
                                          <p:val>
                                            <p:fltVal val="0"/>
                                          </p:val>
                                        </p:tav>
                                        <p:tav tm="100000">
                                          <p:val>
                                            <p:strVal val="#ppt_w"/>
                                          </p:val>
                                        </p:tav>
                                      </p:tavLst>
                                    </p:anim>
                                    <p:anim calcmode="lin" valueType="num">
                                      <p:cBhvr>
                                        <p:cTn id="59" dur="500" fill="hold"/>
                                        <p:tgtEl>
                                          <p:spTgt spid="40963">
                                            <p:txEl>
                                              <p:pRg st="22" end="22"/>
                                            </p:txEl>
                                          </p:spTgt>
                                        </p:tgtEl>
                                        <p:attrNameLst>
                                          <p:attrName>ppt_h</p:attrName>
                                        </p:attrNameLst>
                                      </p:cBhvr>
                                      <p:tavLst>
                                        <p:tav tm="0">
                                          <p:val>
                                            <p:fltVal val="0"/>
                                          </p:val>
                                        </p:tav>
                                        <p:tav tm="100000">
                                          <p:val>
                                            <p:strVal val="#ppt_h"/>
                                          </p:val>
                                        </p:tav>
                                      </p:tavLst>
                                    </p:anim>
                                    <p:animEffect transition="in" filter="fade">
                                      <p:cBhvr>
                                        <p:cTn id="60" dur="500"/>
                                        <p:tgtEl>
                                          <p:spTgt spid="40963">
                                            <p:txEl>
                                              <p:pRg st="22" end="22"/>
                                            </p:txEl>
                                          </p:spTgt>
                                        </p:tgtEl>
                                      </p:cBhvr>
                                    </p:animEffect>
                                  </p:childTnLst>
                                </p:cTn>
                              </p:par>
                              <p:par>
                                <p:cTn id="61" presetID="53" presetClass="entr" presetSubtype="0" fill="hold" nodeType="withEffect">
                                  <p:stCondLst>
                                    <p:cond delay="0"/>
                                  </p:stCondLst>
                                  <p:childTnLst>
                                    <p:set>
                                      <p:cBhvr>
                                        <p:cTn id="62" dur="1" fill="hold">
                                          <p:stCondLst>
                                            <p:cond delay="0"/>
                                          </p:stCondLst>
                                        </p:cTn>
                                        <p:tgtEl>
                                          <p:spTgt spid="40963">
                                            <p:txEl>
                                              <p:pRg st="23" end="23"/>
                                            </p:txEl>
                                          </p:spTgt>
                                        </p:tgtEl>
                                        <p:attrNameLst>
                                          <p:attrName>style.visibility</p:attrName>
                                        </p:attrNameLst>
                                      </p:cBhvr>
                                      <p:to>
                                        <p:strVal val="visible"/>
                                      </p:to>
                                    </p:set>
                                    <p:anim calcmode="lin" valueType="num">
                                      <p:cBhvr>
                                        <p:cTn id="63" dur="500" fill="hold"/>
                                        <p:tgtEl>
                                          <p:spTgt spid="40963">
                                            <p:txEl>
                                              <p:pRg st="23" end="23"/>
                                            </p:txEl>
                                          </p:spTgt>
                                        </p:tgtEl>
                                        <p:attrNameLst>
                                          <p:attrName>ppt_w</p:attrName>
                                        </p:attrNameLst>
                                      </p:cBhvr>
                                      <p:tavLst>
                                        <p:tav tm="0">
                                          <p:val>
                                            <p:fltVal val="0"/>
                                          </p:val>
                                        </p:tav>
                                        <p:tav tm="100000">
                                          <p:val>
                                            <p:strVal val="#ppt_w"/>
                                          </p:val>
                                        </p:tav>
                                      </p:tavLst>
                                    </p:anim>
                                    <p:anim calcmode="lin" valueType="num">
                                      <p:cBhvr>
                                        <p:cTn id="64" dur="500" fill="hold"/>
                                        <p:tgtEl>
                                          <p:spTgt spid="40963">
                                            <p:txEl>
                                              <p:pRg st="23" end="23"/>
                                            </p:txEl>
                                          </p:spTgt>
                                        </p:tgtEl>
                                        <p:attrNameLst>
                                          <p:attrName>ppt_h</p:attrName>
                                        </p:attrNameLst>
                                      </p:cBhvr>
                                      <p:tavLst>
                                        <p:tav tm="0">
                                          <p:val>
                                            <p:fltVal val="0"/>
                                          </p:val>
                                        </p:tav>
                                        <p:tav tm="100000">
                                          <p:val>
                                            <p:strVal val="#ppt_h"/>
                                          </p:val>
                                        </p:tav>
                                      </p:tavLst>
                                    </p:anim>
                                    <p:animEffect transition="in" filter="fade">
                                      <p:cBhvr>
                                        <p:cTn id="65" dur="500"/>
                                        <p:tgtEl>
                                          <p:spTgt spid="40963">
                                            <p:txEl>
                                              <p:pRg st="23" end="23"/>
                                            </p:txEl>
                                          </p:spTgt>
                                        </p:tgtEl>
                                      </p:cBhvr>
                                    </p:animEffect>
                                  </p:childTnLst>
                                </p:cTn>
                              </p:par>
                              <p:par>
                                <p:cTn id="66" presetID="53" presetClass="entr" presetSubtype="0" fill="hold" nodeType="withEffect">
                                  <p:stCondLst>
                                    <p:cond delay="0"/>
                                  </p:stCondLst>
                                  <p:childTnLst>
                                    <p:set>
                                      <p:cBhvr>
                                        <p:cTn id="67" dur="1" fill="hold">
                                          <p:stCondLst>
                                            <p:cond delay="0"/>
                                          </p:stCondLst>
                                        </p:cTn>
                                        <p:tgtEl>
                                          <p:spTgt spid="40963">
                                            <p:txEl>
                                              <p:pRg st="24" end="24"/>
                                            </p:txEl>
                                          </p:spTgt>
                                        </p:tgtEl>
                                        <p:attrNameLst>
                                          <p:attrName>style.visibility</p:attrName>
                                        </p:attrNameLst>
                                      </p:cBhvr>
                                      <p:to>
                                        <p:strVal val="visible"/>
                                      </p:to>
                                    </p:set>
                                    <p:anim calcmode="lin" valueType="num">
                                      <p:cBhvr>
                                        <p:cTn id="68" dur="500" fill="hold"/>
                                        <p:tgtEl>
                                          <p:spTgt spid="40963">
                                            <p:txEl>
                                              <p:pRg st="24" end="24"/>
                                            </p:txEl>
                                          </p:spTgt>
                                        </p:tgtEl>
                                        <p:attrNameLst>
                                          <p:attrName>ppt_w</p:attrName>
                                        </p:attrNameLst>
                                      </p:cBhvr>
                                      <p:tavLst>
                                        <p:tav tm="0">
                                          <p:val>
                                            <p:fltVal val="0"/>
                                          </p:val>
                                        </p:tav>
                                        <p:tav tm="100000">
                                          <p:val>
                                            <p:strVal val="#ppt_w"/>
                                          </p:val>
                                        </p:tav>
                                      </p:tavLst>
                                    </p:anim>
                                    <p:anim calcmode="lin" valueType="num">
                                      <p:cBhvr>
                                        <p:cTn id="69" dur="500" fill="hold"/>
                                        <p:tgtEl>
                                          <p:spTgt spid="40963">
                                            <p:txEl>
                                              <p:pRg st="24" end="24"/>
                                            </p:txEl>
                                          </p:spTgt>
                                        </p:tgtEl>
                                        <p:attrNameLst>
                                          <p:attrName>ppt_h</p:attrName>
                                        </p:attrNameLst>
                                      </p:cBhvr>
                                      <p:tavLst>
                                        <p:tav tm="0">
                                          <p:val>
                                            <p:fltVal val="0"/>
                                          </p:val>
                                        </p:tav>
                                        <p:tav tm="100000">
                                          <p:val>
                                            <p:strVal val="#ppt_h"/>
                                          </p:val>
                                        </p:tav>
                                      </p:tavLst>
                                    </p:anim>
                                    <p:animEffect transition="in" filter="fade">
                                      <p:cBhvr>
                                        <p:cTn id="70" dur="500"/>
                                        <p:tgtEl>
                                          <p:spTgt spid="40963">
                                            <p:txEl>
                                              <p:pRg st="24" end="24"/>
                                            </p:txEl>
                                          </p:spTgt>
                                        </p:tgtEl>
                                      </p:cBhvr>
                                    </p:animEffect>
                                  </p:childTnLst>
                                </p:cTn>
                              </p:par>
                              <p:par>
                                <p:cTn id="71" presetID="53" presetClass="entr" presetSubtype="0" fill="hold" nodeType="withEffect">
                                  <p:stCondLst>
                                    <p:cond delay="0"/>
                                  </p:stCondLst>
                                  <p:childTnLst>
                                    <p:set>
                                      <p:cBhvr>
                                        <p:cTn id="72" dur="1" fill="hold">
                                          <p:stCondLst>
                                            <p:cond delay="0"/>
                                          </p:stCondLst>
                                        </p:cTn>
                                        <p:tgtEl>
                                          <p:spTgt spid="40963">
                                            <p:txEl>
                                              <p:pRg st="25" end="25"/>
                                            </p:txEl>
                                          </p:spTgt>
                                        </p:tgtEl>
                                        <p:attrNameLst>
                                          <p:attrName>style.visibility</p:attrName>
                                        </p:attrNameLst>
                                      </p:cBhvr>
                                      <p:to>
                                        <p:strVal val="visible"/>
                                      </p:to>
                                    </p:set>
                                    <p:anim calcmode="lin" valueType="num">
                                      <p:cBhvr>
                                        <p:cTn id="73" dur="500" fill="hold"/>
                                        <p:tgtEl>
                                          <p:spTgt spid="40963">
                                            <p:txEl>
                                              <p:pRg st="25" end="25"/>
                                            </p:txEl>
                                          </p:spTgt>
                                        </p:tgtEl>
                                        <p:attrNameLst>
                                          <p:attrName>ppt_w</p:attrName>
                                        </p:attrNameLst>
                                      </p:cBhvr>
                                      <p:tavLst>
                                        <p:tav tm="0">
                                          <p:val>
                                            <p:fltVal val="0"/>
                                          </p:val>
                                        </p:tav>
                                        <p:tav tm="100000">
                                          <p:val>
                                            <p:strVal val="#ppt_w"/>
                                          </p:val>
                                        </p:tav>
                                      </p:tavLst>
                                    </p:anim>
                                    <p:anim calcmode="lin" valueType="num">
                                      <p:cBhvr>
                                        <p:cTn id="74" dur="500" fill="hold"/>
                                        <p:tgtEl>
                                          <p:spTgt spid="40963">
                                            <p:txEl>
                                              <p:pRg st="25" end="25"/>
                                            </p:txEl>
                                          </p:spTgt>
                                        </p:tgtEl>
                                        <p:attrNameLst>
                                          <p:attrName>ppt_h</p:attrName>
                                        </p:attrNameLst>
                                      </p:cBhvr>
                                      <p:tavLst>
                                        <p:tav tm="0">
                                          <p:val>
                                            <p:fltVal val="0"/>
                                          </p:val>
                                        </p:tav>
                                        <p:tav tm="100000">
                                          <p:val>
                                            <p:strVal val="#ppt_h"/>
                                          </p:val>
                                        </p:tav>
                                      </p:tavLst>
                                    </p:anim>
                                    <p:animEffect transition="in" filter="fade">
                                      <p:cBhvr>
                                        <p:cTn id="75" dur="500"/>
                                        <p:tgtEl>
                                          <p:spTgt spid="40963">
                                            <p:txEl>
                                              <p:pRg st="25" end="2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0" fill="hold" nodeType="clickEffect">
                                  <p:stCondLst>
                                    <p:cond delay="0"/>
                                  </p:stCondLst>
                                  <p:childTnLst>
                                    <p:set>
                                      <p:cBhvr>
                                        <p:cTn id="79" dur="1" fill="hold">
                                          <p:stCondLst>
                                            <p:cond delay="0"/>
                                          </p:stCondLst>
                                        </p:cTn>
                                        <p:tgtEl>
                                          <p:spTgt spid="40963">
                                            <p:txEl>
                                              <p:pRg st="10" end="10"/>
                                            </p:txEl>
                                          </p:spTgt>
                                        </p:tgtEl>
                                        <p:attrNameLst>
                                          <p:attrName>style.visibility</p:attrName>
                                        </p:attrNameLst>
                                      </p:cBhvr>
                                      <p:to>
                                        <p:strVal val="visible"/>
                                      </p:to>
                                    </p:set>
                                    <p:anim calcmode="lin" valueType="num">
                                      <p:cBhvr>
                                        <p:cTn id="80" dur="500" fill="hold"/>
                                        <p:tgtEl>
                                          <p:spTgt spid="40963">
                                            <p:txEl>
                                              <p:pRg st="10" end="10"/>
                                            </p:txEl>
                                          </p:spTgt>
                                        </p:tgtEl>
                                        <p:attrNameLst>
                                          <p:attrName>ppt_w</p:attrName>
                                        </p:attrNameLst>
                                      </p:cBhvr>
                                      <p:tavLst>
                                        <p:tav tm="0">
                                          <p:val>
                                            <p:fltVal val="0"/>
                                          </p:val>
                                        </p:tav>
                                        <p:tav tm="100000">
                                          <p:val>
                                            <p:strVal val="#ppt_w"/>
                                          </p:val>
                                        </p:tav>
                                      </p:tavLst>
                                    </p:anim>
                                    <p:anim calcmode="lin" valueType="num">
                                      <p:cBhvr>
                                        <p:cTn id="81" dur="500" fill="hold"/>
                                        <p:tgtEl>
                                          <p:spTgt spid="40963">
                                            <p:txEl>
                                              <p:pRg st="10" end="10"/>
                                            </p:txEl>
                                          </p:spTgt>
                                        </p:tgtEl>
                                        <p:attrNameLst>
                                          <p:attrName>ppt_h</p:attrName>
                                        </p:attrNameLst>
                                      </p:cBhvr>
                                      <p:tavLst>
                                        <p:tav tm="0">
                                          <p:val>
                                            <p:fltVal val="0"/>
                                          </p:val>
                                        </p:tav>
                                        <p:tav tm="100000">
                                          <p:val>
                                            <p:strVal val="#ppt_h"/>
                                          </p:val>
                                        </p:tav>
                                      </p:tavLst>
                                    </p:anim>
                                    <p:animEffect transition="in" filter="fade">
                                      <p:cBhvr>
                                        <p:cTn id="82" dur="500"/>
                                        <p:tgtEl>
                                          <p:spTgt spid="40963">
                                            <p:txEl>
                                              <p:pRg st="10" end="10"/>
                                            </p:txEl>
                                          </p:spTgt>
                                        </p:tgtEl>
                                      </p:cBhvr>
                                    </p:animEffect>
                                  </p:childTnLst>
                                </p:cTn>
                              </p:par>
                              <p:par>
                                <p:cTn id="83" presetID="53" presetClass="entr" presetSubtype="0" fill="hold" nodeType="withEffect">
                                  <p:stCondLst>
                                    <p:cond delay="0"/>
                                  </p:stCondLst>
                                  <p:childTnLst>
                                    <p:set>
                                      <p:cBhvr>
                                        <p:cTn id="84" dur="1" fill="hold">
                                          <p:stCondLst>
                                            <p:cond delay="0"/>
                                          </p:stCondLst>
                                        </p:cTn>
                                        <p:tgtEl>
                                          <p:spTgt spid="40963">
                                            <p:txEl>
                                              <p:pRg st="11" end="11"/>
                                            </p:txEl>
                                          </p:spTgt>
                                        </p:tgtEl>
                                        <p:attrNameLst>
                                          <p:attrName>style.visibility</p:attrName>
                                        </p:attrNameLst>
                                      </p:cBhvr>
                                      <p:to>
                                        <p:strVal val="visible"/>
                                      </p:to>
                                    </p:set>
                                    <p:anim calcmode="lin" valueType="num">
                                      <p:cBhvr>
                                        <p:cTn id="85" dur="500" fill="hold"/>
                                        <p:tgtEl>
                                          <p:spTgt spid="40963">
                                            <p:txEl>
                                              <p:pRg st="11" end="11"/>
                                            </p:txEl>
                                          </p:spTgt>
                                        </p:tgtEl>
                                        <p:attrNameLst>
                                          <p:attrName>ppt_w</p:attrName>
                                        </p:attrNameLst>
                                      </p:cBhvr>
                                      <p:tavLst>
                                        <p:tav tm="0">
                                          <p:val>
                                            <p:fltVal val="0"/>
                                          </p:val>
                                        </p:tav>
                                        <p:tav tm="100000">
                                          <p:val>
                                            <p:strVal val="#ppt_w"/>
                                          </p:val>
                                        </p:tav>
                                      </p:tavLst>
                                    </p:anim>
                                    <p:anim calcmode="lin" valueType="num">
                                      <p:cBhvr>
                                        <p:cTn id="86" dur="500" fill="hold"/>
                                        <p:tgtEl>
                                          <p:spTgt spid="40963">
                                            <p:txEl>
                                              <p:pRg st="11" end="11"/>
                                            </p:txEl>
                                          </p:spTgt>
                                        </p:tgtEl>
                                        <p:attrNameLst>
                                          <p:attrName>ppt_h</p:attrName>
                                        </p:attrNameLst>
                                      </p:cBhvr>
                                      <p:tavLst>
                                        <p:tav tm="0">
                                          <p:val>
                                            <p:fltVal val="0"/>
                                          </p:val>
                                        </p:tav>
                                        <p:tav tm="100000">
                                          <p:val>
                                            <p:strVal val="#ppt_h"/>
                                          </p:val>
                                        </p:tav>
                                      </p:tavLst>
                                    </p:anim>
                                    <p:animEffect transition="in" filter="fade">
                                      <p:cBhvr>
                                        <p:cTn id="87" dur="500"/>
                                        <p:tgtEl>
                                          <p:spTgt spid="40963">
                                            <p:txEl>
                                              <p:pRg st="11" end="11"/>
                                            </p:txEl>
                                          </p:spTgt>
                                        </p:tgtEl>
                                      </p:cBhvr>
                                    </p:animEffect>
                                  </p:childTnLst>
                                </p:cTn>
                              </p:par>
                              <p:par>
                                <p:cTn id="88" presetID="53" presetClass="entr" presetSubtype="0" fill="hold" nodeType="withEffect">
                                  <p:stCondLst>
                                    <p:cond delay="0"/>
                                  </p:stCondLst>
                                  <p:childTnLst>
                                    <p:set>
                                      <p:cBhvr>
                                        <p:cTn id="89" dur="1" fill="hold">
                                          <p:stCondLst>
                                            <p:cond delay="0"/>
                                          </p:stCondLst>
                                        </p:cTn>
                                        <p:tgtEl>
                                          <p:spTgt spid="40963">
                                            <p:txEl>
                                              <p:pRg st="12" end="12"/>
                                            </p:txEl>
                                          </p:spTgt>
                                        </p:tgtEl>
                                        <p:attrNameLst>
                                          <p:attrName>style.visibility</p:attrName>
                                        </p:attrNameLst>
                                      </p:cBhvr>
                                      <p:to>
                                        <p:strVal val="visible"/>
                                      </p:to>
                                    </p:set>
                                    <p:anim calcmode="lin" valueType="num">
                                      <p:cBhvr>
                                        <p:cTn id="90" dur="500" fill="hold"/>
                                        <p:tgtEl>
                                          <p:spTgt spid="40963">
                                            <p:txEl>
                                              <p:pRg st="12" end="12"/>
                                            </p:txEl>
                                          </p:spTgt>
                                        </p:tgtEl>
                                        <p:attrNameLst>
                                          <p:attrName>ppt_w</p:attrName>
                                        </p:attrNameLst>
                                      </p:cBhvr>
                                      <p:tavLst>
                                        <p:tav tm="0">
                                          <p:val>
                                            <p:fltVal val="0"/>
                                          </p:val>
                                        </p:tav>
                                        <p:tav tm="100000">
                                          <p:val>
                                            <p:strVal val="#ppt_w"/>
                                          </p:val>
                                        </p:tav>
                                      </p:tavLst>
                                    </p:anim>
                                    <p:anim calcmode="lin" valueType="num">
                                      <p:cBhvr>
                                        <p:cTn id="91" dur="500" fill="hold"/>
                                        <p:tgtEl>
                                          <p:spTgt spid="40963">
                                            <p:txEl>
                                              <p:pRg st="12" end="12"/>
                                            </p:txEl>
                                          </p:spTgt>
                                        </p:tgtEl>
                                        <p:attrNameLst>
                                          <p:attrName>ppt_h</p:attrName>
                                        </p:attrNameLst>
                                      </p:cBhvr>
                                      <p:tavLst>
                                        <p:tav tm="0">
                                          <p:val>
                                            <p:fltVal val="0"/>
                                          </p:val>
                                        </p:tav>
                                        <p:tav tm="100000">
                                          <p:val>
                                            <p:strVal val="#ppt_h"/>
                                          </p:val>
                                        </p:tav>
                                      </p:tavLst>
                                    </p:anim>
                                    <p:animEffect transition="in" filter="fade">
                                      <p:cBhvr>
                                        <p:cTn id="92" dur="500"/>
                                        <p:tgtEl>
                                          <p:spTgt spid="40963">
                                            <p:txEl>
                                              <p:pRg st="12" end="12"/>
                                            </p:txEl>
                                          </p:spTgt>
                                        </p:tgtEl>
                                      </p:cBhvr>
                                    </p:animEffect>
                                  </p:childTnLst>
                                </p:cTn>
                              </p:par>
                              <p:par>
                                <p:cTn id="93" presetID="53" presetClass="entr" presetSubtype="0" fill="hold" nodeType="withEffect">
                                  <p:stCondLst>
                                    <p:cond delay="0"/>
                                  </p:stCondLst>
                                  <p:childTnLst>
                                    <p:set>
                                      <p:cBhvr>
                                        <p:cTn id="94" dur="1" fill="hold">
                                          <p:stCondLst>
                                            <p:cond delay="0"/>
                                          </p:stCondLst>
                                        </p:cTn>
                                        <p:tgtEl>
                                          <p:spTgt spid="40963">
                                            <p:txEl>
                                              <p:pRg st="13" end="13"/>
                                            </p:txEl>
                                          </p:spTgt>
                                        </p:tgtEl>
                                        <p:attrNameLst>
                                          <p:attrName>style.visibility</p:attrName>
                                        </p:attrNameLst>
                                      </p:cBhvr>
                                      <p:to>
                                        <p:strVal val="visible"/>
                                      </p:to>
                                    </p:set>
                                    <p:anim calcmode="lin" valueType="num">
                                      <p:cBhvr>
                                        <p:cTn id="95" dur="500" fill="hold"/>
                                        <p:tgtEl>
                                          <p:spTgt spid="40963">
                                            <p:txEl>
                                              <p:pRg st="13" end="13"/>
                                            </p:txEl>
                                          </p:spTgt>
                                        </p:tgtEl>
                                        <p:attrNameLst>
                                          <p:attrName>ppt_w</p:attrName>
                                        </p:attrNameLst>
                                      </p:cBhvr>
                                      <p:tavLst>
                                        <p:tav tm="0">
                                          <p:val>
                                            <p:fltVal val="0"/>
                                          </p:val>
                                        </p:tav>
                                        <p:tav tm="100000">
                                          <p:val>
                                            <p:strVal val="#ppt_w"/>
                                          </p:val>
                                        </p:tav>
                                      </p:tavLst>
                                    </p:anim>
                                    <p:anim calcmode="lin" valueType="num">
                                      <p:cBhvr>
                                        <p:cTn id="96" dur="500" fill="hold"/>
                                        <p:tgtEl>
                                          <p:spTgt spid="40963">
                                            <p:txEl>
                                              <p:pRg st="13" end="13"/>
                                            </p:txEl>
                                          </p:spTgt>
                                        </p:tgtEl>
                                        <p:attrNameLst>
                                          <p:attrName>ppt_h</p:attrName>
                                        </p:attrNameLst>
                                      </p:cBhvr>
                                      <p:tavLst>
                                        <p:tav tm="0">
                                          <p:val>
                                            <p:fltVal val="0"/>
                                          </p:val>
                                        </p:tav>
                                        <p:tav tm="100000">
                                          <p:val>
                                            <p:strVal val="#ppt_h"/>
                                          </p:val>
                                        </p:tav>
                                      </p:tavLst>
                                    </p:anim>
                                    <p:animEffect transition="in" filter="fade">
                                      <p:cBhvr>
                                        <p:cTn id="97" dur="500"/>
                                        <p:tgtEl>
                                          <p:spTgt spid="40963">
                                            <p:txEl>
                                              <p:pRg st="13" end="13"/>
                                            </p:txEl>
                                          </p:spTgt>
                                        </p:tgtEl>
                                      </p:cBhvr>
                                    </p:animEffect>
                                  </p:childTnLst>
                                </p:cTn>
                              </p:par>
                              <p:par>
                                <p:cTn id="98" presetID="53" presetClass="entr" presetSubtype="0" fill="hold" nodeType="withEffect">
                                  <p:stCondLst>
                                    <p:cond delay="0"/>
                                  </p:stCondLst>
                                  <p:childTnLst>
                                    <p:set>
                                      <p:cBhvr>
                                        <p:cTn id="99" dur="1" fill="hold">
                                          <p:stCondLst>
                                            <p:cond delay="0"/>
                                          </p:stCondLst>
                                        </p:cTn>
                                        <p:tgtEl>
                                          <p:spTgt spid="40963">
                                            <p:txEl>
                                              <p:pRg st="14" end="14"/>
                                            </p:txEl>
                                          </p:spTgt>
                                        </p:tgtEl>
                                        <p:attrNameLst>
                                          <p:attrName>style.visibility</p:attrName>
                                        </p:attrNameLst>
                                      </p:cBhvr>
                                      <p:to>
                                        <p:strVal val="visible"/>
                                      </p:to>
                                    </p:set>
                                    <p:anim calcmode="lin" valueType="num">
                                      <p:cBhvr>
                                        <p:cTn id="100" dur="500" fill="hold"/>
                                        <p:tgtEl>
                                          <p:spTgt spid="40963">
                                            <p:txEl>
                                              <p:pRg st="14" end="14"/>
                                            </p:txEl>
                                          </p:spTgt>
                                        </p:tgtEl>
                                        <p:attrNameLst>
                                          <p:attrName>ppt_w</p:attrName>
                                        </p:attrNameLst>
                                      </p:cBhvr>
                                      <p:tavLst>
                                        <p:tav tm="0">
                                          <p:val>
                                            <p:fltVal val="0"/>
                                          </p:val>
                                        </p:tav>
                                        <p:tav tm="100000">
                                          <p:val>
                                            <p:strVal val="#ppt_w"/>
                                          </p:val>
                                        </p:tav>
                                      </p:tavLst>
                                    </p:anim>
                                    <p:anim calcmode="lin" valueType="num">
                                      <p:cBhvr>
                                        <p:cTn id="101" dur="500" fill="hold"/>
                                        <p:tgtEl>
                                          <p:spTgt spid="40963">
                                            <p:txEl>
                                              <p:pRg st="14" end="14"/>
                                            </p:txEl>
                                          </p:spTgt>
                                        </p:tgtEl>
                                        <p:attrNameLst>
                                          <p:attrName>ppt_h</p:attrName>
                                        </p:attrNameLst>
                                      </p:cBhvr>
                                      <p:tavLst>
                                        <p:tav tm="0">
                                          <p:val>
                                            <p:fltVal val="0"/>
                                          </p:val>
                                        </p:tav>
                                        <p:tav tm="100000">
                                          <p:val>
                                            <p:strVal val="#ppt_h"/>
                                          </p:val>
                                        </p:tav>
                                      </p:tavLst>
                                    </p:anim>
                                    <p:animEffect transition="in" filter="fade">
                                      <p:cBhvr>
                                        <p:cTn id="102" dur="500"/>
                                        <p:tgtEl>
                                          <p:spTgt spid="40963">
                                            <p:txEl>
                                              <p:pRg st="14" end="14"/>
                                            </p:txEl>
                                          </p:spTgt>
                                        </p:tgtEl>
                                      </p:cBhvr>
                                    </p:animEffect>
                                  </p:childTnLst>
                                </p:cTn>
                              </p:par>
                              <p:par>
                                <p:cTn id="103" presetID="53" presetClass="entr" presetSubtype="0" fill="hold" nodeType="withEffect">
                                  <p:stCondLst>
                                    <p:cond delay="0"/>
                                  </p:stCondLst>
                                  <p:childTnLst>
                                    <p:set>
                                      <p:cBhvr>
                                        <p:cTn id="104" dur="1" fill="hold">
                                          <p:stCondLst>
                                            <p:cond delay="0"/>
                                          </p:stCondLst>
                                        </p:cTn>
                                        <p:tgtEl>
                                          <p:spTgt spid="40963">
                                            <p:txEl>
                                              <p:pRg st="15" end="15"/>
                                            </p:txEl>
                                          </p:spTgt>
                                        </p:tgtEl>
                                        <p:attrNameLst>
                                          <p:attrName>style.visibility</p:attrName>
                                        </p:attrNameLst>
                                      </p:cBhvr>
                                      <p:to>
                                        <p:strVal val="visible"/>
                                      </p:to>
                                    </p:set>
                                    <p:anim calcmode="lin" valueType="num">
                                      <p:cBhvr>
                                        <p:cTn id="105" dur="500" fill="hold"/>
                                        <p:tgtEl>
                                          <p:spTgt spid="40963">
                                            <p:txEl>
                                              <p:pRg st="15" end="15"/>
                                            </p:txEl>
                                          </p:spTgt>
                                        </p:tgtEl>
                                        <p:attrNameLst>
                                          <p:attrName>ppt_w</p:attrName>
                                        </p:attrNameLst>
                                      </p:cBhvr>
                                      <p:tavLst>
                                        <p:tav tm="0">
                                          <p:val>
                                            <p:fltVal val="0"/>
                                          </p:val>
                                        </p:tav>
                                        <p:tav tm="100000">
                                          <p:val>
                                            <p:strVal val="#ppt_w"/>
                                          </p:val>
                                        </p:tav>
                                      </p:tavLst>
                                    </p:anim>
                                    <p:anim calcmode="lin" valueType="num">
                                      <p:cBhvr>
                                        <p:cTn id="106" dur="500" fill="hold"/>
                                        <p:tgtEl>
                                          <p:spTgt spid="40963">
                                            <p:txEl>
                                              <p:pRg st="15" end="15"/>
                                            </p:txEl>
                                          </p:spTgt>
                                        </p:tgtEl>
                                        <p:attrNameLst>
                                          <p:attrName>ppt_h</p:attrName>
                                        </p:attrNameLst>
                                      </p:cBhvr>
                                      <p:tavLst>
                                        <p:tav tm="0">
                                          <p:val>
                                            <p:fltVal val="0"/>
                                          </p:val>
                                        </p:tav>
                                        <p:tav tm="100000">
                                          <p:val>
                                            <p:strVal val="#ppt_h"/>
                                          </p:val>
                                        </p:tav>
                                      </p:tavLst>
                                    </p:anim>
                                    <p:animEffect transition="in" filter="fade">
                                      <p:cBhvr>
                                        <p:cTn id="107" dur="500"/>
                                        <p:tgtEl>
                                          <p:spTgt spid="40963">
                                            <p:txEl>
                                              <p:pRg st="15" end="15"/>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3" presetClass="entr" presetSubtype="0" fill="hold" nodeType="clickEffect">
                                  <p:stCondLst>
                                    <p:cond delay="0"/>
                                  </p:stCondLst>
                                  <p:childTnLst>
                                    <p:set>
                                      <p:cBhvr>
                                        <p:cTn id="111" dur="1" fill="hold">
                                          <p:stCondLst>
                                            <p:cond delay="0"/>
                                          </p:stCondLst>
                                        </p:cTn>
                                        <p:tgtEl>
                                          <p:spTgt spid="40963">
                                            <p:txEl>
                                              <p:pRg st="4" end="4"/>
                                            </p:txEl>
                                          </p:spTgt>
                                        </p:tgtEl>
                                        <p:attrNameLst>
                                          <p:attrName>style.visibility</p:attrName>
                                        </p:attrNameLst>
                                      </p:cBhvr>
                                      <p:to>
                                        <p:strVal val="visible"/>
                                      </p:to>
                                    </p:set>
                                    <p:anim calcmode="lin" valueType="num">
                                      <p:cBhvr>
                                        <p:cTn id="112" dur="500" fill="hold"/>
                                        <p:tgtEl>
                                          <p:spTgt spid="40963">
                                            <p:txEl>
                                              <p:pRg st="4" end="4"/>
                                            </p:txEl>
                                          </p:spTgt>
                                        </p:tgtEl>
                                        <p:attrNameLst>
                                          <p:attrName>ppt_w</p:attrName>
                                        </p:attrNameLst>
                                      </p:cBhvr>
                                      <p:tavLst>
                                        <p:tav tm="0">
                                          <p:val>
                                            <p:fltVal val="0"/>
                                          </p:val>
                                        </p:tav>
                                        <p:tav tm="100000">
                                          <p:val>
                                            <p:strVal val="#ppt_w"/>
                                          </p:val>
                                        </p:tav>
                                      </p:tavLst>
                                    </p:anim>
                                    <p:anim calcmode="lin" valueType="num">
                                      <p:cBhvr>
                                        <p:cTn id="113" dur="500" fill="hold"/>
                                        <p:tgtEl>
                                          <p:spTgt spid="40963">
                                            <p:txEl>
                                              <p:pRg st="4" end="4"/>
                                            </p:txEl>
                                          </p:spTgt>
                                        </p:tgtEl>
                                        <p:attrNameLst>
                                          <p:attrName>ppt_h</p:attrName>
                                        </p:attrNameLst>
                                      </p:cBhvr>
                                      <p:tavLst>
                                        <p:tav tm="0">
                                          <p:val>
                                            <p:fltVal val="0"/>
                                          </p:val>
                                        </p:tav>
                                        <p:tav tm="100000">
                                          <p:val>
                                            <p:strVal val="#ppt_h"/>
                                          </p:val>
                                        </p:tav>
                                      </p:tavLst>
                                    </p:anim>
                                    <p:animEffect transition="in" filter="fade">
                                      <p:cBhvr>
                                        <p:cTn id="114" dur="500"/>
                                        <p:tgtEl>
                                          <p:spTgt spid="40963">
                                            <p:txEl>
                                              <p:pRg st="4" end="4"/>
                                            </p:txEl>
                                          </p:spTgt>
                                        </p:tgtEl>
                                      </p:cBhvr>
                                    </p:animEffect>
                                  </p:childTnLst>
                                </p:cTn>
                              </p:par>
                              <p:par>
                                <p:cTn id="115" presetID="53" presetClass="entr" presetSubtype="0" fill="hold" nodeType="withEffect">
                                  <p:stCondLst>
                                    <p:cond delay="0"/>
                                  </p:stCondLst>
                                  <p:childTnLst>
                                    <p:set>
                                      <p:cBhvr>
                                        <p:cTn id="116" dur="1" fill="hold">
                                          <p:stCondLst>
                                            <p:cond delay="0"/>
                                          </p:stCondLst>
                                        </p:cTn>
                                        <p:tgtEl>
                                          <p:spTgt spid="40963">
                                            <p:txEl>
                                              <p:pRg st="5" end="5"/>
                                            </p:txEl>
                                          </p:spTgt>
                                        </p:tgtEl>
                                        <p:attrNameLst>
                                          <p:attrName>style.visibility</p:attrName>
                                        </p:attrNameLst>
                                      </p:cBhvr>
                                      <p:to>
                                        <p:strVal val="visible"/>
                                      </p:to>
                                    </p:set>
                                    <p:anim calcmode="lin" valueType="num">
                                      <p:cBhvr>
                                        <p:cTn id="117" dur="500" fill="hold"/>
                                        <p:tgtEl>
                                          <p:spTgt spid="40963">
                                            <p:txEl>
                                              <p:pRg st="5" end="5"/>
                                            </p:txEl>
                                          </p:spTgt>
                                        </p:tgtEl>
                                        <p:attrNameLst>
                                          <p:attrName>ppt_w</p:attrName>
                                        </p:attrNameLst>
                                      </p:cBhvr>
                                      <p:tavLst>
                                        <p:tav tm="0">
                                          <p:val>
                                            <p:fltVal val="0"/>
                                          </p:val>
                                        </p:tav>
                                        <p:tav tm="100000">
                                          <p:val>
                                            <p:strVal val="#ppt_w"/>
                                          </p:val>
                                        </p:tav>
                                      </p:tavLst>
                                    </p:anim>
                                    <p:anim calcmode="lin" valueType="num">
                                      <p:cBhvr>
                                        <p:cTn id="118" dur="500" fill="hold"/>
                                        <p:tgtEl>
                                          <p:spTgt spid="40963">
                                            <p:txEl>
                                              <p:pRg st="5" end="5"/>
                                            </p:txEl>
                                          </p:spTgt>
                                        </p:tgtEl>
                                        <p:attrNameLst>
                                          <p:attrName>ppt_h</p:attrName>
                                        </p:attrNameLst>
                                      </p:cBhvr>
                                      <p:tavLst>
                                        <p:tav tm="0">
                                          <p:val>
                                            <p:fltVal val="0"/>
                                          </p:val>
                                        </p:tav>
                                        <p:tav tm="100000">
                                          <p:val>
                                            <p:strVal val="#ppt_h"/>
                                          </p:val>
                                        </p:tav>
                                      </p:tavLst>
                                    </p:anim>
                                    <p:animEffect transition="in" filter="fade">
                                      <p:cBhvr>
                                        <p:cTn id="119" dur="500"/>
                                        <p:tgtEl>
                                          <p:spTgt spid="40963">
                                            <p:txEl>
                                              <p:pRg st="5" end="5"/>
                                            </p:txEl>
                                          </p:spTgt>
                                        </p:tgtEl>
                                      </p:cBhvr>
                                    </p:animEffect>
                                  </p:childTnLst>
                                </p:cTn>
                              </p:par>
                              <p:par>
                                <p:cTn id="120" presetID="53" presetClass="entr" presetSubtype="0" fill="hold" nodeType="withEffect">
                                  <p:stCondLst>
                                    <p:cond delay="0"/>
                                  </p:stCondLst>
                                  <p:childTnLst>
                                    <p:set>
                                      <p:cBhvr>
                                        <p:cTn id="121" dur="1" fill="hold">
                                          <p:stCondLst>
                                            <p:cond delay="0"/>
                                          </p:stCondLst>
                                        </p:cTn>
                                        <p:tgtEl>
                                          <p:spTgt spid="40963">
                                            <p:txEl>
                                              <p:pRg st="6" end="6"/>
                                            </p:txEl>
                                          </p:spTgt>
                                        </p:tgtEl>
                                        <p:attrNameLst>
                                          <p:attrName>style.visibility</p:attrName>
                                        </p:attrNameLst>
                                      </p:cBhvr>
                                      <p:to>
                                        <p:strVal val="visible"/>
                                      </p:to>
                                    </p:set>
                                    <p:anim calcmode="lin" valueType="num">
                                      <p:cBhvr>
                                        <p:cTn id="122" dur="500" fill="hold"/>
                                        <p:tgtEl>
                                          <p:spTgt spid="40963">
                                            <p:txEl>
                                              <p:pRg st="6" end="6"/>
                                            </p:txEl>
                                          </p:spTgt>
                                        </p:tgtEl>
                                        <p:attrNameLst>
                                          <p:attrName>ppt_w</p:attrName>
                                        </p:attrNameLst>
                                      </p:cBhvr>
                                      <p:tavLst>
                                        <p:tav tm="0">
                                          <p:val>
                                            <p:fltVal val="0"/>
                                          </p:val>
                                        </p:tav>
                                        <p:tav tm="100000">
                                          <p:val>
                                            <p:strVal val="#ppt_w"/>
                                          </p:val>
                                        </p:tav>
                                      </p:tavLst>
                                    </p:anim>
                                    <p:anim calcmode="lin" valueType="num">
                                      <p:cBhvr>
                                        <p:cTn id="123" dur="500" fill="hold"/>
                                        <p:tgtEl>
                                          <p:spTgt spid="40963">
                                            <p:txEl>
                                              <p:pRg st="6" end="6"/>
                                            </p:txEl>
                                          </p:spTgt>
                                        </p:tgtEl>
                                        <p:attrNameLst>
                                          <p:attrName>ppt_h</p:attrName>
                                        </p:attrNameLst>
                                      </p:cBhvr>
                                      <p:tavLst>
                                        <p:tav tm="0">
                                          <p:val>
                                            <p:fltVal val="0"/>
                                          </p:val>
                                        </p:tav>
                                        <p:tav tm="100000">
                                          <p:val>
                                            <p:strVal val="#ppt_h"/>
                                          </p:val>
                                        </p:tav>
                                      </p:tavLst>
                                    </p:anim>
                                    <p:animEffect transition="in" filter="fade">
                                      <p:cBhvr>
                                        <p:cTn id="124" dur="500"/>
                                        <p:tgtEl>
                                          <p:spTgt spid="40963">
                                            <p:txEl>
                                              <p:pRg st="6" end="6"/>
                                            </p:txEl>
                                          </p:spTgt>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3" presetClass="entr" presetSubtype="0" fill="hold" grpId="0" nodeType="clickEffect">
                                  <p:stCondLst>
                                    <p:cond delay="0"/>
                                  </p:stCondLst>
                                  <p:childTnLst>
                                    <p:set>
                                      <p:cBhvr>
                                        <p:cTn id="128" dur="1" fill="hold">
                                          <p:stCondLst>
                                            <p:cond delay="0"/>
                                          </p:stCondLst>
                                        </p:cTn>
                                        <p:tgtEl>
                                          <p:spTgt spid="40968"/>
                                        </p:tgtEl>
                                        <p:attrNameLst>
                                          <p:attrName>style.visibility</p:attrName>
                                        </p:attrNameLst>
                                      </p:cBhvr>
                                      <p:to>
                                        <p:strVal val="visible"/>
                                      </p:to>
                                    </p:set>
                                    <p:anim calcmode="lin" valueType="num">
                                      <p:cBhvr>
                                        <p:cTn id="129" dur="500" fill="hold"/>
                                        <p:tgtEl>
                                          <p:spTgt spid="40968"/>
                                        </p:tgtEl>
                                        <p:attrNameLst>
                                          <p:attrName>ppt_w</p:attrName>
                                        </p:attrNameLst>
                                      </p:cBhvr>
                                      <p:tavLst>
                                        <p:tav tm="0">
                                          <p:val>
                                            <p:fltVal val="0"/>
                                          </p:val>
                                        </p:tav>
                                        <p:tav tm="100000">
                                          <p:val>
                                            <p:strVal val="#ppt_w"/>
                                          </p:val>
                                        </p:tav>
                                      </p:tavLst>
                                    </p:anim>
                                    <p:anim calcmode="lin" valueType="num">
                                      <p:cBhvr>
                                        <p:cTn id="130" dur="500" fill="hold"/>
                                        <p:tgtEl>
                                          <p:spTgt spid="40968"/>
                                        </p:tgtEl>
                                        <p:attrNameLst>
                                          <p:attrName>ppt_h</p:attrName>
                                        </p:attrNameLst>
                                      </p:cBhvr>
                                      <p:tavLst>
                                        <p:tav tm="0">
                                          <p:val>
                                            <p:fltVal val="0"/>
                                          </p:val>
                                        </p:tav>
                                        <p:tav tm="100000">
                                          <p:val>
                                            <p:strVal val="#ppt_h"/>
                                          </p:val>
                                        </p:tav>
                                      </p:tavLst>
                                    </p:anim>
                                    <p:animEffect transition="in" filter="fade">
                                      <p:cBhvr>
                                        <p:cTn id="131" dur="500"/>
                                        <p:tgtEl>
                                          <p:spTgt spid="40968"/>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3" presetClass="entr" presetSubtype="0" fill="hold" grpId="0" nodeType="clickEffect">
                                  <p:stCondLst>
                                    <p:cond delay="0"/>
                                  </p:stCondLst>
                                  <p:childTnLst>
                                    <p:set>
                                      <p:cBhvr>
                                        <p:cTn id="135" dur="1" fill="hold">
                                          <p:stCondLst>
                                            <p:cond delay="0"/>
                                          </p:stCondLst>
                                        </p:cTn>
                                        <p:tgtEl>
                                          <p:spTgt spid="40973"/>
                                        </p:tgtEl>
                                        <p:attrNameLst>
                                          <p:attrName>style.visibility</p:attrName>
                                        </p:attrNameLst>
                                      </p:cBhvr>
                                      <p:to>
                                        <p:strVal val="visible"/>
                                      </p:to>
                                    </p:set>
                                    <p:anim calcmode="lin" valueType="num">
                                      <p:cBhvr>
                                        <p:cTn id="136" dur="500" fill="hold"/>
                                        <p:tgtEl>
                                          <p:spTgt spid="40973"/>
                                        </p:tgtEl>
                                        <p:attrNameLst>
                                          <p:attrName>ppt_w</p:attrName>
                                        </p:attrNameLst>
                                      </p:cBhvr>
                                      <p:tavLst>
                                        <p:tav tm="0">
                                          <p:val>
                                            <p:fltVal val="0"/>
                                          </p:val>
                                        </p:tav>
                                        <p:tav tm="100000">
                                          <p:val>
                                            <p:strVal val="#ppt_w"/>
                                          </p:val>
                                        </p:tav>
                                      </p:tavLst>
                                    </p:anim>
                                    <p:anim calcmode="lin" valueType="num">
                                      <p:cBhvr>
                                        <p:cTn id="137" dur="500" fill="hold"/>
                                        <p:tgtEl>
                                          <p:spTgt spid="40973"/>
                                        </p:tgtEl>
                                        <p:attrNameLst>
                                          <p:attrName>ppt_h</p:attrName>
                                        </p:attrNameLst>
                                      </p:cBhvr>
                                      <p:tavLst>
                                        <p:tav tm="0">
                                          <p:val>
                                            <p:fltVal val="0"/>
                                          </p:val>
                                        </p:tav>
                                        <p:tav tm="100000">
                                          <p:val>
                                            <p:strVal val="#ppt_h"/>
                                          </p:val>
                                        </p:tav>
                                      </p:tavLst>
                                    </p:anim>
                                    <p:animEffect transition="in" filter="fade">
                                      <p:cBhvr>
                                        <p:cTn id="138" dur="5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260648"/>
            <a:ext cx="8229600" cy="11430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SOMMAIRE</a:t>
            </a:r>
          </a:p>
        </p:txBody>
      </p:sp>
      <p:sp>
        <p:nvSpPr>
          <p:cNvPr id="118786" name="Rectangle 3"/>
          <p:cNvSpPr>
            <a:spLocks noGrp="1" noChangeArrowheads="1"/>
          </p:cNvSpPr>
          <p:nvPr>
            <p:ph type="body" idx="1"/>
          </p:nvPr>
        </p:nvSpPr>
        <p:spPr/>
        <p:txBody>
          <a:bodyPr/>
          <a:lstStyle/>
          <a:p>
            <a:pPr eaLnBrk="1" hangingPunct="1">
              <a:lnSpc>
                <a:spcPct val="80000"/>
              </a:lnSpc>
            </a:pPr>
            <a:r>
              <a:rPr lang="fr-FR" altLang="fr-FR" sz="2800"/>
              <a:t>Le contexte</a:t>
            </a:r>
          </a:p>
          <a:p>
            <a:pPr eaLnBrk="1" hangingPunct="1">
              <a:lnSpc>
                <a:spcPct val="80000"/>
              </a:lnSpc>
            </a:pPr>
            <a:r>
              <a:rPr lang="fr-FR" altLang="fr-FR" sz="2800"/>
              <a:t>Les problématiques</a:t>
            </a:r>
          </a:p>
          <a:p>
            <a:pPr eaLnBrk="1" hangingPunct="1">
              <a:lnSpc>
                <a:spcPct val="80000"/>
              </a:lnSpc>
            </a:pPr>
            <a:r>
              <a:rPr lang="fr-FR" altLang="fr-FR" sz="2800"/>
              <a:t>La base</a:t>
            </a:r>
          </a:p>
          <a:p>
            <a:pPr eaLnBrk="1" hangingPunct="1">
              <a:lnSpc>
                <a:spcPct val="80000"/>
              </a:lnSpc>
            </a:pPr>
            <a:r>
              <a:rPr lang="fr-FR" altLang="fr-FR" sz="2800"/>
              <a:t>La démarche d’objectifs</a:t>
            </a:r>
          </a:p>
          <a:p>
            <a:pPr eaLnBrk="1" hangingPunct="1">
              <a:lnSpc>
                <a:spcPct val="80000"/>
              </a:lnSpc>
            </a:pPr>
            <a:r>
              <a:rPr lang="fr-FR" altLang="fr-FR" sz="2800"/>
              <a:t>Les outils de gestion</a:t>
            </a:r>
          </a:p>
          <a:p>
            <a:pPr eaLnBrk="1" hangingPunct="1">
              <a:lnSpc>
                <a:spcPct val="80000"/>
              </a:lnSpc>
            </a:pPr>
            <a:r>
              <a:rPr lang="fr-FR" altLang="fr-FR" sz="2800"/>
              <a:t>L’évaluation</a:t>
            </a:r>
          </a:p>
          <a:p>
            <a:pPr eaLnBrk="1" hangingPunct="1">
              <a:lnSpc>
                <a:spcPct val="80000"/>
              </a:lnSpc>
            </a:pPr>
            <a:r>
              <a:rPr lang="fr-FR" altLang="fr-FR" sz="2800"/>
              <a:t>La formation</a:t>
            </a:r>
          </a:p>
          <a:p>
            <a:pPr eaLnBrk="1" hangingPunct="1">
              <a:lnSpc>
                <a:spcPct val="80000"/>
              </a:lnSpc>
            </a:pPr>
            <a:r>
              <a:rPr lang="fr-FR" altLang="fr-FR" sz="2800"/>
              <a:t>L’animation</a:t>
            </a:r>
          </a:p>
          <a:p>
            <a:pPr eaLnBrk="1" hangingPunct="1">
              <a:lnSpc>
                <a:spcPct val="80000"/>
              </a:lnSpc>
            </a:pPr>
            <a:r>
              <a:rPr lang="fr-FR" altLang="fr-FR" sz="2800"/>
              <a:t>La transversalité</a:t>
            </a:r>
          </a:p>
          <a:p>
            <a:pPr eaLnBrk="1" hangingPunct="1">
              <a:lnSpc>
                <a:spcPct val="80000"/>
              </a:lnSpc>
            </a:pPr>
            <a:r>
              <a:rPr lang="fr-FR" altLang="fr-FR" sz="2800"/>
              <a:t>La communication</a:t>
            </a:r>
          </a:p>
        </p:txBody>
      </p:sp>
      <p:sp>
        <p:nvSpPr>
          <p:cNvPr id="118787" name="Espace réservé de la date 8"/>
          <p:cNvSpPr>
            <a:spLocks noGrp="1"/>
          </p:cNvSpPr>
          <p:nvPr>
            <p:ph type="dt" sz="quarter" idx="10"/>
          </p:nvPr>
        </p:nvSpPr>
        <p:spPr>
          <a:noFill/>
        </p:spPr>
        <p:txBody>
          <a:bodyPr/>
          <a:lstStyle/>
          <a:p>
            <a:fld id="{CF7ADF6F-4A1C-4C0E-A702-FB38FAB507FB}" type="datetime1">
              <a:rPr lang="fr-FR" altLang="fr-FR" smtClean="0"/>
              <a:pPr/>
              <a:t>13/12/2024</a:t>
            </a:fld>
            <a:endParaRPr lang="fr-FR" altLang="fr-FR"/>
          </a:p>
        </p:txBody>
      </p:sp>
      <p:sp>
        <p:nvSpPr>
          <p:cNvPr id="118788" name="Espace réservé du numéro de diapositive 9"/>
          <p:cNvSpPr>
            <a:spLocks noGrp="1"/>
          </p:cNvSpPr>
          <p:nvPr>
            <p:ph type="sldNum" sz="quarter" idx="12"/>
          </p:nvPr>
        </p:nvSpPr>
        <p:spPr>
          <a:noFill/>
        </p:spPr>
        <p:txBody>
          <a:bodyPr/>
          <a:lstStyle/>
          <a:p>
            <a:fld id="{3B7A5B70-69C4-4F7B-B295-E0FC3B079EEA}" type="slidenum">
              <a:rPr lang="fr-FR" altLang="fr-FR" smtClean="0">
                <a:latin typeface="Arial" charset="0"/>
                <a:cs typeface="Arial" charset="0"/>
              </a:rPr>
              <a:pPr/>
              <a:t>2</a:t>
            </a:fld>
            <a:endParaRPr lang="fr-FR" altLang="fr-FR">
              <a:latin typeface="Arial" charset="0"/>
              <a:cs typeface="Arial" charset="0"/>
            </a:endParaRPr>
          </a:p>
        </p:txBody>
      </p:sp>
      <p:sp>
        <p:nvSpPr>
          <p:cNvPr id="118789" name="Espace réservé du pied de page 10"/>
          <p:cNvSpPr>
            <a:spLocks noGrp="1"/>
          </p:cNvSpPr>
          <p:nvPr>
            <p:ph type="ftr" sz="quarter" idx="11"/>
          </p:nvPr>
        </p:nvSpPr>
        <p:spPr>
          <a:noFill/>
        </p:spPr>
        <p:txBody>
          <a:bodyPr/>
          <a:lstStyle/>
          <a:p>
            <a:r>
              <a:rPr lang="fr-FR" altLang="fr-FR" dirty="0"/>
              <a:t>UT1 CFPPA Toulouse </a:t>
            </a:r>
            <a:r>
              <a:rPr lang="fr-FR" altLang="fr-FR" dirty="0" err="1"/>
              <a:t>Auzeville</a:t>
            </a:r>
            <a:r>
              <a:rPr lang="fr-FR" altLang="fr-FR" dirty="0"/>
              <a:t> - Licence Pro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ce réservé de la date 8"/>
          <p:cNvSpPr txBox="1">
            <a:spLocks noGrp="1"/>
          </p:cNvSpPr>
          <p:nvPr/>
        </p:nvSpPr>
        <p:spPr bwMode="auto">
          <a:xfrm>
            <a:off x="457200" y="6245225"/>
            <a:ext cx="2133600" cy="476250"/>
          </a:xfrm>
          <a:prstGeom prst="rect">
            <a:avLst/>
          </a:prstGeom>
          <a:noFill/>
          <a:ln w="9525">
            <a:noFill/>
            <a:miter lim="800000"/>
            <a:headEnd/>
            <a:tailEnd/>
          </a:ln>
        </p:spPr>
        <p:txBody>
          <a:bodyPr/>
          <a:lstStyle/>
          <a:p>
            <a:fld id="{F15698A7-6288-4D5A-A426-F88D33F1BDAE}" type="datetime1">
              <a:rPr lang="fr-FR" altLang="fr-FR" sz="1400" b="0"/>
              <a:pPr/>
              <a:t>13/12/2024</a:t>
            </a:fld>
            <a:endParaRPr lang="fr-FR" altLang="fr-FR" sz="1400" b="0"/>
          </a:p>
        </p:txBody>
      </p:sp>
      <p:sp>
        <p:nvSpPr>
          <p:cNvPr id="140290" name="Espace réservé du numéro de diapositive 9"/>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ABFF7C1-0C9E-4E95-B4FE-212A282A638D}" type="slidenum">
              <a:rPr lang="fr-FR" altLang="fr-FR" sz="1400" b="0"/>
              <a:pPr algn="r"/>
              <a:t>20</a:t>
            </a:fld>
            <a:endParaRPr lang="fr-FR" altLang="fr-FR" sz="1400" b="0"/>
          </a:p>
        </p:txBody>
      </p:sp>
      <p:sp>
        <p:nvSpPr>
          <p:cNvPr id="140291" name="Espace réservé du pied de page 10"/>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r>
              <a:rPr lang="fr-FR" altLang="fr-FR" sz="1400" b="0"/>
              <a:t>UT1 CFPPA Toulouse Auzeville - Licence Pro</a:t>
            </a:r>
          </a:p>
        </p:txBody>
      </p:sp>
      <p:sp>
        <p:nvSpPr>
          <p:cNvPr id="140292" name="Text Box 7"/>
          <p:cNvSpPr txBox="1">
            <a:spLocks noChangeArrowheads="1"/>
          </p:cNvSpPr>
          <p:nvPr/>
        </p:nvSpPr>
        <p:spPr bwMode="auto">
          <a:xfrm>
            <a:off x="827088" y="115888"/>
            <a:ext cx="7273925" cy="366712"/>
          </a:xfrm>
          <a:prstGeom prst="rect">
            <a:avLst/>
          </a:prstGeom>
          <a:noFill/>
          <a:ln w="9525">
            <a:noFill/>
            <a:miter lim="800000"/>
            <a:headEnd/>
            <a:tailEnd/>
          </a:ln>
        </p:spPr>
        <p:txBody>
          <a:bodyPr>
            <a:spAutoFit/>
          </a:bodyPr>
          <a:lstStyle/>
          <a:p>
            <a:pPr algn="ctr">
              <a:spcBef>
                <a:spcPct val="50000"/>
              </a:spcBef>
            </a:pPr>
            <a:r>
              <a:rPr lang="fr-FR" altLang="fr-FR">
                <a:solidFill>
                  <a:schemeClr val="accent2"/>
                </a:solidFill>
              </a:rPr>
              <a:t>LA MOTIVATION</a:t>
            </a:r>
          </a:p>
        </p:txBody>
      </p:sp>
      <p:graphicFrame>
        <p:nvGraphicFramePr>
          <p:cNvPr id="188483" name="Group 67"/>
          <p:cNvGraphicFramePr>
            <a:graphicFrameLocks noGrp="1"/>
          </p:cNvGraphicFramePr>
          <p:nvPr/>
        </p:nvGraphicFramePr>
        <p:xfrm>
          <a:off x="34925" y="692150"/>
          <a:ext cx="9109075" cy="5556377"/>
        </p:xfrm>
        <a:graphic>
          <a:graphicData uri="http://schemas.openxmlformats.org/drawingml/2006/table">
            <a:tbl>
              <a:tblPr/>
              <a:tblGrid>
                <a:gridCol w="223361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2916237">
                  <a:extLst>
                    <a:ext uri="{9D8B030D-6E8A-4147-A177-3AD203B41FA5}">
                      <a16:colId xmlns:a16="http://schemas.microsoft.com/office/drawing/2014/main" val="20002"/>
                    </a:ext>
                  </a:extLst>
                </a:gridCol>
              </a:tblGrid>
              <a:tr h="360363">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400" b="0" i="0" u="none" strike="noStrike" cap="none" normalizeH="0" baseline="0">
                          <a:ln>
                            <a:noFill/>
                          </a:ln>
                          <a:solidFill>
                            <a:srgbClr val="FF0000"/>
                          </a:solidFill>
                          <a:effectLst/>
                          <a:latin typeface="Arial" panose="020B0604020202020204" pitchFamily="34" charset="0"/>
                          <a:cs typeface="Arial" panose="020B0604020202020204" pitchFamily="34" charset="0"/>
                        </a:rPr>
                        <a:t>Enjeux positifs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400" b="0" i="0" u="none" strike="noStrike" cap="none" normalizeH="0" baseline="0">
                          <a:ln>
                            <a:noFill/>
                          </a:ln>
                          <a:solidFill>
                            <a:srgbClr val="FF0000"/>
                          </a:solidFill>
                          <a:effectLst/>
                          <a:latin typeface="Arial" panose="020B0604020202020204" pitchFamily="34" charset="0"/>
                          <a:cs typeface="Arial" panose="020B0604020202020204" pitchFamily="34" charset="0"/>
                        </a:rPr>
                        <a:t>Enjeux négatifs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740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Exécution du travail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Intérêt du métier</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Reconnaissance de la qualité du travail</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Valorisation du professionnalisme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Monotonie, routine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Pénibilité, conditions de travail, matériel non adapté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1225">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Organisation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Communication aisées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Autonomie et initiatives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Confiance hierarchique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Horaires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Locaux peu adaptés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 flicage » ou contrôle tatillon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838">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Relations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Intégration, climat</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Contacts riches avec tiers (habitants, entreprises)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Hiérarchie à l’écoute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Isolement, mésententes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Compétition, rivalités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Hiérarchie absente, « sourde », maladroite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0250">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Collectivité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Cultures et rites collectifs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Proximité élus/agents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Sécurité de l’emploi</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Considération du travail effectué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Politique sans projection</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Distance élus / agents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Maintien d’un statut précaire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85875">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Salaires et Carrières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Rémunération attractive au regard d’autres collectivités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Perspective de promotions et d’avancement</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Équité de traitement</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cs typeface="Arial" panose="020B0604020202020204" pitchFamily="34" charset="0"/>
                        </a:defRPr>
                      </a:lvl1pPr>
                      <a:lvl2pPr eaLnBrk="0" hangingPunct="0">
                        <a:spcBef>
                          <a:spcPct val="20000"/>
                        </a:spcBef>
                        <a:defRPr sz="2400">
                          <a:solidFill>
                            <a:schemeClr val="tx1"/>
                          </a:solidFill>
                          <a:latin typeface="Arial" panose="020B0604020202020204" pitchFamily="34" charset="0"/>
                          <a:cs typeface="Arial" panose="020B0604020202020204" pitchFamily="34" charset="0"/>
                        </a:defRPr>
                      </a:lvl2pPr>
                      <a:lvl3pPr eaLnBrk="0" hangingPunct="0">
                        <a:spcBef>
                          <a:spcPct val="20000"/>
                        </a:spcBef>
                        <a:defRPr sz="2000">
                          <a:solidFill>
                            <a:schemeClr val="tx1"/>
                          </a:solidFill>
                          <a:latin typeface="Arial" panose="020B0604020202020204" pitchFamily="34" charset="0"/>
                          <a:cs typeface="Arial" panose="020B0604020202020204" pitchFamily="34" charset="0"/>
                        </a:defRPr>
                      </a:lvl3pPr>
                      <a:lvl4pPr eaLnBrk="0" hangingPunct="0">
                        <a:spcBef>
                          <a:spcPct val="20000"/>
                        </a:spcBef>
                        <a:defRPr>
                          <a:solidFill>
                            <a:schemeClr val="tx1"/>
                          </a:solidFill>
                          <a:latin typeface="Arial" panose="020B0604020202020204" pitchFamily="34" charset="0"/>
                          <a:cs typeface="Arial" panose="020B0604020202020204" pitchFamily="34" charset="0"/>
                        </a:defRPr>
                      </a:lvl4pPr>
                      <a:lvl5pPr eaLnBrk="0" hangingPunct="0">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Iniquité des salaires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fr-FR" alt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Absence d’évolution et de mobilité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2" name="Image 1" descr="P1000165.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graphicFrame>
        <p:nvGraphicFramePr>
          <p:cNvPr id="33801" name="Object 9"/>
          <p:cNvGraphicFramePr>
            <a:graphicFrameLocks noChangeAspect="1"/>
          </p:cNvGraphicFramePr>
          <p:nvPr>
            <p:extLst>
              <p:ext uri="{D42A27DB-BD31-4B8C-83A1-F6EECF244321}">
                <p14:modId xmlns:p14="http://schemas.microsoft.com/office/powerpoint/2010/main" val="2387999680"/>
              </p:ext>
            </p:extLst>
          </p:nvPr>
        </p:nvGraphicFramePr>
        <p:xfrm>
          <a:off x="107950" y="4713288"/>
          <a:ext cx="6096000" cy="2144712"/>
        </p:xfrm>
        <a:graphic>
          <a:graphicData uri="http://schemas.openxmlformats.org/presentationml/2006/ole">
            <mc:AlternateContent xmlns:mc="http://schemas.openxmlformats.org/markup-compatibility/2006">
              <mc:Choice xmlns:v="urn:schemas-microsoft-com:vml" Requires="v">
                <p:oleObj name="Image bitmap" r:id="rId3" imgW="12754080" imgH="4486320" progId="Paint.Picture">
                  <p:embed/>
                </p:oleObj>
              </mc:Choice>
              <mc:Fallback>
                <p:oleObj name="Image bitmap" r:id="rId3" imgW="12754080" imgH="4486320" progId="Paint.Picture">
                  <p:embed/>
                  <p:pic>
                    <p:nvPicPr>
                      <p:cNvPr id="0" name="Picture 9"/>
                      <p:cNvPicPr>
                        <a:picLocks noChangeAspect="1" noChangeArrowheads="1"/>
                      </p:cNvPicPr>
                      <p:nvPr/>
                    </p:nvPicPr>
                    <p:blipFill>
                      <a:blip r:embed="rId4"/>
                      <a:srcRect/>
                      <a:stretch>
                        <a:fillRect/>
                      </a:stretch>
                    </p:blipFill>
                    <p:spPr bwMode="auto">
                      <a:xfrm>
                        <a:off x="107950" y="4713288"/>
                        <a:ext cx="6096000" cy="214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908050"/>
            <a:ext cx="8351837" cy="5473700"/>
          </a:xfrm>
        </p:spPr>
        <p:txBody>
          <a:bodyPr/>
          <a:lstStyle/>
          <a:p>
            <a:pPr algn="just" eaLnBrk="1" hangingPunct="1">
              <a:lnSpc>
                <a:spcPct val="85000"/>
              </a:lnSpc>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CHEF DE PROJET PAYSAGE</a:t>
            </a:r>
          </a:p>
          <a:p>
            <a:pPr algn="just" eaLnBrk="1" hangingPunct="1">
              <a:lnSpc>
                <a:spcPct val="85000"/>
              </a:lnSpc>
              <a:buFont typeface="Wingdings" pitchFamily="2" charset="2"/>
              <a:buNone/>
              <a:defRPr/>
            </a:pPr>
            <a:r>
              <a:rPr lang="fr-FR" sz="1800" dirty="0">
                <a:latin typeface="Franklin Gothic Medium" pitchFamily="34" charset="0"/>
              </a:rPr>
              <a:t>	</a:t>
            </a:r>
            <a:r>
              <a:rPr lang="fr-FR" sz="1700" dirty="0">
                <a:latin typeface="Franklin Gothic Medium" pitchFamily="34" charset="0"/>
              </a:rPr>
              <a:t>Il définit, met en œuvre et promeut la politique publique locale en matière du paysage. Il assiste et conseille les collectivités (maître d’ouvrage) pour la valorisation des paysages. Il coordonne, pilote ou supervise les projets du paysage à l’échelle du territoire. Il anime les partenariats publics et privés.</a:t>
            </a:r>
          </a:p>
          <a:p>
            <a:pPr algn="just" eaLnBrk="1" hangingPunct="1">
              <a:lnSpc>
                <a:spcPct val="85000"/>
              </a:lnSpc>
              <a:spcBef>
                <a:spcPct val="45000"/>
              </a:spcBef>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CONCEPTEUR PAYSAGISTE</a:t>
            </a:r>
          </a:p>
          <a:p>
            <a:pPr algn="just" eaLnBrk="1" hangingPunct="1">
              <a:lnSpc>
                <a:spcPct val="85000"/>
              </a:lnSpc>
              <a:buFontTx/>
              <a:buNone/>
              <a:defRPr/>
            </a:pPr>
            <a:r>
              <a:rPr lang="fr-FR" sz="1800" dirty="0">
                <a:latin typeface="Franklin Gothic Medium" pitchFamily="34" charset="0"/>
              </a:rPr>
              <a:t>	</a:t>
            </a:r>
            <a:r>
              <a:rPr lang="fr-FR" sz="1700" dirty="0">
                <a:latin typeface="Franklin Gothic Medium" pitchFamily="34" charset="0"/>
              </a:rPr>
              <a:t>Il analyse les besoins en aménagement et réalise les études de faisabilité des projets espaces verts dont il assure la maîtrise d’œuvre et/ou d’ouvrage.</a:t>
            </a:r>
          </a:p>
          <a:p>
            <a:pPr algn="just" eaLnBrk="1" hangingPunct="1">
              <a:lnSpc>
                <a:spcPct val="85000"/>
              </a:lnSpc>
              <a:spcBef>
                <a:spcPct val="45000"/>
              </a:spcBef>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SURVEILLANT DE TRAVAUX</a:t>
            </a:r>
            <a:r>
              <a:rPr lang="fr-FR" sz="1800" b="1" dirty="0">
                <a:latin typeface="Franklin Gothic Medium" pitchFamily="34" charset="0"/>
              </a:rPr>
              <a:t> </a:t>
            </a:r>
          </a:p>
          <a:p>
            <a:pPr algn="just" eaLnBrk="1" hangingPunct="1">
              <a:lnSpc>
                <a:spcPct val="85000"/>
              </a:lnSpc>
              <a:buFontTx/>
              <a:buNone/>
              <a:defRPr/>
            </a:pPr>
            <a:r>
              <a:rPr lang="fr-FR" sz="1800" dirty="0">
                <a:latin typeface="Franklin Gothic Medium" pitchFamily="34" charset="0"/>
              </a:rPr>
              <a:t>	</a:t>
            </a:r>
            <a:r>
              <a:rPr lang="fr-FR" sz="1700" dirty="0">
                <a:latin typeface="Franklin Gothic Medium" pitchFamily="34" charset="0"/>
              </a:rPr>
              <a:t>Il contrôle et guide de façon constante la réalisation des travaux neufs ou de rénovation des espaces verts et il vérifie leur bonne exécution.</a:t>
            </a:r>
          </a:p>
          <a:p>
            <a:pPr algn="just" eaLnBrk="1" hangingPunct="1">
              <a:lnSpc>
                <a:spcPct val="85000"/>
              </a:lnSpc>
              <a:spcBef>
                <a:spcPct val="45000"/>
              </a:spcBef>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RESPONSABLE DE PRODUCTION VEGETALE</a:t>
            </a:r>
          </a:p>
          <a:p>
            <a:pPr algn="just" eaLnBrk="1" hangingPunct="1">
              <a:lnSpc>
                <a:spcPct val="85000"/>
              </a:lnSpc>
              <a:buFontTx/>
              <a:buNone/>
              <a:defRPr/>
            </a:pPr>
            <a:r>
              <a:rPr lang="fr-FR" sz="1800" dirty="0">
                <a:latin typeface="Franklin Gothic Medium" pitchFamily="34" charset="0"/>
              </a:rPr>
              <a:t>	</a:t>
            </a:r>
            <a:r>
              <a:rPr lang="fr-FR" sz="1700" dirty="0">
                <a:latin typeface="Franklin Gothic Medium" pitchFamily="34" charset="0"/>
              </a:rPr>
              <a:t>Il organise, contrôle et assure la production végétale en fonction des besoins de la collectivité.</a:t>
            </a:r>
          </a:p>
          <a:p>
            <a:pPr algn="just" eaLnBrk="1" hangingPunct="1">
              <a:lnSpc>
                <a:spcPct val="85000"/>
              </a:lnSpc>
              <a:spcBef>
                <a:spcPct val="45000"/>
              </a:spcBef>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AGENT DE PRODUCTION VEGETALE</a:t>
            </a:r>
          </a:p>
          <a:p>
            <a:pPr algn="just" eaLnBrk="1" hangingPunct="1">
              <a:lnSpc>
                <a:spcPct val="85000"/>
              </a:lnSpc>
              <a:buFontTx/>
              <a:buNone/>
              <a:defRPr/>
            </a:pPr>
            <a:r>
              <a:rPr lang="fr-FR" sz="1800" dirty="0">
                <a:latin typeface="Franklin Gothic Medium" pitchFamily="34" charset="0"/>
              </a:rPr>
              <a:t>	</a:t>
            </a:r>
            <a:r>
              <a:rPr lang="fr-FR" sz="1700" dirty="0">
                <a:latin typeface="Franklin Gothic Medium" pitchFamily="34" charset="0"/>
              </a:rPr>
              <a:t>Il produit et élève les végétaux nécessaires au fleurissement et à l’aménagement des espaces verts de la collectivité.</a:t>
            </a:r>
          </a:p>
          <a:p>
            <a:pPr algn="just" eaLnBrk="1" hangingPunct="1">
              <a:lnSpc>
                <a:spcPct val="85000"/>
              </a:lnSpc>
              <a:spcBef>
                <a:spcPct val="45000"/>
              </a:spcBef>
              <a:buClr>
                <a:srgbClr val="226822"/>
              </a:buClr>
              <a:buFont typeface="Wingdings" pitchFamily="2" charset="2"/>
              <a:buChar char="ü"/>
              <a:defRPr/>
            </a:pPr>
            <a:r>
              <a:rPr lang="fr-FR" sz="1800" b="1" dirty="0">
                <a:solidFill>
                  <a:srgbClr val="43527D"/>
                </a:solidFill>
                <a:effectLst>
                  <a:outerShdw blurRad="38100" dist="38100" dir="2700000" algn="tl">
                    <a:srgbClr val="C0C0C0"/>
                  </a:outerShdw>
                </a:effectLst>
                <a:latin typeface="Franklin Gothic Medium" pitchFamily="34" charset="0"/>
              </a:rPr>
              <a:t>DECORATEUR FLEURISTE</a:t>
            </a:r>
          </a:p>
          <a:p>
            <a:pPr algn="just" eaLnBrk="1" hangingPunct="1">
              <a:lnSpc>
                <a:spcPct val="85000"/>
              </a:lnSpc>
              <a:buFontTx/>
              <a:buNone/>
              <a:defRPr/>
            </a:pPr>
            <a:r>
              <a:rPr lang="fr-FR" sz="1800" dirty="0">
                <a:latin typeface="Franklin Gothic Medium" pitchFamily="34" charset="0"/>
              </a:rPr>
              <a:t>	</a:t>
            </a:r>
            <a:r>
              <a:rPr lang="fr-FR" sz="1700" dirty="0">
                <a:latin typeface="Franklin Gothic Medium" pitchFamily="34" charset="0"/>
              </a:rPr>
              <a:t>Il conçoit, réalise et entretient les décors et compositions végétales d’intérieur.</a:t>
            </a:r>
          </a:p>
        </p:txBody>
      </p:sp>
      <p:sp>
        <p:nvSpPr>
          <p:cNvPr id="29699" name="Rectangle 3"/>
          <p:cNvSpPr>
            <a:spLocks noGrp="1" noChangeArrowheads="1"/>
          </p:cNvSpPr>
          <p:nvPr>
            <p:ph type="title"/>
          </p:nvPr>
        </p:nvSpPr>
        <p:spPr>
          <a:xfrm>
            <a:off x="4572000" y="0"/>
            <a:ext cx="4572000" cy="620713"/>
          </a:xfrm>
          <a:solidFill>
            <a:srgbClr val="BEC6DC">
              <a:alpha val="60001"/>
            </a:srgbClr>
          </a:solidFill>
        </p:spPr>
        <p:txBody>
          <a:bodyPr lIns="108000" tIns="0" rIns="0" bIns="90000" anchor="b"/>
          <a:lstStyle/>
          <a:p>
            <a:pPr algn="l" eaLnBrk="1" hangingPunct="1">
              <a:defRPr/>
            </a:pPr>
            <a:r>
              <a:rPr lang="fr-FR" sz="2200" dirty="0">
                <a:solidFill>
                  <a:srgbClr val="43527D"/>
                </a:solidFill>
                <a:effectLst>
                  <a:outerShdw blurRad="38100" dist="38100" dir="2700000" algn="tl">
                    <a:srgbClr val="000000"/>
                  </a:outerShdw>
                </a:effectLst>
                <a:latin typeface="Franklin Gothic Medium" pitchFamily="34" charset="0"/>
              </a:rPr>
              <a:t>FICHES DE POSTE</a:t>
            </a:r>
          </a:p>
        </p:txBody>
      </p:sp>
      <p:sp>
        <p:nvSpPr>
          <p:cNvPr id="29700" name="Rectangle 4"/>
          <p:cNvSpPr>
            <a:spLocks noChangeArrowheads="1"/>
          </p:cNvSpPr>
          <p:nvPr/>
        </p:nvSpPr>
        <p:spPr bwMode="auto">
          <a:xfrm>
            <a:off x="-22225" y="0"/>
            <a:ext cx="4594225" cy="620713"/>
          </a:xfrm>
          <a:prstGeom prst="rect">
            <a:avLst/>
          </a:prstGeom>
          <a:solidFill>
            <a:srgbClr val="226822">
              <a:alpha val="17999"/>
            </a:srgbClr>
          </a:solidFill>
          <a:ln w="9525">
            <a:solidFill>
              <a:schemeClr val="bg1"/>
            </a:solidFill>
            <a:miter lim="800000"/>
            <a:headEnd/>
            <a:tailEnd/>
          </a:ln>
        </p:spPr>
        <p:txBody>
          <a:bodyPr lIns="0" tIns="0" rIns="108000" bIns="72000" anchor="b"/>
          <a:lstStyle/>
          <a:p>
            <a:pPr algn="r">
              <a:defRPr/>
            </a:pP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Organisation</a:t>
            </a:r>
          </a:p>
        </p:txBody>
      </p:sp>
      <p:sp>
        <p:nvSpPr>
          <p:cNvPr id="144388" name="Espace réservé de la date 9"/>
          <p:cNvSpPr>
            <a:spLocks noGrp="1"/>
          </p:cNvSpPr>
          <p:nvPr>
            <p:ph type="dt" sz="quarter" idx="10"/>
          </p:nvPr>
        </p:nvSpPr>
        <p:spPr>
          <a:noFill/>
        </p:spPr>
        <p:txBody>
          <a:bodyPr/>
          <a:lstStyle/>
          <a:p>
            <a:fld id="{B85226C3-7AA5-4143-A031-D2E6261FFDA3}" type="datetime1">
              <a:rPr lang="fr-FR" altLang="fr-FR" smtClean="0"/>
              <a:pPr/>
              <a:t>13/12/2024</a:t>
            </a:fld>
            <a:endParaRPr lang="fr-FR" altLang="fr-FR"/>
          </a:p>
        </p:txBody>
      </p:sp>
      <p:sp>
        <p:nvSpPr>
          <p:cNvPr id="144389" name="Espace réservé du numéro de diapositive 10"/>
          <p:cNvSpPr>
            <a:spLocks noGrp="1"/>
          </p:cNvSpPr>
          <p:nvPr>
            <p:ph type="sldNum" sz="quarter" idx="12"/>
          </p:nvPr>
        </p:nvSpPr>
        <p:spPr>
          <a:noFill/>
        </p:spPr>
        <p:txBody>
          <a:bodyPr/>
          <a:lstStyle/>
          <a:p>
            <a:fld id="{AFC4B548-C9AF-4B19-A82A-BE1B29235DC7}" type="slidenum">
              <a:rPr lang="fr-FR" altLang="fr-FR" smtClean="0">
                <a:latin typeface="Arial" charset="0"/>
                <a:cs typeface="Arial" charset="0"/>
              </a:rPr>
              <a:pPr/>
              <a:t>22</a:t>
            </a:fld>
            <a:endParaRPr lang="fr-FR" altLang="fr-FR">
              <a:latin typeface="Arial" charset="0"/>
              <a:cs typeface="Arial" charset="0"/>
            </a:endParaRPr>
          </a:p>
        </p:txBody>
      </p:sp>
      <p:sp>
        <p:nvSpPr>
          <p:cNvPr id="144390"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68313" y="908050"/>
            <a:ext cx="8351837" cy="5473700"/>
          </a:xfrm>
          <a:prstGeom prst="rect">
            <a:avLst/>
          </a:prstGeom>
          <a:noFill/>
          <a:ln w="9525">
            <a:noFill/>
            <a:miter lim="800000"/>
            <a:headEnd/>
            <a:tailEnd/>
          </a:ln>
        </p:spPr>
        <p:txBody>
          <a:bodyPr/>
          <a:lstStyle/>
          <a:p>
            <a:pPr marL="342900" indent="-342900" algn="just">
              <a:lnSpc>
                <a:spcPct val="95000"/>
              </a:lnSpc>
              <a:spcBef>
                <a:spcPct val="20000"/>
              </a:spcBef>
              <a:buClr>
                <a:srgbClr val="226822"/>
              </a:buClr>
              <a:buFont typeface="Wingdings" pitchFamily="2" charset="2"/>
              <a:buChar char="ü"/>
              <a:defRPr/>
            </a:pPr>
            <a:r>
              <a:rPr lang="fr-FR">
                <a:solidFill>
                  <a:srgbClr val="43527D"/>
                </a:solidFill>
                <a:effectLst>
                  <a:outerShdw blurRad="38100" dist="38100" dir="2700000" algn="tl">
                    <a:srgbClr val="C0C0C0"/>
                  </a:outerShdw>
                </a:effectLst>
                <a:latin typeface="Franklin Gothic Medium" pitchFamily="34" charset="0"/>
              </a:rPr>
              <a:t>ELAGUEUR</a:t>
            </a:r>
          </a:p>
          <a:p>
            <a:pPr marL="342900" indent="-342900" algn="just">
              <a:lnSpc>
                <a:spcPct val="95000"/>
              </a:lnSpc>
              <a:spcBef>
                <a:spcPct val="20000"/>
              </a:spcBef>
              <a:buFont typeface="Wingdings" pitchFamily="2" charset="2"/>
              <a:buNone/>
              <a:defRPr/>
            </a:pPr>
            <a:r>
              <a:rPr lang="fr-FR" b="0">
                <a:latin typeface="Franklin Gothic Medium" pitchFamily="34" charset="0"/>
              </a:rPr>
              <a:t>	</a:t>
            </a:r>
            <a:r>
              <a:rPr lang="fr-FR" sz="1700" b="0">
                <a:latin typeface="Franklin Gothic Medium" pitchFamily="34" charset="0"/>
              </a:rPr>
              <a:t>Il entretient, taille, soigne ou abat des arbres et conifères.</a:t>
            </a:r>
          </a:p>
          <a:p>
            <a:pPr marL="342900" indent="-342900" algn="just">
              <a:lnSpc>
                <a:spcPct val="95000"/>
              </a:lnSpc>
              <a:spcBef>
                <a:spcPct val="45000"/>
              </a:spcBef>
              <a:buClr>
                <a:srgbClr val="226822"/>
              </a:buClr>
              <a:buFont typeface="Wingdings" pitchFamily="2" charset="2"/>
              <a:buChar char="ü"/>
              <a:defRPr/>
            </a:pPr>
            <a:r>
              <a:rPr lang="fr-FR">
                <a:solidFill>
                  <a:srgbClr val="43527D"/>
                </a:solidFill>
                <a:effectLst>
                  <a:outerShdw blurRad="38100" dist="38100" dir="2700000" algn="tl">
                    <a:srgbClr val="C0C0C0"/>
                  </a:outerShdw>
                </a:effectLst>
                <a:latin typeface="Franklin Gothic Medium" pitchFamily="34" charset="0"/>
              </a:rPr>
              <a:t>JARDINIER</a:t>
            </a:r>
          </a:p>
          <a:p>
            <a:pPr marL="342900" indent="-342900" algn="just">
              <a:lnSpc>
                <a:spcPct val="95000"/>
              </a:lnSpc>
              <a:spcBef>
                <a:spcPct val="20000"/>
              </a:spcBef>
              <a:buFont typeface="Wingdings" pitchFamily="2" charset="2"/>
              <a:buNone/>
              <a:defRPr/>
            </a:pPr>
            <a:r>
              <a:rPr lang="fr-FR" b="0">
                <a:latin typeface="Franklin Gothic Medium" pitchFamily="34" charset="0"/>
              </a:rPr>
              <a:t>	</a:t>
            </a:r>
            <a:r>
              <a:rPr lang="fr-FR" sz="1700" b="0">
                <a:latin typeface="Franklin Gothic Medium" pitchFamily="34" charset="0"/>
              </a:rPr>
              <a:t>Il effectue l’entretien des espaces verts et naturels dans le respect de la qualité.</a:t>
            </a:r>
          </a:p>
          <a:p>
            <a:pPr marL="342900" indent="-342900" algn="just">
              <a:lnSpc>
                <a:spcPct val="95000"/>
              </a:lnSpc>
              <a:spcBef>
                <a:spcPct val="45000"/>
              </a:spcBef>
              <a:buClr>
                <a:srgbClr val="226822"/>
              </a:buClr>
              <a:buFont typeface="Wingdings" pitchFamily="2" charset="2"/>
              <a:buChar char="ü"/>
              <a:defRPr/>
            </a:pPr>
            <a:r>
              <a:rPr lang="fr-FR">
                <a:solidFill>
                  <a:srgbClr val="43527D"/>
                </a:solidFill>
                <a:effectLst>
                  <a:outerShdw blurRad="38100" dist="38100" dir="2700000" algn="tl">
                    <a:srgbClr val="C0C0C0"/>
                  </a:outerShdw>
                </a:effectLst>
                <a:latin typeface="Franklin Gothic Medium" pitchFamily="34" charset="0"/>
              </a:rPr>
              <a:t>GESTIONNAIRE DE L’ENTRETIEN DES ESPACES VERTS</a:t>
            </a:r>
          </a:p>
          <a:p>
            <a:pPr marL="342900" indent="-342900" algn="just">
              <a:lnSpc>
                <a:spcPct val="95000"/>
              </a:lnSpc>
              <a:spcBef>
                <a:spcPct val="20000"/>
              </a:spcBef>
              <a:buFont typeface="Wingdings" pitchFamily="2" charset="2"/>
              <a:buNone/>
              <a:defRPr/>
            </a:pPr>
            <a:r>
              <a:rPr lang="fr-FR" b="0">
                <a:latin typeface="Franklin Gothic Medium" pitchFamily="34" charset="0"/>
              </a:rPr>
              <a:t>	</a:t>
            </a:r>
            <a:r>
              <a:rPr lang="fr-FR" sz="1700" b="0">
                <a:latin typeface="Franklin Gothic Medium" pitchFamily="34" charset="0"/>
              </a:rPr>
              <a:t>Il coordonne les travaux d’entretien des espaces verts avec les équipes qu’il encadre. Il gère et améliore le patrimoine végétal pour le rendre plus attractif.</a:t>
            </a:r>
          </a:p>
          <a:p>
            <a:pPr marL="342900" indent="-342900" algn="just">
              <a:lnSpc>
                <a:spcPct val="95000"/>
              </a:lnSpc>
              <a:spcBef>
                <a:spcPct val="45000"/>
              </a:spcBef>
              <a:buClr>
                <a:srgbClr val="226822"/>
              </a:buClr>
              <a:buFont typeface="Wingdings" pitchFamily="2" charset="2"/>
              <a:buChar char="ü"/>
              <a:defRPr/>
            </a:pPr>
            <a:r>
              <a:rPr lang="fr-FR">
                <a:solidFill>
                  <a:srgbClr val="43527D"/>
                </a:solidFill>
                <a:effectLst>
                  <a:outerShdw blurRad="38100" dist="38100" dir="2700000" algn="tl">
                    <a:srgbClr val="C0C0C0"/>
                  </a:outerShdw>
                </a:effectLst>
                <a:latin typeface="Franklin Gothic Medium" pitchFamily="34" charset="0"/>
              </a:rPr>
              <a:t>RESPONSABLE OU ANIMALIER</a:t>
            </a:r>
          </a:p>
          <a:p>
            <a:pPr marL="342900" indent="-342900" algn="just">
              <a:lnSpc>
                <a:spcPct val="95000"/>
              </a:lnSpc>
              <a:spcBef>
                <a:spcPct val="20000"/>
              </a:spcBef>
              <a:buFont typeface="Wingdings" pitchFamily="2" charset="2"/>
              <a:buNone/>
              <a:defRPr/>
            </a:pPr>
            <a:r>
              <a:rPr lang="fr-FR" b="0">
                <a:latin typeface="Franklin Gothic Medium" pitchFamily="34" charset="0"/>
              </a:rPr>
              <a:t>	</a:t>
            </a:r>
            <a:r>
              <a:rPr lang="fr-FR" sz="1700" b="0">
                <a:latin typeface="Franklin Gothic Medium" pitchFamily="34" charset="0"/>
              </a:rPr>
              <a:t>Il présente la faune captive ou il effectue l’ensemble de soins appropriés.</a:t>
            </a:r>
          </a:p>
          <a:p>
            <a:pPr marL="342900" indent="-342900" algn="just">
              <a:lnSpc>
                <a:spcPct val="95000"/>
              </a:lnSpc>
              <a:spcBef>
                <a:spcPct val="45000"/>
              </a:spcBef>
              <a:buClr>
                <a:srgbClr val="226822"/>
              </a:buClr>
              <a:buFont typeface="Wingdings" pitchFamily="2" charset="2"/>
              <a:buChar char="ü"/>
              <a:defRPr/>
            </a:pPr>
            <a:r>
              <a:rPr lang="fr-FR">
                <a:solidFill>
                  <a:srgbClr val="43527D"/>
                </a:solidFill>
                <a:effectLst>
                  <a:outerShdw blurRad="38100" dist="38100" dir="2700000" algn="tl">
                    <a:srgbClr val="C0C0C0"/>
                  </a:outerShdw>
                </a:effectLst>
                <a:latin typeface="Franklin Gothic Medium" pitchFamily="34" charset="0"/>
              </a:rPr>
              <a:t>DIRECTEUR DES ESPACES VERTS</a:t>
            </a:r>
          </a:p>
          <a:p>
            <a:pPr marL="342900" indent="-342900" algn="just">
              <a:lnSpc>
                <a:spcPct val="95000"/>
              </a:lnSpc>
              <a:spcBef>
                <a:spcPct val="20000"/>
              </a:spcBef>
              <a:buFont typeface="Wingdings" pitchFamily="2" charset="2"/>
              <a:buNone/>
              <a:defRPr/>
            </a:pPr>
            <a:r>
              <a:rPr lang="fr-FR" b="0">
                <a:latin typeface="Franklin Gothic Medium" pitchFamily="34" charset="0"/>
              </a:rPr>
              <a:t>	</a:t>
            </a:r>
            <a:r>
              <a:rPr lang="fr-FR" sz="1700" b="0">
                <a:latin typeface="Franklin Gothic Medium" pitchFamily="34" charset="0"/>
              </a:rPr>
              <a:t>Il coordonne les activités techniques, administratives, financières et humaines du service et de ses subdivisions. Il est responsable des ressources financières et humaines du service. Il est force de propositions en cohérence avec les orientations stratégiques de la collectivité. Il assume les risques juridiques liés à la responsabilité de personnels (sécurité, chimique) et des lieux publics (aire de jeux, chute d’arbres). Il est en relation avec son DST et les autres directeurs de service notamment sur des aménagements de génie urbain.</a:t>
            </a:r>
          </a:p>
        </p:txBody>
      </p:sp>
      <p:sp>
        <p:nvSpPr>
          <p:cNvPr id="30723" name="Rectangle 3"/>
          <p:cNvSpPr>
            <a:spLocks noChangeArrowheads="1"/>
          </p:cNvSpPr>
          <p:nvPr/>
        </p:nvSpPr>
        <p:spPr bwMode="auto">
          <a:xfrm>
            <a:off x="0" y="116632"/>
            <a:ext cx="3946153" cy="504826"/>
          </a:xfrm>
          <a:prstGeom prst="rect">
            <a:avLst/>
          </a:prstGeom>
          <a:solidFill>
            <a:srgbClr val="226822">
              <a:alpha val="17999"/>
            </a:srgbClr>
          </a:solidFill>
          <a:ln w="9525">
            <a:solidFill>
              <a:schemeClr val="bg1"/>
            </a:solidFill>
            <a:miter lim="800000"/>
            <a:headEnd/>
            <a:tailEnd/>
          </a:ln>
        </p:spPr>
        <p:txBody>
          <a:bodyPr lIns="0" tIns="0" rIns="108000" bIns="72000" anchor="b"/>
          <a:lstStyle/>
          <a:p>
            <a:pPr algn="r">
              <a:defRPr/>
            </a:pP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Organisation</a:t>
            </a:r>
          </a:p>
        </p:txBody>
      </p:sp>
      <p:sp>
        <p:nvSpPr>
          <p:cNvPr id="30724" name="Rectangle 4"/>
          <p:cNvSpPr>
            <a:spLocks noChangeArrowheads="1"/>
          </p:cNvSpPr>
          <p:nvPr/>
        </p:nvSpPr>
        <p:spPr bwMode="auto">
          <a:xfrm>
            <a:off x="3924300" y="115888"/>
            <a:ext cx="5219700" cy="474662"/>
          </a:xfrm>
          <a:prstGeom prst="rect">
            <a:avLst/>
          </a:prstGeom>
          <a:solidFill>
            <a:srgbClr val="BEC6DC">
              <a:alpha val="60001"/>
            </a:srgbClr>
          </a:solidFill>
          <a:ln w="9525">
            <a:noFill/>
            <a:miter lim="800000"/>
            <a:headEnd/>
            <a:tailEnd/>
          </a:ln>
        </p:spPr>
        <p:txBody>
          <a:bodyPr lIns="108000" tIns="0" rIns="0" bIns="72000" anchor="b"/>
          <a:lstStyle/>
          <a:p>
            <a:pPr>
              <a:defRPr/>
            </a:pPr>
            <a:r>
              <a:rPr lang="fr-FR" sz="2000" b="0" dirty="0">
                <a:solidFill>
                  <a:srgbClr val="43527D"/>
                </a:solidFill>
                <a:effectLst>
                  <a:outerShdw blurRad="38100" dist="38100" dir="2700000" algn="tl">
                    <a:srgbClr val="000000"/>
                  </a:outerShdw>
                </a:effectLst>
                <a:latin typeface="Franklin Gothic Medium" pitchFamily="34" charset="0"/>
              </a:rPr>
              <a:t>FICHES DE POSTES</a:t>
            </a:r>
          </a:p>
        </p:txBody>
      </p:sp>
      <p:sp>
        <p:nvSpPr>
          <p:cNvPr id="145412" name="Espace réservé de la date 9"/>
          <p:cNvSpPr>
            <a:spLocks noGrp="1"/>
          </p:cNvSpPr>
          <p:nvPr>
            <p:ph type="dt" sz="quarter" idx="10"/>
          </p:nvPr>
        </p:nvSpPr>
        <p:spPr>
          <a:noFill/>
        </p:spPr>
        <p:txBody>
          <a:bodyPr/>
          <a:lstStyle/>
          <a:p>
            <a:fld id="{5D7D24F6-0E0C-48D8-958A-F9141DAB3639}" type="datetime1">
              <a:rPr lang="fr-FR" altLang="fr-FR" smtClean="0"/>
              <a:pPr/>
              <a:t>13/12/2024</a:t>
            </a:fld>
            <a:endParaRPr lang="fr-FR" altLang="fr-FR"/>
          </a:p>
        </p:txBody>
      </p:sp>
      <p:sp>
        <p:nvSpPr>
          <p:cNvPr id="145413" name="Espace réservé du numéro de diapositive 10"/>
          <p:cNvSpPr>
            <a:spLocks noGrp="1"/>
          </p:cNvSpPr>
          <p:nvPr>
            <p:ph type="sldNum" sz="quarter" idx="12"/>
          </p:nvPr>
        </p:nvSpPr>
        <p:spPr>
          <a:noFill/>
        </p:spPr>
        <p:txBody>
          <a:bodyPr/>
          <a:lstStyle/>
          <a:p>
            <a:fld id="{A6A8CF37-D95F-4706-9D9E-2E7077EC34D0}" type="slidenum">
              <a:rPr lang="fr-FR" altLang="fr-FR" smtClean="0">
                <a:latin typeface="Arial" charset="0"/>
                <a:cs typeface="Arial" charset="0"/>
              </a:rPr>
              <a:pPr/>
              <a:t>23</a:t>
            </a:fld>
            <a:endParaRPr lang="fr-FR" altLang="fr-FR">
              <a:latin typeface="Arial" charset="0"/>
              <a:cs typeface="Arial" charset="0"/>
            </a:endParaRPr>
          </a:p>
        </p:txBody>
      </p:sp>
      <p:sp>
        <p:nvSpPr>
          <p:cNvPr id="145414"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age 1" descr="P100016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L’EVALUATION</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ANNUELLE</a:t>
            </a:r>
          </a:p>
        </p:txBody>
      </p:sp>
      <p:sp>
        <p:nvSpPr>
          <p:cNvPr id="148482" name="Rectangle 3"/>
          <p:cNvSpPr>
            <a:spLocks noGrp="1" noChangeArrowheads="1"/>
          </p:cNvSpPr>
          <p:nvPr>
            <p:ph idx="1"/>
          </p:nvPr>
        </p:nvSpPr>
        <p:spPr/>
        <p:txBody>
          <a:bodyPr/>
          <a:lstStyle/>
          <a:p>
            <a:pPr eaLnBrk="1" hangingPunct="1">
              <a:lnSpc>
                <a:spcPct val="90000"/>
              </a:lnSpc>
            </a:pPr>
            <a:r>
              <a:rPr lang="fr-FR" altLang="fr-FR" sz="2400"/>
              <a:t>C’est un moment privilégié d’écoute et d’échange. </a:t>
            </a:r>
          </a:p>
          <a:p>
            <a:pPr eaLnBrk="1" hangingPunct="1">
              <a:lnSpc>
                <a:spcPct val="90000"/>
              </a:lnSpc>
            </a:pPr>
            <a:r>
              <a:rPr lang="fr-FR" altLang="fr-FR" sz="2400"/>
              <a:t>On réalise une analyse partagée des réussites et des difficultés rencontrées dans l’année sur:</a:t>
            </a:r>
          </a:p>
          <a:p>
            <a:pPr eaLnBrk="1" hangingPunct="1">
              <a:lnSpc>
                <a:spcPct val="90000"/>
              </a:lnSpc>
              <a:buFontTx/>
              <a:buNone/>
            </a:pPr>
            <a:r>
              <a:rPr lang="fr-FR" altLang="fr-FR" sz="2400"/>
              <a:t>- 	La pratique du métier</a:t>
            </a:r>
          </a:p>
          <a:p>
            <a:pPr eaLnBrk="1" hangingPunct="1">
              <a:lnSpc>
                <a:spcPct val="90000"/>
              </a:lnSpc>
              <a:buFontTx/>
              <a:buChar char="-"/>
            </a:pPr>
            <a:r>
              <a:rPr lang="fr-FR" altLang="fr-FR" sz="2400"/>
              <a:t>Les objectifs</a:t>
            </a:r>
          </a:p>
          <a:p>
            <a:pPr eaLnBrk="1" hangingPunct="1">
              <a:lnSpc>
                <a:spcPct val="90000"/>
              </a:lnSpc>
              <a:buFontTx/>
              <a:buChar char="-"/>
            </a:pPr>
            <a:r>
              <a:rPr lang="fr-FR" altLang="fr-FR" sz="2400"/>
              <a:t>Les perspectives d’évolution</a:t>
            </a:r>
          </a:p>
          <a:p>
            <a:pPr eaLnBrk="1" hangingPunct="1">
              <a:lnSpc>
                <a:spcPct val="90000"/>
              </a:lnSpc>
            </a:pPr>
            <a:r>
              <a:rPr lang="fr-FR" altLang="fr-FR" sz="2400"/>
              <a:t>Les éléments pris en compte pour les agents sont:</a:t>
            </a:r>
          </a:p>
          <a:p>
            <a:pPr eaLnBrk="1" hangingPunct="1">
              <a:lnSpc>
                <a:spcPct val="90000"/>
              </a:lnSpc>
              <a:buFontTx/>
              <a:buChar char="-"/>
            </a:pPr>
            <a:r>
              <a:rPr lang="fr-FR" altLang="fr-FR" sz="2400"/>
              <a:t>Connaissance et savoir faire</a:t>
            </a:r>
          </a:p>
          <a:p>
            <a:pPr eaLnBrk="1" hangingPunct="1">
              <a:lnSpc>
                <a:spcPct val="90000"/>
              </a:lnSpc>
              <a:buFontTx/>
              <a:buChar char="-"/>
            </a:pPr>
            <a:r>
              <a:rPr lang="fr-FR" altLang="fr-FR" sz="2400"/>
              <a:t>Travail en équipe et esprit d’initiative</a:t>
            </a:r>
          </a:p>
          <a:p>
            <a:pPr eaLnBrk="1" hangingPunct="1">
              <a:lnSpc>
                <a:spcPct val="90000"/>
              </a:lnSpc>
              <a:buFontTx/>
              <a:buChar char="-"/>
            </a:pPr>
            <a:r>
              <a:rPr lang="fr-FR" altLang="fr-FR" sz="2400"/>
              <a:t>Comportement et ponctualité</a:t>
            </a:r>
          </a:p>
        </p:txBody>
      </p:sp>
      <p:sp>
        <p:nvSpPr>
          <p:cNvPr id="148483" name="Espace réservé de la date 8"/>
          <p:cNvSpPr>
            <a:spLocks noGrp="1"/>
          </p:cNvSpPr>
          <p:nvPr>
            <p:ph type="dt" sz="quarter" idx="10"/>
          </p:nvPr>
        </p:nvSpPr>
        <p:spPr>
          <a:noFill/>
        </p:spPr>
        <p:txBody>
          <a:bodyPr/>
          <a:lstStyle/>
          <a:p>
            <a:fld id="{ED8BA69F-C778-4AAF-B924-B55E6AD414DE}" type="datetime1">
              <a:rPr lang="fr-FR" altLang="fr-FR" smtClean="0"/>
              <a:pPr/>
              <a:t>13/12/2024</a:t>
            </a:fld>
            <a:endParaRPr lang="fr-FR" altLang="fr-FR"/>
          </a:p>
        </p:txBody>
      </p:sp>
      <p:sp>
        <p:nvSpPr>
          <p:cNvPr id="148484" name="Espace réservé du pied de page 10"/>
          <p:cNvSpPr>
            <a:spLocks noGrp="1"/>
          </p:cNvSpPr>
          <p:nvPr>
            <p:ph type="ftr" sz="quarter" idx="11"/>
          </p:nvPr>
        </p:nvSpPr>
        <p:spPr>
          <a:noFill/>
        </p:spPr>
        <p:txBody>
          <a:bodyPr/>
          <a:lstStyle/>
          <a:p>
            <a:r>
              <a:rPr lang="fr-FR" altLang="fr-FR"/>
              <a:t>UT1 CFPPA Toulouse Auzeville - Licence Pro</a:t>
            </a:r>
          </a:p>
        </p:txBody>
      </p:sp>
      <p:sp>
        <p:nvSpPr>
          <p:cNvPr id="148485" name="Espace réservé du numéro de diapositive 9"/>
          <p:cNvSpPr>
            <a:spLocks noGrp="1"/>
          </p:cNvSpPr>
          <p:nvPr>
            <p:ph type="sldNum" sz="quarter" idx="12"/>
          </p:nvPr>
        </p:nvSpPr>
        <p:spPr>
          <a:noFill/>
        </p:spPr>
        <p:txBody>
          <a:bodyPr/>
          <a:lstStyle/>
          <a:p>
            <a:fld id="{BBAFDB9D-48B0-4AA9-8181-6B5B3B0E1CE0}" type="slidenum">
              <a:rPr lang="fr-FR" altLang="fr-FR" smtClean="0">
                <a:latin typeface="Arial" charset="0"/>
                <a:cs typeface="Arial" charset="0"/>
              </a:rPr>
              <a:pPr/>
              <a:t>25</a:t>
            </a:fld>
            <a:endParaRPr lang="fr-FR" altLang="fr-FR">
              <a:latin typeface="Arial" charset="0"/>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Image 1" descr="P1000221.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ce réservé de la date 8"/>
          <p:cNvSpPr>
            <a:spLocks noGrp="1"/>
          </p:cNvSpPr>
          <p:nvPr>
            <p:ph type="dt" sz="quarter" idx="10"/>
          </p:nvPr>
        </p:nvSpPr>
        <p:spPr>
          <a:noFill/>
        </p:spPr>
        <p:txBody>
          <a:bodyPr/>
          <a:lstStyle/>
          <a:p>
            <a:fld id="{2AAF6885-2071-407D-850E-9A418DBCC1AA}" type="datetime1">
              <a:rPr lang="fr-FR" altLang="fr-FR" smtClean="0"/>
              <a:pPr/>
              <a:t>13/12/2024</a:t>
            </a:fld>
            <a:endParaRPr lang="fr-FR" altLang="fr-FR"/>
          </a:p>
        </p:txBody>
      </p:sp>
      <p:sp>
        <p:nvSpPr>
          <p:cNvPr id="150530" name="Espace réservé du pied de page 10"/>
          <p:cNvSpPr>
            <a:spLocks noGrp="1"/>
          </p:cNvSpPr>
          <p:nvPr>
            <p:ph type="ftr" sz="quarter" idx="11"/>
          </p:nvPr>
        </p:nvSpPr>
        <p:spPr>
          <a:noFill/>
        </p:spPr>
        <p:txBody>
          <a:bodyPr/>
          <a:lstStyle/>
          <a:p>
            <a:r>
              <a:rPr lang="fr-FR" altLang="fr-FR"/>
              <a:t>UT1 CFPPA Toulouse Auzeville - Licence Pro</a:t>
            </a:r>
          </a:p>
        </p:txBody>
      </p:sp>
      <p:sp>
        <p:nvSpPr>
          <p:cNvPr id="150531" name="Espace réservé du numéro de diapositive 9"/>
          <p:cNvSpPr>
            <a:spLocks noGrp="1"/>
          </p:cNvSpPr>
          <p:nvPr>
            <p:ph type="sldNum" sz="quarter" idx="12"/>
          </p:nvPr>
        </p:nvSpPr>
        <p:spPr>
          <a:noFill/>
        </p:spPr>
        <p:txBody>
          <a:bodyPr/>
          <a:lstStyle/>
          <a:p>
            <a:fld id="{551EACFC-E191-4B33-9B95-24AE484121F6}" type="slidenum">
              <a:rPr lang="fr-FR" altLang="fr-FR" smtClean="0">
                <a:latin typeface="Arial" charset="0"/>
                <a:cs typeface="Arial" charset="0"/>
              </a:rPr>
              <a:pPr/>
              <a:t>27</a:t>
            </a:fld>
            <a:endParaRPr lang="fr-FR" altLang="fr-FR">
              <a:latin typeface="Arial" charset="0"/>
              <a:cs typeface="Arial" charset="0"/>
            </a:endParaRPr>
          </a:p>
        </p:txBody>
      </p:sp>
      <p:sp>
        <p:nvSpPr>
          <p:cNvPr id="25602" name="Rectangle 2"/>
          <p:cNvSpPr>
            <a:spLocks noGrp="1" noChangeArrowheads="1"/>
          </p:cNvSpPr>
          <p:nvPr>
            <p:ph type="ctrTitle" idx="4294967295"/>
          </p:nvPr>
        </p:nvSpPr>
        <p:spPr>
          <a:xfrm>
            <a:off x="0" y="188913"/>
            <a:ext cx="7772400" cy="1008062"/>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L’EVALUATION</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ANNUELLE</a:t>
            </a:r>
          </a:p>
        </p:txBody>
      </p:sp>
      <p:sp>
        <p:nvSpPr>
          <p:cNvPr id="150533" name="Rectangle 3"/>
          <p:cNvSpPr>
            <a:spLocks noGrp="1" noChangeArrowheads="1"/>
          </p:cNvSpPr>
          <p:nvPr>
            <p:ph type="subTitle" idx="4294967295"/>
          </p:nvPr>
        </p:nvSpPr>
        <p:spPr>
          <a:xfrm>
            <a:off x="468313" y="1412875"/>
            <a:ext cx="8567737" cy="4679950"/>
          </a:xfrm>
        </p:spPr>
        <p:txBody>
          <a:bodyPr/>
          <a:lstStyle/>
          <a:p>
            <a:pPr eaLnBrk="1" hangingPunct="1">
              <a:lnSpc>
                <a:spcPct val="80000"/>
              </a:lnSpc>
            </a:pPr>
            <a:r>
              <a:rPr lang="fr-FR" altLang="fr-FR" sz="2400"/>
              <a:t>Les progrès pour l’évalué:</a:t>
            </a:r>
          </a:p>
          <a:p>
            <a:pPr eaLnBrk="1" hangingPunct="1">
              <a:lnSpc>
                <a:spcPct val="80000"/>
              </a:lnSpc>
              <a:buFontTx/>
              <a:buChar char="-"/>
            </a:pPr>
            <a:r>
              <a:rPr lang="fr-FR" altLang="fr-FR" sz="2400"/>
              <a:t> Renforcer sa motivation et sa confiance en soi</a:t>
            </a:r>
          </a:p>
          <a:p>
            <a:pPr eaLnBrk="1" hangingPunct="1">
              <a:lnSpc>
                <a:spcPct val="80000"/>
              </a:lnSpc>
              <a:buFontTx/>
              <a:buChar char="-"/>
            </a:pPr>
            <a:r>
              <a:rPr lang="fr-FR" altLang="fr-FR" sz="2400"/>
              <a:t> Exprimer son avis et faire un point sur l’année écoulée</a:t>
            </a:r>
          </a:p>
          <a:p>
            <a:pPr eaLnBrk="1" hangingPunct="1">
              <a:lnSpc>
                <a:spcPct val="80000"/>
              </a:lnSpc>
              <a:buFontTx/>
              <a:buChar char="-"/>
            </a:pPr>
            <a:r>
              <a:rPr lang="fr-FR" altLang="fr-FR" sz="2400"/>
              <a:t> Pouvoir se remettre en question</a:t>
            </a:r>
          </a:p>
          <a:p>
            <a:pPr eaLnBrk="1" hangingPunct="1">
              <a:lnSpc>
                <a:spcPct val="80000"/>
              </a:lnSpc>
              <a:buFontTx/>
              <a:buChar char="-"/>
            </a:pPr>
            <a:r>
              <a:rPr lang="fr-FR" altLang="fr-FR" sz="2400"/>
              <a:t> Savoir ce que la hiérarchie pense et note concernant son travail. Éliminer les malentendus</a:t>
            </a:r>
          </a:p>
          <a:p>
            <a:pPr eaLnBrk="1" hangingPunct="1">
              <a:lnSpc>
                <a:spcPct val="80000"/>
              </a:lnSpc>
              <a:buFontTx/>
              <a:buChar char="-"/>
            </a:pPr>
            <a:r>
              <a:rPr lang="fr-FR" altLang="fr-FR" sz="2400"/>
              <a:t> Avoir l’occasion de dire des choses et de dialoguer</a:t>
            </a:r>
          </a:p>
          <a:p>
            <a:pPr eaLnBrk="1" hangingPunct="1">
              <a:lnSpc>
                <a:spcPct val="80000"/>
              </a:lnSpc>
              <a:buFontTx/>
              <a:buChar char="-"/>
            </a:pPr>
            <a:r>
              <a:rPr lang="fr-FR" altLang="fr-FR" sz="2400"/>
              <a:t> Aborder les difficultés et les réussites</a:t>
            </a:r>
          </a:p>
          <a:p>
            <a:pPr eaLnBrk="1" hangingPunct="1">
              <a:lnSpc>
                <a:spcPct val="80000"/>
              </a:lnSpc>
              <a:buFontTx/>
              <a:buChar char="-"/>
            </a:pPr>
            <a:r>
              <a:rPr lang="fr-FR" altLang="fr-FR" sz="2400"/>
              <a:t> Déterminer avec le responsable les améliorations possibles</a:t>
            </a:r>
          </a:p>
          <a:p>
            <a:pPr eaLnBrk="1" hangingPunct="1">
              <a:lnSpc>
                <a:spcPct val="80000"/>
              </a:lnSpc>
              <a:buFontTx/>
              <a:buChar char="-"/>
            </a:pPr>
            <a:r>
              <a:rPr lang="fr-FR" altLang="fr-FR" sz="2400"/>
              <a:t> Obtenir des objectifs clairs et précis</a:t>
            </a:r>
          </a:p>
          <a:p>
            <a:pPr eaLnBrk="1" hangingPunct="1">
              <a:lnSpc>
                <a:spcPct val="80000"/>
              </a:lnSpc>
              <a:buFontTx/>
              <a:buChar char="-"/>
            </a:pPr>
            <a:r>
              <a:rPr lang="fr-FR" altLang="fr-FR" sz="2400"/>
              <a:t> Se positionner dans le service et la collectivité</a:t>
            </a:r>
          </a:p>
          <a:p>
            <a:pPr eaLnBrk="1" hangingPunct="1">
              <a:lnSpc>
                <a:spcPct val="80000"/>
              </a:lnSpc>
              <a:buFontTx/>
              <a:buChar char="-"/>
            </a:pPr>
            <a:r>
              <a:rPr lang="fr-FR" altLang="fr-FR" sz="2400"/>
              <a:t> Formuler ses souhaits de formation, de carrière et de mobilité</a:t>
            </a:r>
          </a:p>
          <a:p>
            <a:pPr eaLnBrk="1" hangingPunct="1">
              <a:lnSpc>
                <a:spcPct val="80000"/>
              </a:lnSpc>
              <a:buFontTx/>
              <a:buChar char="-"/>
            </a:pPr>
            <a:endParaRPr lang="fr-FR" altLang="fr-F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Image 1" descr="P1000167.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ce réservé de la date 8"/>
          <p:cNvSpPr>
            <a:spLocks noGrp="1"/>
          </p:cNvSpPr>
          <p:nvPr>
            <p:ph type="dt" sz="quarter" idx="10"/>
          </p:nvPr>
        </p:nvSpPr>
        <p:spPr>
          <a:noFill/>
        </p:spPr>
        <p:txBody>
          <a:bodyPr/>
          <a:lstStyle/>
          <a:p>
            <a:fld id="{1824AC6C-DE3D-475F-9986-C76584E197E3}" type="datetime1">
              <a:rPr lang="fr-FR" altLang="fr-FR" smtClean="0"/>
              <a:pPr/>
              <a:t>13/12/2024</a:t>
            </a:fld>
            <a:endParaRPr lang="fr-FR" altLang="fr-FR"/>
          </a:p>
        </p:txBody>
      </p:sp>
      <p:sp>
        <p:nvSpPr>
          <p:cNvPr id="152578" name="Espace réservé du pied de page 10"/>
          <p:cNvSpPr>
            <a:spLocks noGrp="1"/>
          </p:cNvSpPr>
          <p:nvPr>
            <p:ph type="ftr" sz="quarter" idx="11"/>
          </p:nvPr>
        </p:nvSpPr>
        <p:spPr>
          <a:noFill/>
        </p:spPr>
        <p:txBody>
          <a:bodyPr/>
          <a:lstStyle/>
          <a:p>
            <a:r>
              <a:rPr lang="fr-FR" altLang="fr-FR"/>
              <a:t>UT1 CFPPA Toulouse Auzeville - Licence Pro</a:t>
            </a:r>
          </a:p>
        </p:txBody>
      </p:sp>
      <p:sp>
        <p:nvSpPr>
          <p:cNvPr id="152579" name="Espace réservé du numéro de diapositive 9"/>
          <p:cNvSpPr>
            <a:spLocks noGrp="1"/>
          </p:cNvSpPr>
          <p:nvPr>
            <p:ph type="sldNum" sz="quarter" idx="12"/>
          </p:nvPr>
        </p:nvSpPr>
        <p:spPr>
          <a:noFill/>
        </p:spPr>
        <p:txBody>
          <a:bodyPr/>
          <a:lstStyle/>
          <a:p>
            <a:fld id="{F2D5A77B-9848-4015-8FFE-19E8DC445F32}" type="slidenum">
              <a:rPr lang="fr-FR" altLang="fr-FR" smtClean="0">
                <a:latin typeface="Arial" charset="0"/>
                <a:cs typeface="Arial" charset="0"/>
              </a:rPr>
              <a:pPr/>
              <a:t>29</a:t>
            </a:fld>
            <a:endParaRPr lang="fr-FR" altLang="fr-FR">
              <a:latin typeface="Arial" charset="0"/>
              <a:cs typeface="Arial" charset="0"/>
            </a:endParaRPr>
          </a:p>
        </p:txBody>
      </p:sp>
      <p:sp>
        <p:nvSpPr>
          <p:cNvPr id="26626" name="Rectangle 2"/>
          <p:cNvSpPr>
            <a:spLocks noGrp="1" noChangeArrowheads="1"/>
          </p:cNvSpPr>
          <p:nvPr>
            <p:ph type="ctrTitle" idx="4294967295"/>
          </p:nvPr>
        </p:nvSpPr>
        <p:spPr>
          <a:xfrm>
            <a:off x="0" y="188913"/>
            <a:ext cx="7772400" cy="10795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L’EVALUATION</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ANNUELLE</a:t>
            </a:r>
          </a:p>
        </p:txBody>
      </p:sp>
      <p:sp>
        <p:nvSpPr>
          <p:cNvPr id="152581" name="Rectangle 3"/>
          <p:cNvSpPr>
            <a:spLocks noGrp="1" noChangeArrowheads="1"/>
          </p:cNvSpPr>
          <p:nvPr>
            <p:ph type="subTitle" idx="4294967295"/>
          </p:nvPr>
        </p:nvSpPr>
        <p:spPr>
          <a:xfrm>
            <a:off x="539750" y="1412875"/>
            <a:ext cx="8280400" cy="4392613"/>
          </a:xfrm>
        </p:spPr>
        <p:txBody>
          <a:bodyPr/>
          <a:lstStyle/>
          <a:p>
            <a:pPr eaLnBrk="1" hangingPunct="1">
              <a:lnSpc>
                <a:spcPct val="80000"/>
              </a:lnSpc>
            </a:pPr>
            <a:r>
              <a:rPr lang="fr-FR" altLang="fr-FR" sz="2400"/>
              <a:t>Les progrès pour l’évaluateur:</a:t>
            </a:r>
          </a:p>
          <a:p>
            <a:pPr eaLnBrk="1" hangingPunct="1">
              <a:lnSpc>
                <a:spcPct val="80000"/>
              </a:lnSpc>
              <a:buFontTx/>
              <a:buNone/>
            </a:pPr>
            <a:r>
              <a:rPr lang="fr-FR" altLang="fr-FR" sz="2400"/>
              <a:t>-	 Mieux situer l’activité professionnelle du collaborateur dans l’organisation du service</a:t>
            </a:r>
          </a:p>
          <a:p>
            <a:pPr eaLnBrk="1" hangingPunct="1">
              <a:lnSpc>
                <a:spcPct val="80000"/>
              </a:lnSpc>
              <a:buFontTx/>
              <a:buNone/>
            </a:pPr>
            <a:r>
              <a:rPr lang="fr-FR" altLang="fr-FR" sz="2400"/>
              <a:t>-	 Faire un point sur la fiche de poste, clarifier les mission, rectifier les écarts</a:t>
            </a:r>
          </a:p>
          <a:p>
            <a:pPr eaLnBrk="1" hangingPunct="1">
              <a:lnSpc>
                <a:spcPct val="80000"/>
              </a:lnSpc>
              <a:buFontTx/>
              <a:buNone/>
            </a:pPr>
            <a:r>
              <a:rPr lang="fr-FR" altLang="fr-FR" sz="2400"/>
              <a:t>- 	Faire un bilan de l’année écoulée</a:t>
            </a:r>
          </a:p>
          <a:p>
            <a:pPr eaLnBrk="1" hangingPunct="1">
              <a:lnSpc>
                <a:spcPct val="80000"/>
              </a:lnSpc>
              <a:buFontTx/>
              <a:buChar char="-"/>
            </a:pPr>
            <a:r>
              <a:rPr lang="fr-FR" altLang="fr-FR" sz="2400"/>
              <a:t> Mieux connaître les attentes des collaborateurs et leurs difficultés et y apporter des réponses</a:t>
            </a:r>
          </a:p>
          <a:p>
            <a:pPr eaLnBrk="1" hangingPunct="1">
              <a:lnSpc>
                <a:spcPct val="80000"/>
              </a:lnSpc>
              <a:buFontTx/>
              <a:buChar char="-"/>
            </a:pPr>
            <a:r>
              <a:rPr lang="fr-FR" altLang="fr-FR" sz="2400"/>
              <a:t> Examiner leurs propositions</a:t>
            </a:r>
          </a:p>
          <a:p>
            <a:pPr eaLnBrk="1" hangingPunct="1">
              <a:lnSpc>
                <a:spcPct val="80000"/>
              </a:lnSpc>
              <a:buFontTx/>
              <a:buChar char="-"/>
            </a:pPr>
            <a:r>
              <a:rPr lang="fr-FR" altLang="fr-FR" sz="2400"/>
              <a:t> Détecter les besoins de formation</a:t>
            </a:r>
          </a:p>
          <a:p>
            <a:pPr eaLnBrk="1" hangingPunct="1">
              <a:lnSpc>
                <a:spcPct val="80000"/>
              </a:lnSpc>
              <a:buFontTx/>
              <a:buChar char="-"/>
            </a:pPr>
            <a:r>
              <a:rPr lang="fr-FR" altLang="fr-FR" sz="2400"/>
              <a:t> Formuler les objectifs de l’année à venir </a:t>
            </a:r>
          </a:p>
          <a:p>
            <a:pPr eaLnBrk="1" hangingPunct="1">
              <a:lnSpc>
                <a:spcPct val="80000"/>
              </a:lnSpc>
              <a:buFontTx/>
              <a:buChar char="-"/>
            </a:pPr>
            <a:r>
              <a:rPr lang="fr-FR" altLang="fr-FR" sz="2400"/>
              <a:t>Mieux percevoir le potentiel du collaborateur et pouvoir aborder l’avenir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536" y="332656"/>
            <a:ext cx="8229600" cy="11430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 CONTEXTE</a:t>
            </a:r>
          </a:p>
        </p:txBody>
      </p:sp>
      <p:sp>
        <p:nvSpPr>
          <p:cNvPr id="119810" name="Rectangle 3"/>
          <p:cNvSpPr>
            <a:spLocks noGrp="1" noChangeArrowheads="1"/>
          </p:cNvSpPr>
          <p:nvPr>
            <p:ph type="body" idx="1"/>
          </p:nvPr>
        </p:nvSpPr>
        <p:spPr>
          <a:xfrm>
            <a:off x="107504" y="1772816"/>
            <a:ext cx="9036496" cy="4525963"/>
          </a:xfrm>
        </p:spPr>
        <p:txBody>
          <a:bodyPr/>
          <a:lstStyle/>
          <a:p>
            <a:pPr eaLnBrk="1" hangingPunct="1">
              <a:lnSpc>
                <a:spcPct val="90000"/>
              </a:lnSpc>
              <a:buFontTx/>
              <a:buNone/>
            </a:pPr>
            <a:r>
              <a:rPr lang="fr-FR" altLang="fr-FR" sz="2800" dirty="0"/>
              <a:t>	</a:t>
            </a:r>
            <a:r>
              <a:rPr lang="fr-FR" altLang="fr-FR" sz="2400" dirty="0"/>
              <a:t>Dans une période difficile, de baisse de moyens humains et financiers, de surfaces en EVN grandissantes, d’une demande sociétale environnementale, mais aussi de « propreté » et d’équipements, la gestion d’un service EV n’est plus possible à court terme.</a:t>
            </a:r>
          </a:p>
          <a:p>
            <a:pPr eaLnBrk="1" hangingPunct="1">
              <a:lnSpc>
                <a:spcPct val="90000"/>
              </a:lnSpc>
              <a:buFontTx/>
              <a:buNone/>
            </a:pPr>
            <a:r>
              <a:rPr lang="fr-FR" altLang="fr-FR" sz="2400" dirty="0"/>
              <a:t>	Nous devons avoir une vision globale et prospective pour:</a:t>
            </a:r>
          </a:p>
          <a:p>
            <a:pPr eaLnBrk="1" hangingPunct="1">
              <a:lnSpc>
                <a:spcPct val="90000"/>
              </a:lnSpc>
              <a:buFontTx/>
              <a:buChar char="-"/>
            </a:pPr>
            <a:r>
              <a:rPr lang="fr-FR" altLang="fr-FR" sz="2400" dirty="0"/>
              <a:t>Mettre en œuvre les choix des élus</a:t>
            </a:r>
          </a:p>
          <a:p>
            <a:pPr eaLnBrk="1" hangingPunct="1">
              <a:lnSpc>
                <a:spcPct val="90000"/>
              </a:lnSpc>
              <a:buFontTx/>
              <a:buChar char="-"/>
            </a:pPr>
            <a:r>
              <a:rPr lang="fr-FR" altLang="fr-FR" sz="2400" dirty="0"/>
              <a:t>Répondre aux changements climatiques</a:t>
            </a:r>
          </a:p>
          <a:p>
            <a:pPr eaLnBrk="1" hangingPunct="1">
              <a:lnSpc>
                <a:spcPct val="90000"/>
              </a:lnSpc>
              <a:buFontTx/>
              <a:buNone/>
            </a:pPr>
            <a:r>
              <a:rPr lang="fr-FR" altLang="fr-FR" sz="2400" dirty="0"/>
              <a:t>-   Mettre en pratique des solutions et anticiper les évolutions</a:t>
            </a:r>
          </a:p>
        </p:txBody>
      </p:sp>
      <p:sp>
        <p:nvSpPr>
          <p:cNvPr id="119811" name="Espace réservé de la date 8"/>
          <p:cNvSpPr>
            <a:spLocks noGrp="1"/>
          </p:cNvSpPr>
          <p:nvPr>
            <p:ph type="dt" sz="quarter" idx="10"/>
          </p:nvPr>
        </p:nvSpPr>
        <p:spPr>
          <a:noFill/>
        </p:spPr>
        <p:txBody>
          <a:bodyPr/>
          <a:lstStyle/>
          <a:p>
            <a:fld id="{8F6B2496-5CAA-4798-AC0B-A1F98E4D0410}" type="datetime1">
              <a:rPr lang="fr-FR" altLang="fr-FR" smtClean="0"/>
              <a:pPr/>
              <a:t>13/12/2024</a:t>
            </a:fld>
            <a:endParaRPr lang="fr-FR" altLang="fr-FR" dirty="0"/>
          </a:p>
        </p:txBody>
      </p:sp>
      <p:sp>
        <p:nvSpPr>
          <p:cNvPr id="119812" name="Espace réservé du numéro de diapositive 9"/>
          <p:cNvSpPr>
            <a:spLocks noGrp="1"/>
          </p:cNvSpPr>
          <p:nvPr>
            <p:ph type="sldNum" sz="quarter" idx="12"/>
          </p:nvPr>
        </p:nvSpPr>
        <p:spPr>
          <a:noFill/>
        </p:spPr>
        <p:txBody>
          <a:bodyPr/>
          <a:lstStyle/>
          <a:p>
            <a:fld id="{E0ED265D-CBD4-4918-92B8-83324E1D6D98}" type="slidenum">
              <a:rPr lang="fr-FR" altLang="fr-FR" smtClean="0">
                <a:latin typeface="Arial" charset="0"/>
                <a:cs typeface="Arial" charset="0"/>
              </a:rPr>
              <a:pPr/>
              <a:t>3</a:t>
            </a:fld>
            <a:endParaRPr lang="fr-FR" altLang="fr-FR">
              <a:latin typeface="Arial" charset="0"/>
              <a:cs typeface="Arial" charset="0"/>
            </a:endParaRPr>
          </a:p>
        </p:txBody>
      </p:sp>
      <p:sp>
        <p:nvSpPr>
          <p:cNvPr id="119813"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Image 1" descr="P1000217.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a date 8"/>
          <p:cNvSpPr>
            <a:spLocks noGrp="1"/>
          </p:cNvSpPr>
          <p:nvPr>
            <p:ph type="dt" sz="quarter" idx="10"/>
          </p:nvPr>
        </p:nvSpPr>
        <p:spPr>
          <a:noFill/>
        </p:spPr>
        <p:txBody>
          <a:bodyPr/>
          <a:lstStyle/>
          <a:p>
            <a:fld id="{554D3F3A-7EAB-4EE4-84A0-BC375CAFD61B}" type="datetime1">
              <a:rPr lang="fr-FR" altLang="fr-FR" smtClean="0"/>
              <a:pPr/>
              <a:t>13/12/2024</a:t>
            </a:fld>
            <a:endParaRPr lang="fr-FR" altLang="fr-FR"/>
          </a:p>
        </p:txBody>
      </p:sp>
      <p:sp>
        <p:nvSpPr>
          <p:cNvPr id="154626" name="Espace réservé du pied de page 10"/>
          <p:cNvSpPr>
            <a:spLocks noGrp="1"/>
          </p:cNvSpPr>
          <p:nvPr>
            <p:ph type="ftr" sz="quarter" idx="11"/>
          </p:nvPr>
        </p:nvSpPr>
        <p:spPr>
          <a:noFill/>
        </p:spPr>
        <p:txBody>
          <a:bodyPr/>
          <a:lstStyle/>
          <a:p>
            <a:r>
              <a:rPr lang="fr-FR" altLang="fr-FR"/>
              <a:t>UT1 CFPPA Toulouse Auzeville - Licence Pro</a:t>
            </a:r>
          </a:p>
        </p:txBody>
      </p:sp>
      <p:sp>
        <p:nvSpPr>
          <p:cNvPr id="154627" name="Espace réservé du numéro de diapositive 9"/>
          <p:cNvSpPr>
            <a:spLocks noGrp="1"/>
          </p:cNvSpPr>
          <p:nvPr>
            <p:ph type="sldNum" sz="quarter" idx="12"/>
          </p:nvPr>
        </p:nvSpPr>
        <p:spPr>
          <a:noFill/>
        </p:spPr>
        <p:txBody>
          <a:bodyPr/>
          <a:lstStyle/>
          <a:p>
            <a:fld id="{2354659E-9685-489A-997F-2C1377928300}" type="slidenum">
              <a:rPr lang="fr-FR" altLang="fr-FR" smtClean="0">
                <a:latin typeface="Arial" charset="0"/>
                <a:cs typeface="Arial" charset="0"/>
              </a:rPr>
              <a:pPr/>
              <a:t>31</a:t>
            </a:fld>
            <a:endParaRPr lang="fr-FR" altLang="fr-FR">
              <a:latin typeface="Arial" charset="0"/>
              <a:cs typeface="Arial" charset="0"/>
            </a:endParaRPr>
          </a:p>
        </p:txBody>
      </p:sp>
      <p:sp>
        <p:nvSpPr>
          <p:cNvPr id="26626" name="Rectangle 2"/>
          <p:cNvSpPr>
            <a:spLocks noGrp="1" noChangeArrowheads="1"/>
          </p:cNvSpPr>
          <p:nvPr>
            <p:ph type="ctrTitle" idx="4294967295"/>
          </p:nvPr>
        </p:nvSpPr>
        <p:spPr>
          <a:xfrm>
            <a:off x="0" y="188913"/>
            <a:ext cx="7772400" cy="1470025"/>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L’EVALUATION</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ANNUELLE</a:t>
            </a:r>
          </a:p>
        </p:txBody>
      </p:sp>
      <p:sp>
        <p:nvSpPr>
          <p:cNvPr id="154629" name="Rectangle 3"/>
          <p:cNvSpPr>
            <a:spLocks noGrp="1" noChangeArrowheads="1"/>
          </p:cNvSpPr>
          <p:nvPr>
            <p:ph type="subTitle" idx="4294967295"/>
          </p:nvPr>
        </p:nvSpPr>
        <p:spPr>
          <a:xfrm>
            <a:off x="611188" y="1628775"/>
            <a:ext cx="7993062" cy="4392613"/>
          </a:xfrm>
        </p:spPr>
        <p:txBody>
          <a:bodyPr/>
          <a:lstStyle/>
          <a:p>
            <a:pPr eaLnBrk="1" hangingPunct="1">
              <a:lnSpc>
                <a:spcPct val="80000"/>
              </a:lnSpc>
            </a:pPr>
            <a:r>
              <a:rPr lang="fr-FR" altLang="fr-FR" sz="2400"/>
              <a:t>Les progrès pour la collectivité:</a:t>
            </a:r>
          </a:p>
          <a:p>
            <a:pPr eaLnBrk="1" hangingPunct="1">
              <a:lnSpc>
                <a:spcPct val="80000"/>
              </a:lnSpc>
            </a:pPr>
            <a:endParaRPr lang="fr-FR" altLang="fr-FR" sz="2400"/>
          </a:p>
          <a:p>
            <a:pPr eaLnBrk="1" hangingPunct="1">
              <a:lnSpc>
                <a:spcPct val="80000"/>
              </a:lnSpc>
              <a:buFontTx/>
              <a:buChar char="-"/>
            </a:pPr>
            <a:r>
              <a:rPr lang="fr-FR" altLang="fr-FR" sz="2400"/>
              <a:t> Véritable outil de management de proximité</a:t>
            </a:r>
          </a:p>
          <a:p>
            <a:pPr eaLnBrk="1" hangingPunct="1">
              <a:lnSpc>
                <a:spcPct val="80000"/>
              </a:lnSpc>
              <a:buFontTx/>
              <a:buChar char="-"/>
            </a:pPr>
            <a:r>
              <a:rPr lang="fr-FR" altLang="fr-FR" sz="2400"/>
              <a:t> Développer une culture d’objectif et impliquer les agents</a:t>
            </a:r>
          </a:p>
          <a:p>
            <a:pPr eaLnBrk="1" hangingPunct="1">
              <a:lnSpc>
                <a:spcPct val="80000"/>
              </a:lnSpc>
              <a:buFontTx/>
              <a:buChar char="-"/>
            </a:pPr>
            <a:r>
              <a:rPr lang="fr-FR" altLang="fr-FR" sz="2400"/>
              <a:t> Développer la performance collective, l’esprit d’équipe, le respect, la tolérance</a:t>
            </a:r>
          </a:p>
          <a:p>
            <a:pPr eaLnBrk="1" hangingPunct="1">
              <a:lnSpc>
                <a:spcPct val="80000"/>
              </a:lnSpc>
              <a:buFontTx/>
              <a:buChar char="-"/>
            </a:pPr>
            <a:r>
              <a:rPr lang="fr-FR" altLang="fr-FR" sz="2400"/>
              <a:t> Améliorer la communication</a:t>
            </a:r>
          </a:p>
          <a:p>
            <a:pPr eaLnBrk="1" hangingPunct="1">
              <a:lnSpc>
                <a:spcPct val="80000"/>
              </a:lnSpc>
              <a:buFontTx/>
              <a:buChar char="-"/>
            </a:pPr>
            <a:r>
              <a:rPr lang="fr-FR" altLang="fr-FR" sz="2400"/>
              <a:t> Contribuer à la réussite d’un service public de qualité</a:t>
            </a:r>
          </a:p>
          <a:p>
            <a:pPr eaLnBrk="1" hangingPunct="1">
              <a:lnSpc>
                <a:spcPct val="80000"/>
              </a:lnSpc>
              <a:buFontTx/>
              <a:buChar char="-"/>
            </a:pPr>
            <a:r>
              <a:rPr lang="fr-FR" altLang="fr-FR" sz="2400"/>
              <a:t> Disposer d’éléments concrets pour gérer les carrières, les formations, les primes et les sanctions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Image 1" descr="P1000169.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FORMATION</a:t>
            </a:r>
          </a:p>
        </p:txBody>
      </p:sp>
      <p:sp>
        <p:nvSpPr>
          <p:cNvPr id="156674" name="Rectangle 3"/>
          <p:cNvSpPr>
            <a:spLocks noGrp="1" noChangeArrowheads="1"/>
          </p:cNvSpPr>
          <p:nvPr>
            <p:ph type="body" idx="1"/>
          </p:nvPr>
        </p:nvSpPr>
        <p:spPr/>
        <p:txBody>
          <a:bodyPr/>
          <a:lstStyle/>
          <a:p>
            <a:pPr eaLnBrk="1" hangingPunct="1">
              <a:lnSpc>
                <a:spcPct val="90000"/>
              </a:lnSpc>
            </a:pPr>
            <a:r>
              <a:rPr lang="fr-FR" altLang="fr-FR" sz="2400" dirty="0"/>
              <a:t>La mise en œuvre d’un plan de formation en adéquation avec l’organisation du service</a:t>
            </a:r>
          </a:p>
          <a:p>
            <a:pPr eaLnBrk="1" hangingPunct="1">
              <a:lnSpc>
                <a:spcPct val="90000"/>
              </a:lnSpc>
            </a:pPr>
            <a:r>
              <a:rPr lang="fr-FR" altLang="fr-FR" sz="2400" dirty="0"/>
              <a:t>Lors de l’entrée dans la Fonction Publique Territoriale</a:t>
            </a:r>
          </a:p>
          <a:p>
            <a:pPr eaLnBrk="1" hangingPunct="1">
              <a:lnSpc>
                <a:spcPct val="90000"/>
              </a:lnSpc>
            </a:pPr>
            <a:r>
              <a:rPr lang="fr-FR" altLang="fr-FR" sz="2400" dirty="0"/>
              <a:t>Lors de l’affectation sur un poste à responsabilité</a:t>
            </a:r>
          </a:p>
          <a:p>
            <a:pPr eaLnBrk="1" hangingPunct="1">
              <a:lnSpc>
                <a:spcPct val="90000"/>
              </a:lnSpc>
            </a:pPr>
            <a:r>
              <a:rPr lang="fr-FR" altLang="fr-FR" sz="2400" dirty="0"/>
              <a:t>Tout au long de la carrière:</a:t>
            </a:r>
          </a:p>
          <a:p>
            <a:pPr eaLnBrk="1" hangingPunct="1">
              <a:lnSpc>
                <a:spcPct val="90000"/>
              </a:lnSpc>
              <a:buFontTx/>
              <a:buNone/>
            </a:pPr>
            <a:r>
              <a:rPr lang="fr-FR" altLang="fr-FR" sz="2400" dirty="0"/>
              <a:t>- pour l’acquisition de compétences collectives</a:t>
            </a:r>
          </a:p>
          <a:p>
            <a:pPr eaLnBrk="1" hangingPunct="1">
              <a:lnSpc>
                <a:spcPct val="90000"/>
              </a:lnSpc>
              <a:buFontTx/>
              <a:buNone/>
            </a:pPr>
            <a:r>
              <a:rPr lang="fr-FR" altLang="fr-FR" sz="2400" dirty="0"/>
              <a:t>- pour le développement de compétences professionnelles individuelles</a:t>
            </a:r>
          </a:p>
          <a:p>
            <a:pPr eaLnBrk="1" hangingPunct="1">
              <a:lnSpc>
                <a:spcPct val="90000"/>
              </a:lnSpc>
              <a:buFontTx/>
              <a:buNone/>
            </a:pPr>
            <a:r>
              <a:rPr lang="fr-FR" altLang="fr-FR" sz="2400" dirty="0"/>
              <a:t>- pour la préparation à des concours ou examens de la FPT pour une évolution de carrière</a:t>
            </a:r>
          </a:p>
        </p:txBody>
      </p:sp>
      <p:sp>
        <p:nvSpPr>
          <p:cNvPr id="156675" name="Espace réservé de la date 8"/>
          <p:cNvSpPr>
            <a:spLocks noGrp="1"/>
          </p:cNvSpPr>
          <p:nvPr>
            <p:ph type="dt" sz="quarter" idx="10"/>
          </p:nvPr>
        </p:nvSpPr>
        <p:spPr>
          <a:noFill/>
        </p:spPr>
        <p:txBody>
          <a:bodyPr/>
          <a:lstStyle/>
          <a:p>
            <a:fld id="{D62D1BB4-D2F8-4B68-AD1B-092A1F1A5C78}" type="datetime1">
              <a:rPr lang="fr-FR" altLang="fr-FR" smtClean="0"/>
              <a:pPr/>
              <a:t>13/12/2024</a:t>
            </a:fld>
            <a:endParaRPr lang="fr-FR" altLang="fr-FR"/>
          </a:p>
        </p:txBody>
      </p:sp>
      <p:sp>
        <p:nvSpPr>
          <p:cNvPr id="156676" name="Espace réservé du numéro de diapositive 9"/>
          <p:cNvSpPr>
            <a:spLocks noGrp="1"/>
          </p:cNvSpPr>
          <p:nvPr>
            <p:ph type="sldNum" sz="quarter" idx="12"/>
          </p:nvPr>
        </p:nvSpPr>
        <p:spPr>
          <a:noFill/>
        </p:spPr>
        <p:txBody>
          <a:bodyPr/>
          <a:lstStyle/>
          <a:p>
            <a:fld id="{977C7822-F0E0-4E17-B362-2097532BAC6C}" type="slidenum">
              <a:rPr lang="fr-FR" altLang="fr-FR" smtClean="0">
                <a:latin typeface="Arial" charset="0"/>
                <a:cs typeface="Arial" charset="0"/>
              </a:rPr>
              <a:pPr/>
              <a:t>33</a:t>
            </a:fld>
            <a:endParaRPr lang="fr-FR" altLang="fr-FR">
              <a:latin typeface="Arial" charset="0"/>
              <a:cs typeface="Arial" charset="0"/>
            </a:endParaRPr>
          </a:p>
        </p:txBody>
      </p:sp>
      <p:sp>
        <p:nvSpPr>
          <p:cNvPr id="156677"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Image 1" descr="P1000171.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L’ANIMATION</a:t>
            </a:r>
          </a:p>
        </p:txBody>
      </p:sp>
      <p:sp>
        <p:nvSpPr>
          <p:cNvPr id="158722" name="Rectangle 3"/>
          <p:cNvSpPr>
            <a:spLocks noGrp="1" noChangeArrowheads="1"/>
          </p:cNvSpPr>
          <p:nvPr>
            <p:ph type="body" idx="1"/>
          </p:nvPr>
        </p:nvSpPr>
        <p:spPr/>
        <p:txBody>
          <a:bodyPr/>
          <a:lstStyle/>
          <a:p>
            <a:pPr marL="0" indent="0" eaLnBrk="1" hangingPunct="1">
              <a:lnSpc>
                <a:spcPct val="80000"/>
              </a:lnSpc>
            </a:pPr>
            <a:r>
              <a:rPr lang="fr-FR" altLang="fr-FR" sz="2800"/>
              <a:t> L’animation du service permet de créer et de développer un esprit d’équipe et de service en faisant partager, des valeurs communes, des acquisitions de connaissances et en améliorant l’organisation. </a:t>
            </a:r>
          </a:p>
          <a:p>
            <a:pPr marL="0" indent="0" eaLnBrk="1" hangingPunct="1">
              <a:lnSpc>
                <a:spcPct val="80000"/>
              </a:lnSpc>
            </a:pPr>
            <a:endParaRPr lang="fr-FR" altLang="fr-FR" sz="2800"/>
          </a:p>
          <a:p>
            <a:pPr marL="0" indent="0" eaLnBrk="1" hangingPunct="1">
              <a:lnSpc>
                <a:spcPct val="80000"/>
              </a:lnSpc>
            </a:pPr>
            <a:r>
              <a:rPr lang="fr-FR" altLang="fr-FR" sz="2800"/>
              <a:t> C’est une réponse à l’individualisme ambiant et elle favorise la productivité des équipes tout en renforçant la motivation personnelle</a:t>
            </a:r>
          </a:p>
        </p:txBody>
      </p:sp>
      <p:sp>
        <p:nvSpPr>
          <p:cNvPr id="158723" name="Espace réservé de la date 8"/>
          <p:cNvSpPr>
            <a:spLocks noGrp="1"/>
          </p:cNvSpPr>
          <p:nvPr>
            <p:ph type="dt" sz="quarter" idx="10"/>
          </p:nvPr>
        </p:nvSpPr>
        <p:spPr>
          <a:noFill/>
        </p:spPr>
        <p:txBody>
          <a:bodyPr/>
          <a:lstStyle/>
          <a:p>
            <a:fld id="{144DDE70-5518-47E9-9739-CDE2F5D5DE73}" type="datetime1">
              <a:rPr lang="fr-FR" altLang="fr-FR" smtClean="0"/>
              <a:pPr/>
              <a:t>13/12/2024</a:t>
            </a:fld>
            <a:endParaRPr lang="fr-FR" altLang="fr-FR"/>
          </a:p>
        </p:txBody>
      </p:sp>
      <p:sp>
        <p:nvSpPr>
          <p:cNvPr id="158724" name="Espace réservé du numéro de diapositive 9"/>
          <p:cNvSpPr>
            <a:spLocks noGrp="1"/>
          </p:cNvSpPr>
          <p:nvPr>
            <p:ph type="sldNum" sz="quarter" idx="12"/>
          </p:nvPr>
        </p:nvSpPr>
        <p:spPr>
          <a:noFill/>
        </p:spPr>
        <p:txBody>
          <a:bodyPr/>
          <a:lstStyle/>
          <a:p>
            <a:fld id="{40E98293-1F68-46F5-9851-AEAA26A56EC1}" type="slidenum">
              <a:rPr lang="fr-FR" altLang="fr-FR" smtClean="0">
                <a:latin typeface="Arial" charset="0"/>
                <a:cs typeface="Arial" charset="0"/>
              </a:rPr>
              <a:pPr/>
              <a:t>35</a:t>
            </a:fld>
            <a:endParaRPr lang="fr-FR" altLang="fr-FR">
              <a:latin typeface="Arial" charset="0"/>
              <a:cs typeface="Arial" charset="0"/>
            </a:endParaRPr>
          </a:p>
        </p:txBody>
      </p:sp>
      <p:sp>
        <p:nvSpPr>
          <p:cNvPr id="158725"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L’ANIMATION</a:t>
            </a:r>
          </a:p>
        </p:txBody>
      </p:sp>
      <p:sp>
        <p:nvSpPr>
          <p:cNvPr id="159746" name="Rectangle 3"/>
          <p:cNvSpPr>
            <a:spLocks noGrp="1" noChangeArrowheads="1"/>
          </p:cNvSpPr>
          <p:nvPr>
            <p:ph type="body" idx="1"/>
          </p:nvPr>
        </p:nvSpPr>
        <p:spPr/>
        <p:txBody>
          <a:bodyPr/>
          <a:lstStyle/>
          <a:p>
            <a:pPr eaLnBrk="1" hangingPunct="1">
              <a:lnSpc>
                <a:spcPct val="90000"/>
              </a:lnSpc>
              <a:buFontTx/>
              <a:buNone/>
            </a:pPr>
            <a:r>
              <a:rPr lang="fr-FR" altLang="fr-FR" sz="2400"/>
              <a:t>Les manifestations ont divers thématiques:</a:t>
            </a:r>
          </a:p>
          <a:p>
            <a:pPr eaLnBrk="1" hangingPunct="1">
              <a:lnSpc>
                <a:spcPct val="90000"/>
              </a:lnSpc>
              <a:buFontTx/>
              <a:buNone/>
            </a:pPr>
            <a:r>
              <a:rPr lang="fr-FR" altLang="fr-FR" sz="2400"/>
              <a:t>- développement Durable et Environnemental, clef des champs</a:t>
            </a:r>
          </a:p>
          <a:p>
            <a:pPr eaLnBrk="1" hangingPunct="1">
              <a:lnSpc>
                <a:spcPct val="90000"/>
              </a:lnSpc>
              <a:buFontTx/>
              <a:buNone/>
            </a:pPr>
            <a:r>
              <a:rPr lang="fr-FR" altLang="fr-FR" sz="2400"/>
              <a:t>- horticole, foires aux plantes, floralies, festival de jardins, jardin éphémère, conservatoires</a:t>
            </a:r>
          </a:p>
          <a:p>
            <a:pPr eaLnBrk="1" hangingPunct="1">
              <a:lnSpc>
                <a:spcPct val="90000"/>
              </a:lnSpc>
              <a:buFontTx/>
              <a:buNone/>
            </a:pPr>
            <a:r>
              <a:rPr lang="fr-FR" altLang="fr-FR" sz="2400"/>
              <a:t>- pratiques horticoles, le fleurissement participatif des habitants, l’information ou la formation des citoyens et des enfants, les interventions ou les création sur les jardins collectifs vivriers</a:t>
            </a:r>
          </a:p>
          <a:p>
            <a:pPr eaLnBrk="1" hangingPunct="1">
              <a:lnSpc>
                <a:spcPct val="90000"/>
              </a:lnSpc>
              <a:buFontTx/>
              <a:buChar char="-"/>
            </a:pPr>
            <a:r>
              <a:rPr lang="fr-FR" altLang="fr-FR" sz="2400"/>
              <a:t>artistique, Culturel, Spectacle de rues, les machines</a:t>
            </a:r>
          </a:p>
          <a:p>
            <a:pPr eaLnBrk="1" hangingPunct="1">
              <a:lnSpc>
                <a:spcPct val="90000"/>
              </a:lnSpc>
              <a:buFontTx/>
              <a:buNone/>
            </a:pPr>
            <a:r>
              <a:rPr lang="fr-FR" altLang="fr-FR" sz="2400"/>
              <a:t>Chaque manifestation est un levier de mobilisation des équipes</a:t>
            </a:r>
          </a:p>
        </p:txBody>
      </p:sp>
      <p:sp>
        <p:nvSpPr>
          <p:cNvPr id="159747" name="Espace réservé de la date 8"/>
          <p:cNvSpPr>
            <a:spLocks noGrp="1"/>
          </p:cNvSpPr>
          <p:nvPr>
            <p:ph type="dt" sz="quarter" idx="10"/>
          </p:nvPr>
        </p:nvSpPr>
        <p:spPr>
          <a:noFill/>
        </p:spPr>
        <p:txBody>
          <a:bodyPr/>
          <a:lstStyle/>
          <a:p>
            <a:fld id="{CF9A0E8A-270C-4A85-87D2-0032E6DC7B20}" type="datetime1">
              <a:rPr lang="fr-FR" altLang="fr-FR" smtClean="0"/>
              <a:pPr/>
              <a:t>13/12/2024</a:t>
            </a:fld>
            <a:endParaRPr lang="fr-FR" altLang="fr-FR"/>
          </a:p>
        </p:txBody>
      </p:sp>
      <p:sp>
        <p:nvSpPr>
          <p:cNvPr id="159748" name="Espace réservé du numéro de diapositive 9"/>
          <p:cNvSpPr>
            <a:spLocks noGrp="1"/>
          </p:cNvSpPr>
          <p:nvPr>
            <p:ph type="sldNum" sz="quarter" idx="12"/>
          </p:nvPr>
        </p:nvSpPr>
        <p:spPr>
          <a:noFill/>
        </p:spPr>
        <p:txBody>
          <a:bodyPr/>
          <a:lstStyle/>
          <a:p>
            <a:fld id="{4E569E84-E57D-49B5-BF25-6858620D8BAB}" type="slidenum">
              <a:rPr lang="fr-FR" altLang="fr-FR" smtClean="0">
                <a:latin typeface="Arial" charset="0"/>
                <a:cs typeface="Arial" charset="0"/>
              </a:rPr>
              <a:pPr/>
              <a:t>36</a:t>
            </a:fld>
            <a:endParaRPr lang="fr-FR" altLang="fr-FR">
              <a:latin typeface="Arial" charset="0"/>
              <a:cs typeface="Arial" charset="0"/>
            </a:endParaRPr>
          </a:p>
        </p:txBody>
      </p:sp>
      <p:sp>
        <p:nvSpPr>
          <p:cNvPr id="159749"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Image 1" descr="P100027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 TRANSVERSALITE</a:t>
            </a:r>
          </a:p>
        </p:txBody>
      </p:sp>
      <p:sp>
        <p:nvSpPr>
          <p:cNvPr id="161794" name="Rectangle 3"/>
          <p:cNvSpPr>
            <a:spLocks noGrp="1" noChangeArrowheads="1"/>
          </p:cNvSpPr>
          <p:nvPr>
            <p:ph type="body" idx="1"/>
          </p:nvPr>
        </p:nvSpPr>
        <p:spPr/>
        <p:txBody>
          <a:bodyPr/>
          <a:lstStyle/>
          <a:p>
            <a:pPr eaLnBrk="1" hangingPunct="1">
              <a:lnSpc>
                <a:spcPct val="80000"/>
              </a:lnSpc>
              <a:buFontTx/>
              <a:buNone/>
            </a:pPr>
            <a:r>
              <a:rPr lang="fr-FR" altLang="fr-FR" sz="2400"/>
              <a:t>La transversalité sur un objectif l’embellissement</a:t>
            </a:r>
          </a:p>
          <a:p>
            <a:pPr eaLnBrk="1" hangingPunct="1">
              <a:lnSpc>
                <a:spcPct val="80000"/>
              </a:lnSpc>
              <a:buFontTx/>
              <a:buNone/>
            </a:pPr>
            <a:r>
              <a:rPr lang="fr-FR" altLang="fr-FR" sz="2400"/>
              <a:t>Les acteurs: élus, divers services (urbanisme, voirie, éclairage,EV…), plusieurs fonctions (études, travaux, entretien)</a:t>
            </a:r>
          </a:p>
          <a:p>
            <a:pPr eaLnBrk="1" hangingPunct="1">
              <a:lnSpc>
                <a:spcPct val="80000"/>
              </a:lnSpc>
              <a:buFontTx/>
              <a:buNone/>
            </a:pPr>
            <a:r>
              <a:rPr lang="fr-FR" altLang="fr-FR" sz="2400"/>
              <a:t>4 principes:</a:t>
            </a:r>
          </a:p>
          <a:p>
            <a:pPr eaLnBrk="1" hangingPunct="1">
              <a:lnSpc>
                <a:spcPct val="80000"/>
              </a:lnSpc>
              <a:buFontTx/>
              <a:buNone/>
            </a:pPr>
            <a:r>
              <a:rPr lang="fr-FR" altLang="fr-FR" sz="2400"/>
              <a:t>- Tout aménagement fait partie d’un plan pluriannuel d'embellissement et on ne doit pas penser qu’en fonctionnalité mais garder une orientation</a:t>
            </a:r>
          </a:p>
          <a:p>
            <a:pPr eaLnBrk="1" hangingPunct="1">
              <a:lnSpc>
                <a:spcPct val="80000"/>
              </a:lnSpc>
              <a:buFontTx/>
              <a:buNone/>
            </a:pPr>
            <a:r>
              <a:rPr lang="fr-FR" altLang="fr-FR" sz="2400"/>
              <a:t>- Tout aménagement est important, un arbre comme un plan de circulation</a:t>
            </a:r>
          </a:p>
          <a:p>
            <a:pPr eaLnBrk="1" hangingPunct="1">
              <a:lnSpc>
                <a:spcPct val="80000"/>
              </a:lnSpc>
              <a:buFontTx/>
              <a:buNone/>
            </a:pPr>
            <a:r>
              <a:rPr lang="fr-FR" altLang="fr-FR" sz="2400"/>
              <a:t>- Implication et information de tous, du concepteur à l’exécutant de terrain</a:t>
            </a:r>
          </a:p>
          <a:p>
            <a:pPr eaLnBrk="1" hangingPunct="1">
              <a:lnSpc>
                <a:spcPct val="80000"/>
              </a:lnSpc>
              <a:buFontTx/>
              <a:buNone/>
            </a:pPr>
            <a:r>
              <a:rPr lang="fr-FR" altLang="fr-FR" sz="2400"/>
              <a:t>- Le projet au plus juste prix</a:t>
            </a:r>
          </a:p>
        </p:txBody>
      </p:sp>
      <p:sp>
        <p:nvSpPr>
          <p:cNvPr id="161795" name="Espace réservé de la date 8"/>
          <p:cNvSpPr>
            <a:spLocks noGrp="1"/>
          </p:cNvSpPr>
          <p:nvPr>
            <p:ph type="dt" sz="quarter" idx="10"/>
          </p:nvPr>
        </p:nvSpPr>
        <p:spPr>
          <a:noFill/>
        </p:spPr>
        <p:txBody>
          <a:bodyPr/>
          <a:lstStyle/>
          <a:p>
            <a:fld id="{D8895209-066E-4986-9055-B91643340D5F}" type="datetime1">
              <a:rPr lang="fr-FR" altLang="fr-FR" smtClean="0"/>
              <a:pPr/>
              <a:t>13/12/2024</a:t>
            </a:fld>
            <a:endParaRPr lang="fr-FR" altLang="fr-FR"/>
          </a:p>
        </p:txBody>
      </p:sp>
      <p:sp>
        <p:nvSpPr>
          <p:cNvPr id="161796" name="Espace réservé du numéro de diapositive 9"/>
          <p:cNvSpPr>
            <a:spLocks noGrp="1"/>
          </p:cNvSpPr>
          <p:nvPr>
            <p:ph type="sldNum" sz="quarter" idx="12"/>
          </p:nvPr>
        </p:nvSpPr>
        <p:spPr>
          <a:noFill/>
        </p:spPr>
        <p:txBody>
          <a:bodyPr/>
          <a:lstStyle/>
          <a:p>
            <a:fld id="{2F025319-7276-4252-B022-680D322BA8D2}" type="slidenum">
              <a:rPr lang="fr-FR" altLang="fr-FR" smtClean="0">
                <a:latin typeface="Arial" charset="0"/>
                <a:cs typeface="Arial" charset="0"/>
              </a:rPr>
              <a:pPr/>
              <a:t>38</a:t>
            </a:fld>
            <a:endParaRPr lang="fr-FR" altLang="fr-FR">
              <a:latin typeface="Arial" charset="0"/>
              <a:cs typeface="Arial" charset="0"/>
            </a:endParaRPr>
          </a:p>
        </p:txBody>
      </p:sp>
      <p:sp>
        <p:nvSpPr>
          <p:cNvPr id="161797"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7544" y="260648"/>
            <a:ext cx="8229600" cy="11430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LA TRANSVERSALITE</a:t>
            </a:r>
          </a:p>
        </p:txBody>
      </p:sp>
      <p:sp>
        <p:nvSpPr>
          <p:cNvPr id="20483" name="Rectangle 3"/>
          <p:cNvSpPr>
            <a:spLocks noGrp="1" noChangeArrowheads="1"/>
          </p:cNvSpPr>
          <p:nvPr>
            <p:ph type="body" idx="1"/>
          </p:nvPr>
        </p:nvSpPr>
        <p:spPr/>
        <p:txBody>
          <a:bodyPr/>
          <a:lstStyle/>
          <a:p>
            <a:pPr eaLnBrk="1" hangingPunct="1">
              <a:lnSpc>
                <a:spcPct val="80000"/>
              </a:lnSpc>
              <a:buFontTx/>
              <a:buNone/>
              <a:defRPr/>
            </a:pPr>
            <a:r>
              <a:rPr lang="fr-FR" sz="2800" dirty="0"/>
              <a:t>BILAN DES ACTIONS TRANSVERSALES:</a:t>
            </a:r>
          </a:p>
          <a:p>
            <a:pPr algn="ctr" eaLnBrk="1" hangingPunct="1">
              <a:lnSpc>
                <a:spcPct val="80000"/>
              </a:lnSpc>
              <a:spcBef>
                <a:spcPct val="0"/>
              </a:spcBef>
              <a:buFontTx/>
              <a:buNone/>
              <a:defRPr/>
            </a:pPr>
            <a:endPar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eaLnBrk="1" hangingPunct="1">
              <a:lnSpc>
                <a:spcPct val="80000"/>
              </a:lnSpc>
              <a:buFontTx/>
              <a:buNone/>
              <a:defRPr/>
            </a:pPr>
            <a:r>
              <a:rPr lang="fr-FR" sz="2800" dirty="0"/>
              <a:t>- Décloisonnement des services</a:t>
            </a:r>
          </a:p>
          <a:p>
            <a:pPr eaLnBrk="1" hangingPunct="1">
              <a:lnSpc>
                <a:spcPct val="80000"/>
              </a:lnSpc>
              <a:buFontTx/>
              <a:buNone/>
              <a:defRPr/>
            </a:pPr>
            <a:r>
              <a:rPr lang="fr-FR" sz="2800" dirty="0"/>
              <a:t>- Charte de l’espace public qui permet d’améliorer la qualité et l’unité des aménagements </a:t>
            </a:r>
          </a:p>
          <a:p>
            <a:pPr eaLnBrk="1" hangingPunct="1">
              <a:lnSpc>
                <a:spcPct val="80000"/>
              </a:lnSpc>
              <a:buFontTx/>
              <a:buNone/>
              <a:defRPr/>
            </a:pPr>
            <a:r>
              <a:rPr lang="fr-FR" sz="2800" dirty="0"/>
              <a:t>- Une démocratie de proximité avec présentation des projets aux habitants et des échanges entre eux, les concepteurs et les gestionnaires</a:t>
            </a:r>
          </a:p>
          <a:p>
            <a:pPr eaLnBrk="1" hangingPunct="1">
              <a:lnSpc>
                <a:spcPct val="80000"/>
              </a:lnSpc>
              <a:buFontTx/>
              <a:buNone/>
              <a:defRPr/>
            </a:pPr>
            <a:r>
              <a:rPr lang="fr-FR" sz="2800" dirty="0"/>
              <a:t>- Une implication des agents de terrains, qui associés au début d’un projet, garantissent un bon usage de l’espace.</a:t>
            </a:r>
          </a:p>
          <a:p>
            <a:pPr eaLnBrk="1" hangingPunct="1">
              <a:lnSpc>
                <a:spcPct val="80000"/>
              </a:lnSpc>
              <a:buFontTx/>
              <a:buNone/>
              <a:defRPr/>
            </a:pPr>
            <a:endParaRPr lang="fr-FR" sz="2800" dirty="0"/>
          </a:p>
        </p:txBody>
      </p:sp>
      <p:sp>
        <p:nvSpPr>
          <p:cNvPr id="162819" name="Espace réservé de la date 8"/>
          <p:cNvSpPr>
            <a:spLocks noGrp="1"/>
          </p:cNvSpPr>
          <p:nvPr>
            <p:ph type="dt" sz="quarter" idx="10"/>
          </p:nvPr>
        </p:nvSpPr>
        <p:spPr>
          <a:noFill/>
        </p:spPr>
        <p:txBody>
          <a:bodyPr/>
          <a:lstStyle/>
          <a:p>
            <a:fld id="{446875BD-C707-4B7A-B2DC-E3E8D61FF804}" type="datetime1">
              <a:rPr lang="fr-FR" altLang="fr-FR" smtClean="0"/>
              <a:pPr/>
              <a:t>13/12/2024</a:t>
            </a:fld>
            <a:endParaRPr lang="fr-FR" altLang="fr-FR"/>
          </a:p>
        </p:txBody>
      </p:sp>
      <p:sp>
        <p:nvSpPr>
          <p:cNvPr id="162820" name="Espace réservé du numéro de diapositive 9"/>
          <p:cNvSpPr>
            <a:spLocks noGrp="1"/>
          </p:cNvSpPr>
          <p:nvPr>
            <p:ph type="sldNum" sz="quarter" idx="12"/>
          </p:nvPr>
        </p:nvSpPr>
        <p:spPr>
          <a:noFill/>
        </p:spPr>
        <p:txBody>
          <a:bodyPr/>
          <a:lstStyle/>
          <a:p>
            <a:fld id="{76293BBC-355D-43C2-B01E-DC9445ADF6B1}" type="slidenum">
              <a:rPr lang="fr-FR" altLang="fr-FR" smtClean="0">
                <a:latin typeface="Arial" charset="0"/>
                <a:cs typeface="Arial" charset="0"/>
              </a:rPr>
              <a:pPr/>
              <a:t>39</a:t>
            </a:fld>
            <a:endParaRPr lang="fr-FR" altLang="fr-FR">
              <a:latin typeface="Arial" charset="0"/>
              <a:cs typeface="Arial" charset="0"/>
            </a:endParaRPr>
          </a:p>
        </p:txBody>
      </p:sp>
      <p:sp>
        <p:nvSpPr>
          <p:cNvPr id="162821" name="Espace réservé du pied de page 10"/>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CONTEXTE</a:t>
            </a:r>
          </a:p>
        </p:txBody>
      </p:sp>
      <p:sp>
        <p:nvSpPr>
          <p:cNvPr id="121858" name="Rectangle 3"/>
          <p:cNvSpPr>
            <a:spLocks noGrp="1" noChangeArrowheads="1"/>
          </p:cNvSpPr>
          <p:nvPr>
            <p:ph type="body" idx="1"/>
          </p:nvPr>
        </p:nvSpPr>
        <p:spPr>
          <a:xfrm>
            <a:off x="250825" y="1484313"/>
            <a:ext cx="7058025" cy="4133850"/>
          </a:xfrm>
        </p:spPr>
        <p:txBody>
          <a:bodyPr/>
          <a:lstStyle/>
          <a:p>
            <a:pPr eaLnBrk="1" hangingPunct="1">
              <a:lnSpc>
                <a:spcPct val="90000"/>
              </a:lnSpc>
              <a:buFontTx/>
              <a:buNone/>
            </a:pPr>
            <a:r>
              <a:rPr lang="fr-FR" altLang="fr-FR" sz="2400"/>
              <a:t>	Les gestionnaires des services espaces verts des collectivités territoriales sont en priorité des gestionnaires d’hommes et de femmes.</a:t>
            </a:r>
          </a:p>
          <a:p>
            <a:pPr eaLnBrk="1" hangingPunct="1">
              <a:lnSpc>
                <a:spcPct val="90000"/>
              </a:lnSpc>
              <a:buFontTx/>
              <a:buNone/>
            </a:pPr>
            <a:endParaRPr lang="fr-FR" altLang="fr-FR" sz="2400"/>
          </a:p>
          <a:p>
            <a:pPr eaLnBrk="1" hangingPunct="1">
              <a:lnSpc>
                <a:spcPct val="90000"/>
              </a:lnSpc>
              <a:buFontTx/>
              <a:buNone/>
            </a:pPr>
            <a:r>
              <a:rPr lang="fr-FR" altLang="fr-FR" sz="2400"/>
              <a:t>	Les activités en régie ont un coût moyen généré pour 70% par le coût de la main d’œuvre.</a:t>
            </a:r>
          </a:p>
          <a:p>
            <a:pPr eaLnBrk="1" hangingPunct="1">
              <a:lnSpc>
                <a:spcPct val="90000"/>
              </a:lnSpc>
              <a:buFontTx/>
              <a:buNone/>
            </a:pPr>
            <a:endParaRPr lang="fr-FR" altLang="fr-FR" sz="2400"/>
          </a:p>
          <a:p>
            <a:pPr eaLnBrk="1" hangingPunct="1">
              <a:lnSpc>
                <a:spcPct val="90000"/>
              </a:lnSpc>
              <a:buFontTx/>
              <a:buNone/>
            </a:pPr>
            <a:r>
              <a:rPr lang="fr-FR" altLang="fr-FR" sz="2400"/>
              <a:t>	Contrairement aux entreprises privées, les responsables ne peuvent promouvoir la qualité ou la rapidité du travail accompli par des avantages financiers individualisés</a:t>
            </a:r>
          </a:p>
        </p:txBody>
      </p:sp>
      <p:pic>
        <p:nvPicPr>
          <p:cNvPr id="121859" name="Picture 5" descr="MCj0440391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19925" y="4221163"/>
            <a:ext cx="1658938" cy="1658937"/>
          </a:xfrm>
          <a:prstGeom prst="rect">
            <a:avLst/>
          </a:prstGeom>
          <a:noFill/>
          <a:ln w="9525">
            <a:noFill/>
            <a:miter lim="800000"/>
            <a:headEnd/>
            <a:tailEnd/>
          </a:ln>
        </p:spPr>
      </p:pic>
      <p:sp>
        <p:nvSpPr>
          <p:cNvPr id="121860" name="Espace réservé de la date 9"/>
          <p:cNvSpPr>
            <a:spLocks noGrp="1"/>
          </p:cNvSpPr>
          <p:nvPr>
            <p:ph type="dt" sz="quarter" idx="10"/>
          </p:nvPr>
        </p:nvSpPr>
        <p:spPr>
          <a:noFill/>
        </p:spPr>
        <p:txBody>
          <a:bodyPr/>
          <a:lstStyle/>
          <a:p>
            <a:fld id="{60D2B344-E615-47B6-8558-A536F9C9DEFC}" type="datetime1">
              <a:rPr lang="fr-FR" altLang="fr-FR" smtClean="0"/>
              <a:pPr/>
              <a:t>13/12/2024</a:t>
            </a:fld>
            <a:endParaRPr lang="fr-FR" altLang="fr-FR"/>
          </a:p>
        </p:txBody>
      </p:sp>
      <p:sp>
        <p:nvSpPr>
          <p:cNvPr id="121861" name="Espace réservé du numéro de diapositive 10"/>
          <p:cNvSpPr>
            <a:spLocks noGrp="1"/>
          </p:cNvSpPr>
          <p:nvPr>
            <p:ph type="sldNum" sz="quarter" idx="12"/>
          </p:nvPr>
        </p:nvSpPr>
        <p:spPr>
          <a:noFill/>
        </p:spPr>
        <p:txBody>
          <a:bodyPr/>
          <a:lstStyle/>
          <a:p>
            <a:fld id="{C43ED2BA-C3CE-46DD-986A-E0CF1AEC2349}" type="slidenum">
              <a:rPr lang="fr-FR" altLang="fr-FR" smtClean="0">
                <a:latin typeface="Arial" charset="0"/>
                <a:cs typeface="Arial" charset="0"/>
              </a:rPr>
              <a:pPr/>
              <a:t>4</a:t>
            </a:fld>
            <a:endParaRPr lang="fr-FR" altLang="fr-FR">
              <a:latin typeface="Arial" charset="0"/>
              <a:cs typeface="Arial" charset="0"/>
            </a:endParaRPr>
          </a:p>
        </p:txBody>
      </p:sp>
      <p:sp>
        <p:nvSpPr>
          <p:cNvPr id="121862"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Image 1" descr="P1000268.JPG"/>
          <p:cNvPicPr preferRelativeResize="0">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84213" y="476250"/>
            <a:ext cx="7848600" cy="792163"/>
          </a:xfrm>
          <a:prstGeom prst="rect">
            <a:avLst/>
          </a:prstGeom>
          <a:noFill/>
          <a:ln w="9525">
            <a:noFill/>
            <a:miter lim="800000"/>
            <a:headEnd/>
            <a:tailEnd/>
          </a:ln>
          <a:effectLst/>
        </p:spPr>
        <p:txBody>
          <a:bodyPr lIns="0" tIns="0" rIns="0" bIns="0"/>
          <a:lstStyle/>
          <a:p>
            <a:pPr defTabSz="901700">
              <a:buClr>
                <a:srgbClr val="69920C"/>
              </a:buClr>
              <a:buFont typeface="Wingdings" pitchFamily="2" charset="2"/>
              <a:buNone/>
              <a:defRPr/>
            </a:pP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a:t>
            </a:r>
            <a:r>
              <a:rPr lang="fr-FR" sz="3600" b="0" dirty="0">
                <a:solidFill>
                  <a:srgbClr val="8BB939"/>
                </a:solidFill>
                <a:latin typeface="Arial Black" pitchFamily="34" charset="0"/>
              </a:rPr>
              <a:t> </a:t>
            </a:r>
            <a:r>
              <a:rPr lang="fr-FR" sz="40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Communication</a:t>
            </a:r>
          </a:p>
        </p:txBody>
      </p:sp>
      <p:sp>
        <p:nvSpPr>
          <p:cNvPr id="164866" name="Line 3"/>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164867" name="Text Box 4"/>
          <p:cNvSpPr txBox="1">
            <a:spLocks noChangeArrowheads="1"/>
          </p:cNvSpPr>
          <p:nvPr/>
        </p:nvSpPr>
        <p:spPr bwMode="auto">
          <a:xfrm>
            <a:off x="755650" y="1265238"/>
            <a:ext cx="7632700" cy="1150937"/>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Char char="§"/>
            </a:pPr>
            <a:r>
              <a:rPr lang="fr-FR" altLang="fr-FR" sz="2600">
                <a:latin typeface="Arial Narrow" pitchFamily="34" charset="0"/>
              </a:rPr>
              <a:t>Mise en œuvre de la communication à toutes les étapes. </a:t>
            </a:r>
          </a:p>
          <a:p>
            <a:pPr indent="271463" defTabSz="901700">
              <a:spcBef>
                <a:spcPct val="80000"/>
              </a:spcBef>
              <a:buClr>
                <a:srgbClr val="9F0303"/>
              </a:buClr>
              <a:buFont typeface="Wingdings" pitchFamily="2" charset="2"/>
              <a:buChar char="§"/>
            </a:pPr>
            <a:r>
              <a:rPr lang="fr-FR" altLang="fr-FR" sz="2600">
                <a:latin typeface="Arial Narrow" pitchFamily="34" charset="0"/>
              </a:rPr>
              <a:t>La validation et l’implication des élus.</a:t>
            </a:r>
          </a:p>
          <a:p>
            <a:pPr indent="271463" defTabSz="901700">
              <a:spcBef>
                <a:spcPct val="80000"/>
              </a:spcBef>
              <a:buClr>
                <a:srgbClr val="9F0303"/>
              </a:buClr>
              <a:buFont typeface="Wingdings" pitchFamily="2" charset="2"/>
              <a:buChar char="§"/>
            </a:pPr>
            <a:r>
              <a:rPr lang="fr-FR" altLang="fr-FR" sz="2600">
                <a:latin typeface="Arial Narrow" pitchFamily="34" charset="0"/>
              </a:rPr>
              <a:t>La sensibilisation et la formation des techniciens et jardiniers. </a:t>
            </a:r>
          </a:p>
          <a:p>
            <a:pPr indent="271463" defTabSz="901700">
              <a:spcBef>
                <a:spcPct val="80000"/>
              </a:spcBef>
              <a:buClr>
                <a:srgbClr val="9F0303"/>
              </a:buClr>
              <a:buFont typeface="Wingdings" pitchFamily="2" charset="2"/>
              <a:buChar char="§"/>
            </a:pPr>
            <a:r>
              <a:rPr lang="fr-FR" altLang="fr-FR" sz="2600">
                <a:latin typeface="Arial Narrow" pitchFamily="34" charset="0"/>
              </a:rPr>
              <a:t>L’information et les explications auprès du public des raisons du changement des pratiques.</a:t>
            </a:r>
          </a:p>
          <a:p>
            <a:pPr indent="271463" defTabSz="901700">
              <a:spcBef>
                <a:spcPct val="80000"/>
              </a:spcBef>
              <a:buClr>
                <a:srgbClr val="9F0303"/>
              </a:buClr>
              <a:buFont typeface="Wingdings" pitchFamily="2" charset="2"/>
              <a:buChar char="§"/>
            </a:pPr>
            <a:r>
              <a:rPr lang="fr-FR" altLang="fr-FR" sz="2600">
                <a:latin typeface="Arial Narrow" pitchFamily="34" charset="0"/>
              </a:rPr>
              <a:t>La valorisation d’une démarche participative pour une appropriation commune et une diffusion dans les pratiques de jardinage individuelle.</a:t>
            </a:r>
          </a:p>
          <a:p>
            <a:pPr indent="271463" defTabSz="901700">
              <a:spcBef>
                <a:spcPct val="80000"/>
              </a:spcBef>
              <a:buClr>
                <a:srgbClr val="9F0303"/>
              </a:buClr>
              <a:buFont typeface="Wingdings" pitchFamily="2" charset="2"/>
              <a:buChar char="§"/>
            </a:pPr>
            <a:endParaRPr lang="fr-FR" altLang="fr-FR" sz="2600">
              <a:latin typeface="Arial Narrow" pitchFamily="34" charset="0"/>
            </a:endParaRPr>
          </a:p>
        </p:txBody>
      </p:sp>
      <p:sp>
        <p:nvSpPr>
          <p:cNvPr id="164868" name="Text Box 6"/>
          <p:cNvSpPr txBox="1">
            <a:spLocks noChangeArrowheads="1"/>
          </p:cNvSpPr>
          <p:nvPr/>
        </p:nvSpPr>
        <p:spPr bwMode="auto">
          <a:xfrm>
            <a:off x="611188" y="1628775"/>
            <a:ext cx="7632700" cy="576263"/>
          </a:xfrm>
          <a:prstGeom prst="rect">
            <a:avLst/>
          </a:prstGeom>
          <a:noFill/>
          <a:ln w="9525">
            <a:noFill/>
            <a:miter lim="800000"/>
            <a:headEnd/>
            <a:tailEnd/>
          </a:ln>
        </p:spPr>
        <p:txBody>
          <a:bodyPr lIns="0"/>
          <a:lstStyle/>
          <a:p>
            <a:pPr indent="271463" defTabSz="901700">
              <a:spcBef>
                <a:spcPct val="80000"/>
              </a:spcBef>
              <a:buClr>
                <a:srgbClr val="9F0303"/>
              </a:buClr>
              <a:buFont typeface="Wingdings" pitchFamily="2" charset="2"/>
              <a:buNone/>
            </a:pPr>
            <a:r>
              <a:rPr lang="fr-FR" altLang="fr-FR" sz="2500" i="1">
                <a:solidFill>
                  <a:srgbClr val="9F0303"/>
                </a:solidFill>
                <a:latin typeface="Arial Narrow" pitchFamily="34" charset="0"/>
              </a:rPr>
              <a:t>Aucun changement positif sans cette action.</a:t>
            </a:r>
            <a:endParaRPr lang="fr-FR" altLang="fr-FR" sz="2500" i="1">
              <a:latin typeface="Arial Narrow" pitchFamily="34" charset="0"/>
            </a:endParaRPr>
          </a:p>
        </p:txBody>
      </p:sp>
      <p:sp>
        <p:nvSpPr>
          <p:cNvPr id="164869" name="Espace réservé de la date 10"/>
          <p:cNvSpPr>
            <a:spLocks noGrp="1"/>
          </p:cNvSpPr>
          <p:nvPr>
            <p:ph type="dt" sz="quarter" idx="10"/>
          </p:nvPr>
        </p:nvSpPr>
        <p:spPr>
          <a:noFill/>
        </p:spPr>
        <p:txBody>
          <a:bodyPr/>
          <a:lstStyle/>
          <a:p>
            <a:fld id="{59EC879A-D767-4482-930B-6FBBF12564A5}" type="datetime1">
              <a:rPr lang="fr-FR" altLang="fr-FR" smtClean="0"/>
              <a:pPr/>
              <a:t>13/12/2024</a:t>
            </a:fld>
            <a:endParaRPr lang="fr-FR" altLang="fr-FR"/>
          </a:p>
        </p:txBody>
      </p:sp>
      <p:sp>
        <p:nvSpPr>
          <p:cNvPr id="164870" name="Espace réservé du numéro de diapositive 11"/>
          <p:cNvSpPr>
            <a:spLocks noGrp="1"/>
          </p:cNvSpPr>
          <p:nvPr>
            <p:ph type="sldNum" sz="quarter" idx="12"/>
          </p:nvPr>
        </p:nvSpPr>
        <p:spPr>
          <a:noFill/>
        </p:spPr>
        <p:txBody>
          <a:bodyPr/>
          <a:lstStyle/>
          <a:p>
            <a:fld id="{A2A54EDC-FF19-417D-96EC-5FF589892F30}" type="slidenum">
              <a:rPr lang="fr-FR" altLang="fr-FR" smtClean="0">
                <a:latin typeface="Arial" charset="0"/>
                <a:cs typeface="Arial" charset="0"/>
              </a:rPr>
              <a:pPr/>
              <a:t>41</a:t>
            </a:fld>
            <a:endParaRPr lang="fr-FR" altLang="fr-FR">
              <a:latin typeface="Arial" charset="0"/>
              <a:cs typeface="Arial" charset="0"/>
            </a:endParaRPr>
          </a:p>
        </p:txBody>
      </p:sp>
      <p:sp>
        <p:nvSpPr>
          <p:cNvPr id="164871" name="Espace réservé du pied de page 12"/>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2"/>
          <p:cNvSpPr txBox="1">
            <a:spLocks noChangeArrowheads="1"/>
          </p:cNvSpPr>
          <p:nvPr/>
        </p:nvSpPr>
        <p:spPr bwMode="auto">
          <a:xfrm>
            <a:off x="395288" y="1484313"/>
            <a:ext cx="7921625" cy="4537075"/>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600">
                <a:latin typeface="Arial Narrow" pitchFamily="34" charset="0"/>
              </a:rPr>
              <a:t>Réunions, informations, formations, animations, manifestations évènementielles, expositions.</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Démarche éducative auprès des enfants.</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Guides, plaquettes, panneaux informatifs et signalétiques. </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Reportages TV, articles de presses.</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Diffusion des Sites internet et de la  bibliographie.</a:t>
            </a:r>
          </a:p>
        </p:txBody>
      </p:sp>
      <p:sp>
        <p:nvSpPr>
          <p:cNvPr id="36867" name="Text Box 3"/>
          <p:cNvSpPr txBox="1">
            <a:spLocks noChangeArrowheads="1"/>
          </p:cNvSpPr>
          <p:nvPr/>
        </p:nvSpPr>
        <p:spPr bwMode="auto">
          <a:xfrm>
            <a:off x="684213" y="476250"/>
            <a:ext cx="7848600" cy="792163"/>
          </a:xfrm>
          <a:prstGeom prst="rect">
            <a:avLst/>
          </a:prstGeom>
          <a:noFill/>
          <a:ln w="9525">
            <a:noFill/>
            <a:miter lim="800000"/>
            <a:headEnd/>
            <a:tailEnd/>
          </a:ln>
          <a:effectLst/>
        </p:spPr>
        <p:txBody>
          <a:bodyPr lIns="0" tIns="0" rIns="0" bIns="0"/>
          <a:lstStyle/>
          <a:p>
            <a:pPr defTabSz="901700">
              <a:buClr>
                <a:srgbClr val="69920C"/>
              </a:buClr>
              <a:buFont typeface="Wingdings" pitchFamily="2" charset="2"/>
              <a:buNone/>
              <a:defRPr/>
            </a:pP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Communication</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Externe:</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les</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outils</a:t>
            </a:r>
          </a:p>
        </p:txBody>
      </p:sp>
      <p:sp>
        <p:nvSpPr>
          <p:cNvPr id="166915" name="Line 4"/>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166916" name="Espace réservé de la date 9"/>
          <p:cNvSpPr>
            <a:spLocks noGrp="1"/>
          </p:cNvSpPr>
          <p:nvPr>
            <p:ph type="dt" sz="quarter" idx="10"/>
          </p:nvPr>
        </p:nvSpPr>
        <p:spPr>
          <a:noFill/>
        </p:spPr>
        <p:txBody>
          <a:bodyPr/>
          <a:lstStyle/>
          <a:p>
            <a:fld id="{F1C3329E-0121-4710-9140-500FBC7D8A1B}" type="datetime1">
              <a:rPr lang="fr-FR" altLang="fr-FR" smtClean="0"/>
              <a:pPr/>
              <a:t>13/12/2024</a:t>
            </a:fld>
            <a:endParaRPr lang="fr-FR" altLang="fr-FR"/>
          </a:p>
        </p:txBody>
      </p:sp>
      <p:sp>
        <p:nvSpPr>
          <p:cNvPr id="166917" name="Espace réservé du numéro de diapositive 10"/>
          <p:cNvSpPr>
            <a:spLocks noGrp="1"/>
          </p:cNvSpPr>
          <p:nvPr>
            <p:ph type="sldNum" sz="quarter" idx="12"/>
          </p:nvPr>
        </p:nvSpPr>
        <p:spPr>
          <a:noFill/>
        </p:spPr>
        <p:txBody>
          <a:bodyPr/>
          <a:lstStyle/>
          <a:p>
            <a:fld id="{711A37BD-F1A3-4721-831F-9077AFCB844B}" type="slidenum">
              <a:rPr lang="fr-FR" altLang="fr-FR" smtClean="0">
                <a:latin typeface="Arial" charset="0"/>
                <a:cs typeface="Arial" charset="0"/>
              </a:rPr>
              <a:pPr/>
              <a:t>42</a:t>
            </a:fld>
            <a:endParaRPr lang="fr-FR" altLang="fr-FR">
              <a:latin typeface="Arial" charset="0"/>
              <a:cs typeface="Arial" charset="0"/>
            </a:endParaRPr>
          </a:p>
        </p:txBody>
      </p:sp>
      <p:sp>
        <p:nvSpPr>
          <p:cNvPr id="166918"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Image 1" descr="P1000213.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p:cNvSpPr txBox="1">
            <a:spLocks noChangeArrowheads="1"/>
          </p:cNvSpPr>
          <p:nvPr/>
        </p:nvSpPr>
        <p:spPr bwMode="auto">
          <a:xfrm>
            <a:off x="395288" y="1484313"/>
            <a:ext cx="7921625" cy="4537075"/>
          </a:xfrm>
          <a:prstGeom prst="rect">
            <a:avLst/>
          </a:prstGeom>
          <a:noFill/>
          <a:ln w="9525">
            <a:noFill/>
            <a:miter lim="800000"/>
            <a:headEnd/>
            <a:tailEnd/>
          </a:ln>
        </p:spPr>
        <p:txBody>
          <a:bodyPr lIns="0"/>
          <a:lstStyle/>
          <a:p>
            <a:pPr marL="266700" indent="444500" defTabSz="901700">
              <a:spcBef>
                <a:spcPct val="50000"/>
              </a:spcBef>
              <a:buClr>
                <a:srgbClr val="9F0303"/>
              </a:buClr>
              <a:buFont typeface="Wingdings" pitchFamily="2" charset="2"/>
              <a:buChar char="§"/>
            </a:pPr>
            <a:r>
              <a:rPr lang="fr-FR" altLang="fr-FR" sz="2600">
                <a:latin typeface="Arial Narrow" pitchFamily="34" charset="0"/>
              </a:rPr>
              <a:t>Réunions internes verticales et transversales, informations, formations.</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L’écrit: notes de service, journal, plaquettes, accueil des nouveaux embauchés.</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Entretien d’évaluation</a:t>
            </a:r>
          </a:p>
          <a:p>
            <a:pPr marL="266700" indent="444500" defTabSz="901700">
              <a:spcBef>
                <a:spcPct val="50000"/>
              </a:spcBef>
              <a:buClr>
                <a:srgbClr val="9F0303"/>
              </a:buClr>
              <a:buFont typeface="Wingdings" pitchFamily="2" charset="2"/>
              <a:buChar char="§"/>
            </a:pPr>
            <a:r>
              <a:rPr lang="fr-FR" altLang="fr-FR" sz="2600">
                <a:latin typeface="Arial Narrow" pitchFamily="34" charset="0"/>
              </a:rPr>
              <a:t>Accès à une bibliothèque et aux revues et sites internet professionnels.</a:t>
            </a:r>
          </a:p>
        </p:txBody>
      </p:sp>
      <p:sp>
        <p:nvSpPr>
          <p:cNvPr id="55299" name="Text Box 3"/>
          <p:cNvSpPr txBox="1">
            <a:spLocks noChangeArrowheads="1"/>
          </p:cNvSpPr>
          <p:nvPr/>
        </p:nvSpPr>
        <p:spPr bwMode="auto">
          <a:xfrm>
            <a:off x="539552" y="404664"/>
            <a:ext cx="7848600" cy="792163"/>
          </a:xfrm>
          <a:prstGeom prst="rect">
            <a:avLst/>
          </a:prstGeom>
          <a:noFill/>
          <a:ln w="9525">
            <a:noFill/>
            <a:miter lim="800000"/>
            <a:headEnd/>
            <a:tailEnd/>
          </a:ln>
          <a:effectLst/>
        </p:spPr>
        <p:txBody>
          <a:bodyPr lIns="0" tIns="0" rIns="0" bIns="0"/>
          <a:lstStyle/>
          <a:p>
            <a:pPr defTabSz="901700">
              <a:buClr>
                <a:srgbClr val="69920C"/>
              </a:buClr>
              <a:buFont typeface="Wingdings" pitchFamily="2" charset="2"/>
              <a:buNone/>
              <a:defRPr/>
            </a:pP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Communication</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Interne</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les</a:t>
            </a:r>
            <a:r>
              <a:rPr lang="fr-FR" sz="3200" b="0" dirty="0">
                <a:solidFill>
                  <a:srgbClr val="8BB939"/>
                </a:solidFill>
                <a:latin typeface="Arial Black" pitchFamily="34" charset="0"/>
              </a:rPr>
              <a:t> </a:t>
            </a:r>
            <a:r>
              <a:rPr lang="fr-FR" sz="3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outils</a:t>
            </a:r>
          </a:p>
        </p:txBody>
      </p:sp>
      <p:sp>
        <p:nvSpPr>
          <p:cNvPr id="169987" name="Line 4"/>
          <p:cNvSpPr>
            <a:spLocks noChangeShapeType="1"/>
          </p:cNvSpPr>
          <p:nvPr/>
        </p:nvSpPr>
        <p:spPr bwMode="auto">
          <a:xfrm>
            <a:off x="684213" y="1125538"/>
            <a:ext cx="7488237" cy="0"/>
          </a:xfrm>
          <a:prstGeom prst="line">
            <a:avLst/>
          </a:prstGeom>
          <a:noFill/>
          <a:ln w="9525">
            <a:solidFill>
              <a:srgbClr val="9F0303"/>
            </a:solidFill>
            <a:round/>
            <a:headEnd/>
            <a:tailEnd/>
          </a:ln>
        </p:spPr>
        <p:txBody>
          <a:bodyPr/>
          <a:lstStyle/>
          <a:p>
            <a:endParaRPr lang="fr-FR"/>
          </a:p>
        </p:txBody>
      </p:sp>
      <p:sp>
        <p:nvSpPr>
          <p:cNvPr id="169988" name="Espace réservé de la date 9"/>
          <p:cNvSpPr>
            <a:spLocks noGrp="1"/>
          </p:cNvSpPr>
          <p:nvPr>
            <p:ph type="dt" sz="quarter" idx="10"/>
          </p:nvPr>
        </p:nvSpPr>
        <p:spPr>
          <a:noFill/>
        </p:spPr>
        <p:txBody>
          <a:bodyPr/>
          <a:lstStyle/>
          <a:p>
            <a:fld id="{7447A966-CC50-46CD-8FEB-E95C4CA079AD}" type="datetime1">
              <a:rPr lang="fr-FR" altLang="fr-FR" smtClean="0"/>
              <a:pPr/>
              <a:t>13/12/2024</a:t>
            </a:fld>
            <a:endParaRPr lang="fr-FR" altLang="fr-FR"/>
          </a:p>
        </p:txBody>
      </p:sp>
      <p:sp>
        <p:nvSpPr>
          <p:cNvPr id="169989" name="Espace réservé du numéro de diapositive 10"/>
          <p:cNvSpPr>
            <a:spLocks noGrp="1"/>
          </p:cNvSpPr>
          <p:nvPr>
            <p:ph type="sldNum" sz="quarter" idx="12"/>
          </p:nvPr>
        </p:nvSpPr>
        <p:spPr>
          <a:noFill/>
        </p:spPr>
        <p:txBody>
          <a:bodyPr/>
          <a:lstStyle/>
          <a:p>
            <a:fld id="{BFBB63D2-59A9-4EF4-9692-D44F50D4BF6A}" type="slidenum">
              <a:rPr lang="fr-FR" altLang="fr-FR" smtClean="0">
                <a:latin typeface="Arial" charset="0"/>
                <a:cs typeface="Arial" charset="0"/>
              </a:rPr>
              <a:pPr/>
              <a:t>44</a:t>
            </a:fld>
            <a:endParaRPr lang="fr-FR" altLang="fr-FR">
              <a:latin typeface="Arial" charset="0"/>
              <a:cs typeface="Arial" charset="0"/>
            </a:endParaRPr>
          </a:p>
        </p:txBody>
      </p:sp>
      <p:sp>
        <p:nvSpPr>
          <p:cNvPr id="169990"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Page 11"/>
          <p:cNvPicPr>
            <a:picLocks noChangeAspect="1" noChangeArrowheads="1"/>
          </p:cNvPicPr>
          <p:nvPr/>
        </p:nvPicPr>
        <p:blipFill>
          <a:blip r:embed="rId2"/>
          <a:srcRect/>
          <a:stretch>
            <a:fillRect/>
          </a:stretch>
        </p:blipFill>
        <p:spPr bwMode="auto">
          <a:xfrm>
            <a:off x="1476375" y="2609850"/>
            <a:ext cx="6011863" cy="4248150"/>
          </a:xfrm>
          <a:prstGeom prst="rect">
            <a:avLst/>
          </a:prstGeom>
          <a:noFill/>
          <a:ln w="9525">
            <a:noFill/>
            <a:miter lim="800000"/>
            <a:headEnd/>
            <a:tailEnd/>
          </a:ln>
        </p:spPr>
      </p:pic>
      <p:pic>
        <p:nvPicPr>
          <p:cNvPr id="172034" name="Picture 3" descr="Page 3"/>
          <p:cNvPicPr>
            <a:picLocks noChangeAspect="1" noChangeArrowheads="1"/>
          </p:cNvPicPr>
          <p:nvPr/>
        </p:nvPicPr>
        <p:blipFill>
          <a:blip r:embed="rId3"/>
          <a:srcRect/>
          <a:stretch>
            <a:fillRect/>
          </a:stretch>
        </p:blipFill>
        <p:spPr bwMode="auto">
          <a:xfrm>
            <a:off x="3779838" y="0"/>
            <a:ext cx="5364162" cy="3792538"/>
          </a:xfrm>
          <a:prstGeom prst="rect">
            <a:avLst/>
          </a:prstGeom>
          <a:noFill/>
          <a:ln w="9525">
            <a:noFill/>
            <a:miter lim="800000"/>
            <a:headEnd/>
            <a:tailEnd/>
          </a:ln>
        </p:spPr>
      </p:pic>
      <p:pic>
        <p:nvPicPr>
          <p:cNvPr id="172035" name="Picture 4" descr="Page 1"/>
          <p:cNvPicPr>
            <a:picLocks noChangeAspect="1" noChangeArrowheads="1"/>
          </p:cNvPicPr>
          <p:nvPr/>
        </p:nvPicPr>
        <p:blipFill>
          <a:blip r:embed="rId4"/>
          <a:srcRect/>
          <a:stretch>
            <a:fillRect/>
          </a:stretch>
        </p:blipFill>
        <p:spPr bwMode="auto">
          <a:xfrm>
            <a:off x="0" y="0"/>
            <a:ext cx="5364163" cy="3792538"/>
          </a:xfrm>
          <a:prstGeom prst="rect">
            <a:avLst/>
          </a:prstGeom>
          <a:noFill/>
          <a:ln w="9525">
            <a:noFill/>
            <a:miter lim="800000"/>
            <a:headEnd/>
            <a:tailEnd/>
          </a:ln>
        </p:spPr>
      </p:pic>
      <p:sp>
        <p:nvSpPr>
          <p:cNvPr id="172036" name="Espace réservé de la date 9"/>
          <p:cNvSpPr>
            <a:spLocks noGrp="1"/>
          </p:cNvSpPr>
          <p:nvPr>
            <p:ph type="dt" sz="quarter" idx="10"/>
          </p:nvPr>
        </p:nvSpPr>
        <p:spPr>
          <a:noFill/>
        </p:spPr>
        <p:txBody>
          <a:bodyPr/>
          <a:lstStyle/>
          <a:p>
            <a:fld id="{60841FBC-8B3A-4A6E-BD7B-607A83A68CA4}" type="datetime1">
              <a:rPr lang="fr-FR" altLang="fr-FR" smtClean="0"/>
              <a:pPr/>
              <a:t>13/12/2024</a:t>
            </a:fld>
            <a:endParaRPr lang="fr-FR" altLang="fr-FR"/>
          </a:p>
        </p:txBody>
      </p:sp>
      <p:sp>
        <p:nvSpPr>
          <p:cNvPr id="172037" name="Espace réservé du numéro de diapositive 10"/>
          <p:cNvSpPr>
            <a:spLocks noGrp="1"/>
          </p:cNvSpPr>
          <p:nvPr>
            <p:ph type="sldNum" sz="quarter" idx="12"/>
          </p:nvPr>
        </p:nvSpPr>
        <p:spPr>
          <a:noFill/>
        </p:spPr>
        <p:txBody>
          <a:bodyPr/>
          <a:lstStyle/>
          <a:p>
            <a:fld id="{4E528143-7949-4EB1-BC70-372E96E2D6A7}" type="slidenum">
              <a:rPr lang="fr-FR" altLang="fr-FR" smtClean="0">
                <a:latin typeface="Arial" charset="0"/>
                <a:cs typeface="Arial" charset="0"/>
              </a:rPr>
              <a:pPr/>
              <a:t>45</a:t>
            </a:fld>
            <a:endParaRPr lang="fr-FR" altLang="fr-FR">
              <a:latin typeface="Arial" charset="0"/>
              <a:cs typeface="Arial" charset="0"/>
            </a:endParaRPr>
          </a:p>
        </p:txBody>
      </p:sp>
      <p:sp>
        <p:nvSpPr>
          <p:cNvPr id="172038" name="Espace réservé du pied de page 11"/>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img001"/>
          <p:cNvPicPr>
            <a:picLocks noChangeAspect="1" noChangeArrowheads="1"/>
          </p:cNvPicPr>
          <p:nvPr/>
        </p:nvPicPr>
        <p:blipFill>
          <a:blip r:embed="rId2"/>
          <a:srcRect/>
          <a:stretch>
            <a:fillRect/>
          </a:stretch>
        </p:blipFill>
        <p:spPr bwMode="auto">
          <a:xfrm>
            <a:off x="0" y="-26988"/>
            <a:ext cx="9144000" cy="6856413"/>
          </a:xfrm>
          <a:prstGeom prst="rect">
            <a:avLst/>
          </a:prstGeom>
          <a:noFill/>
          <a:ln w="9525">
            <a:noFill/>
            <a:miter lim="800000"/>
            <a:headEnd/>
            <a:tailEnd/>
          </a:ln>
        </p:spPr>
      </p:pic>
      <p:sp>
        <p:nvSpPr>
          <p:cNvPr id="173058" name="Text Box 3"/>
          <p:cNvSpPr txBox="1">
            <a:spLocks noChangeArrowheads="1"/>
          </p:cNvSpPr>
          <p:nvPr/>
        </p:nvSpPr>
        <p:spPr bwMode="auto">
          <a:xfrm>
            <a:off x="1187450" y="5805488"/>
            <a:ext cx="6934200" cy="701675"/>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fr-FR" altLang="fr-FR" sz="2000" b="0">
                <a:solidFill>
                  <a:srgbClr val="009900"/>
                </a:solidFill>
                <a:latin typeface="Comic Sans MS" pitchFamily="66" charset="0"/>
              </a:rPr>
              <a:t>BIENVENUE AUX NOUVEAUX AGENTS DU SERVICE DES JARDINS ET ESPACES VERTS</a:t>
            </a:r>
            <a:endParaRPr lang="fr-FR" altLang="fr-FR" sz="2000" b="0">
              <a:latin typeface="Times New Roman" pitchFamily="18" charset="0"/>
            </a:endParaRPr>
          </a:p>
        </p:txBody>
      </p:sp>
      <p:sp>
        <p:nvSpPr>
          <p:cNvPr id="173059" name="Espace réservé de la date 8"/>
          <p:cNvSpPr>
            <a:spLocks noGrp="1"/>
          </p:cNvSpPr>
          <p:nvPr>
            <p:ph type="dt" sz="quarter" idx="10"/>
          </p:nvPr>
        </p:nvSpPr>
        <p:spPr>
          <a:xfrm>
            <a:off x="179388" y="6245225"/>
            <a:ext cx="2411412" cy="476250"/>
          </a:xfrm>
          <a:noFill/>
        </p:spPr>
        <p:txBody>
          <a:bodyPr/>
          <a:lstStyle/>
          <a:p>
            <a:fld id="{A8A9872C-0CC3-4165-8F2E-DAB540B1B485}" type="datetime1">
              <a:rPr lang="fr-FR" altLang="fr-FR" smtClean="0"/>
              <a:pPr/>
              <a:t>13/12/2024</a:t>
            </a:fld>
            <a:endParaRPr lang="fr-FR" altLang="fr-FR"/>
          </a:p>
        </p:txBody>
      </p:sp>
      <p:sp>
        <p:nvSpPr>
          <p:cNvPr id="173060" name="Espace réservé du numéro de diapositive 9"/>
          <p:cNvSpPr>
            <a:spLocks noGrp="1"/>
          </p:cNvSpPr>
          <p:nvPr>
            <p:ph type="sldNum" sz="quarter" idx="12"/>
          </p:nvPr>
        </p:nvSpPr>
        <p:spPr>
          <a:noFill/>
        </p:spPr>
        <p:txBody>
          <a:bodyPr/>
          <a:lstStyle/>
          <a:p>
            <a:fld id="{4223C296-6264-40B9-97E9-1E19750B3F70}" type="slidenum">
              <a:rPr lang="fr-FR" altLang="fr-FR" smtClean="0">
                <a:latin typeface="Arial" charset="0"/>
                <a:cs typeface="Arial" charset="0"/>
              </a:rPr>
              <a:pPr/>
              <a:t>46</a:t>
            </a:fld>
            <a:endParaRPr lang="fr-FR" altLang="fr-FR">
              <a:latin typeface="Arial" charset="0"/>
              <a:cs typeface="Arial" charset="0"/>
            </a:endParaRPr>
          </a:p>
        </p:txBody>
      </p:sp>
      <p:sp>
        <p:nvSpPr>
          <p:cNvPr id="173061" name="Espace réservé du pied de page 10"/>
          <p:cNvSpPr>
            <a:spLocks noGrp="1"/>
          </p:cNvSpPr>
          <p:nvPr>
            <p:ph type="ftr" sz="quarter" idx="11"/>
          </p:nvPr>
        </p:nvSpPr>
        <p:spPr>
          <a:xfrm>
            <a:off x="3124200" y="6524625"/>
            <a:ext cx="4184650" cy="333375"/>
          </a:xfrm>
          <a:noFill/>
        </p:spPr>
        <p:txBody>
          <a:bodyPr/>
          <a:lstStyle/>
          <a:p>
            <a:r>
              <a:rPr lang="fr-FR" altLang="fr-FR"/>
              <a:t>UT1 CFPPA Toulouse Auzeville - Licence Pro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p:cNvPicPr>
            <a:picLocks noChangeAspect="1" noChangeArrowheads="1"/>
          </p:cNvPicPr>
          <p:nvPr/>
        </p:nvPicPr>
        <p:blipFill>
          <a:blip r:embed="rId2"/>
          <a:srcRect/>
          <a:stretch>
            <a:fillRect/>
          </a:stretch>
        </p:blipFill>
        <p:spPr bwMode="auto">
          <a:xfrm>
            <a:off x="0" y="260350"/>
            <a:ext cx="9144000" cy="6167438"/>
          </a:xfrm>
          <a:prstGeom prst="rect">
            <a:avLst/>
          </a:prstGeom>
          <a:noFill/>
          <a:ln w="9525">
            <a:noFill/>
            <a:miter lim="800000"/>
            <a:headEnd/>
            <a:tailEnd/>
          </a:ln>
        </p:spPr>
      </p:pic>
      <p:sp>
        <p:nvSpPr>
          <p:cNvPr id="174082" name="Espace réservé de la date 7"/>
          <p:cNvSpPr>
            <a:spLocks noGrp="1"/>
          </p:cNvSpPr>
          <p:nvPr>
            <p:ph type="dt" sz="quarter" idx="10"/>
          </p:nvPr>
        </p:nvSpPr>
        <p:spPr>
          <a:noFill/>
        </p:spPr>
        <p:txBody>
          <a:bodyPr/>
          <a:lstStyle/>
          <a:p>
            <a:fld id="{EE761E32-7315-4CBC-9E23-1816960DF7E4}" type="datetime1">
              <a:rPr lang="fr-FR" altLang="fr-FR" smtClean="0"/>
              <a:pPr/>
              <a:t>13/12/2024</a:t>
            </a:fld>
            <a:endParaRPr lang="fr-FR" altLang="fr-FR"/>
          </a:p>
        </p:txBody>
      </p:sp>
      <p:sp>
        <p:nvSpPr>
          <p:cNvPr id="174083" name="Espace réservé du numéro de diapositive 8"/>
          <p:cNvSpPr>
            <a:spLocks noGrp="1"/>
          </p:cNvSpPr>
          <p:nvPr>
            <p:ph type="sldNum" sz="quarter" idx="12"/>
          </p:nvPr>
        </p:nvSpPr>
        <p:spPr>
          <a:noFill/>
        </p:spPr>
        <p:txBody>
          <a:bodyPr/>
          <a:lstStyle/>
          <a:p>
            <a:fld id="{10267490-B95F-4580-A0AB-F5AD01505C53}" type="slidenum">
              <a:rPr lang="fr-FR" altLang="fr-FR" smtClean="0">
                <a:latin typeface="Arial" charset="0"/>
                <a:cs typeface="Arial" charset="0"/>
              </a:rPr>
              <a:pPr/>
              <a:t>47</a:t>
            </a:fld>
            <a:endParaRPr lang="fr-FR" altLang="fr-FR">
              <a:latin typeface="Arial" charset="0"/>
              <a:cs typeface="Arial" charset="0"/>
            </a:endParaRPr>
          </a:p>
        </p:txBody>
      </p:sp>
      <p:sp>
        <p:nvSpPr>
          <p:cNvPr id="174084" name="Espace réservé du pied de page 9"/>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p:cNvPicPr>
            <a:picLocks noChangeAspect="1" noChangeArrowheads="1"/>
          </p:cNvPicPr>
          <p:nvPr/>
        </p:nvPicPr>
        <p:blipFill>
          <a:blip r:embed="rId2"/>
          <a:srcRect/>
          <a:stretch>
            <a:fillRect/>
          </a:stretch>
        </p:blipFill>
        <p:spPr bwMode="auto">
          <a:xfrm>
            <a:off x="0" y="333375"/>
            <a:ext cx="9144000" cy="6524625"/>
          </a:xfrm>
          <a:prstGeom prst="rect">
            <a:avLst/>
          </a:prstGeom>
          <a:noFill/>
          <a:ln w="9525">
            <a:noFill/>
            <a:miter lim="800000"/>
            <a:headEnd/>
            <a:tailEnd/>
          </a:ln>
        </p:spPr>
      </p:pic>
      <p:sp>
        <p:nvSpPr>
          <p:cNvPr id="175106" name="Espace réservé de la date 7"/>
          <p:cNvSpPr>
            <a:spLocks noGrp="1"/>
          </p:cNvSpPr>
          <p:nvPr>
            <p:ph type="dt" sz="quarter" idx="10"/>
          </p:nvPr>
        </p:nvSpPr>
        <p:spPr>
          <a:noFill/>
        </p:spPr>
        <p:txBody>
          <a:bodyPr/>
          <a:lstStyle/>
          <a:p>
            <a:fld id="{B2F3B5F4-EC5D-44F0-A249-DB6D98182BBA}" type="datetime1">
              <a:rPr lang="fr-FR" altLang="fr-FR" smtClean="0"/>
              <a:pPr/>
              <a:t>13/12/2024</a:t>
            </a:fld>
            <a:endParaRPr lang="fr-FR" altLang="fr-FR"/>
          </a:p>
        </p:txBody>
      </p:sp>
      <p:sp>
        <p:nvSpPr>
          <p:cNvPr id="175107" name="Espace réservé du numéro de diapositive 8"/>
          <p:cNvSpPr>
            <a:spLocks noGrp="1"/>
          </p:cNvSpPr>
          <p:nvPr>
            <p:ph type="sldNum" sz="quarter" idx="12"/>
          </p:nvPr>
        </p:nvSpPr>
        <p:spPr>
          <a:noFill/>
        </p:spPr>
        <p:txBody>
          <a:bodyPr/>
          <a:lstStyle/>
          <a:p>
            <a:fld id="{D9D87925-9FF3-4DC3-8E81-72CC7D1F36E1}" type="slidenum">
              <a:rPr lang="fr-FR" altLang="fr-FR" smtClean="0">
                <a:latin typeface="Arial" charset="0"/>
                <a:cs typeface="Arial" charset="0"/>
              </a:rPr>
              <a:pPr/>
              <a:t>48</a:t>
            </a:fld>
            <a:endParaRPr lang="fr-FR" altLang="fr-FR">
              <a:latin typeface="Arial" charset="0"/>
              <a:cs typeface="Arial" charset="0"/>
            </a:endParaRPr>
          </a:p>
        </p:txBody>
      </p:sp>
      <p:sp>
        <p:nvSpPr>
          <p:cNvPr id="175108" name="Espace réservé du pied de page 9"/>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descr="IMG_5841"/>
          <p:cNvSpPr>
            <a:spLocks noGrp="1" noChangeAspect="1" noChangeArrowheads="1"/>
          </p:cNvSpPr>
          <p:nvPr isPhoto="1"/>
        </p:nvSpPr>
        <p:spPr bwMode="auto">
          <a:xfrm>
            <a:off x="1763713" y="3213100"/>
            <a:ext cx="4067175" cy="3051175"/>
          </a:xfrm>
          <a:prstGeom prst="rect">
            <a:avLst/>
          </a:prstGeom>
          <a:blipFill dpi="0" rotWithShape="1">
            <a:blip r:embed="rId3"/>
            <a:srcRect/>
            <a:stretch>
              <a:fillRect/>
            </a:stretch>
          </a:blipFill>
          <a:ln w="9525">
            <a:solidFill>
              <a:schemeClr val="tx1"/>
            </a:solidFill>
            <a:miter lim="800000"/>
            <a:headEnd/>
            <a:tailEnd/>
          </a:ln>
        </p:spPr>
        <p:txBody>
          <a:bodyPr/>
          <a:lstStyle/>
          <a:p>
            <a:endParaRPr lang="fr-FR" altLang="fr-FR"/>
          </a:p>
        </p:txBody>
      </p:sp>
      <p:pic>
        <p:nvPicPr>
          <p:cNvPr id="176130" name="Picture 3" descr="jardin ephmere"/>
          <p:cNvPicPr>
            <a:picLocks noChangeAspect="1" noChangeArrowheads="1"/>
          </p:cNvPicPr>
          <p:nvPr/>
        </p:nvPicPr>
        <p:blipFill>
          <a:blip r:embed="rId4"/>
          <a:srcRect/>
          <a:stretch>
            <a:fillRect/>
          </a:stretch>
        </p:blipFill>
        <p:spPr bwMode="auto">
          <a:xfrm>
            <a:off x="0" y="0"/>
            <a:ext cx="3140075" cy="4437063"/>
          </a:xfrm>
          <a:prstGeom prst="rect">
            <a:avLst/>
          </a:prstGeom>
          <a:noFill/>
          <a:ln w="9525">
            <a:solidFill>
              <a:srgbClr val="CC3399"/>
            </a:solidFill>
            <a:miter lim="800000"/>
            <a:headEnd/>
            <a:tailEnd/>
          </a:ln>
        </p:spPr>
      </p:pic>
      <p:sp>
        <p:nvSpPr>
          <p:cNvPr id="176131" name="Rectangle 4" descr="IMG_5866"/>
          <p:cNvSpPr>
            <a:spLocks noGrp="1" noChangeAspect="1" noChangeArrowheads="1"/>
          </p:cNvSpPr>
          <p:nvPr isPhoto="1"/>
        </p:nvSpPr>
        <p:spPr bwMode="auto">
          <a:xfrm>
            <a:off x="6588125" y="3860800"/>
            <a:ext cx="2139950" cy="2852738"/>
          </a:xfrm>
          <a:prstGeom prst="rect">
            <a:avLst/>
          </a:prstGeom>
          <a:blipFill dpi="0" rotWithShape="1">
            <a:blip r:embed="rId5"/>
            <a:srcRect/>
            <a:stretch>
              <a:fillRect/>
            </a:stretch>
          </a:blipFill>
          <a:ln w="9525">
            <a:solidFill>
              <a:schemeClr val="tx1"/>
            </a:solidFill>
            <a:miter lim="800000"/>
            <a:headEnd/>
            <a:tailEnd/>
          </a:ln>
        </p:spPr>
        <p:txBody>
          <a:bodyPr/>
          <a:lstStyle/>
          <a:p>
            <a:endParaRPr lang="fr-FR" altLang="fr-FR"/>
          </a:p>
        </p:txBody>
      </p:sp>
      <p:sp>
        <p:nvSpPr>
          <p:cNvPr id="176132" name="Rectangle 5" descr="IMG_5942"/>
          <p:cNvSpPr>
            <a:spLocks noGrp="1" noChangeAspect="1" noChangeArrowheads="1"/>
          </p:cNvSpPr>
          <p:nvPr isPhoto="1"/>
        </p:nvSpPr>
        <p:spPr bwMode="auto">
          <a:xfrm>
            <a:off x="3851275" y="-26988"/>
            <a:ext cx="4787900" cy="3590926"/>
          </a:xfrm>
          <a:prstGeom prst="rect">
            <a:avLst/>
          </a:prstGeom>
          <a:blipFill dpi="0" rotWithShape="1">
            <a:blip r:embed="rId6"/>
            <a:srcRect/>
            <a:stretch>
              <a:fillRect/>
            </a:stretch>
          </a:blipFill>
          <a:ln w="9525">
            <a:solidFill>
              <a:schemeClr val="tx1"/>
            </a:solidFill>
            <a:miter lim="800000"/>
            <a:headEnd/>
            <a:tailEnd/>
          </a:ln>
        </p:spPr>
        <p:txBody>
          <a:bodyPr/>
          <a:lstStyle/>
          <a:p>
            <a:endParaRPr lang="fr-FR" altLang="fr-FR"/>
          </a:p>
        </p:txBody>
      </p:sp>
      <p:sp>
        <p:nvSpPr>
          <p:cNvPr id="176133" name="Espace réservé de la date 10"/>
          <p:cNvSpPr>
            <a:spLocks noGrp="1"/>
          </p:cNvSpPr>
          <p:nvPr>
            <p:ph type="dt" sz="quarter" idx="10"/>
          </p:nvPr>
        </p:nvSpPr>
        <p:spPr>
          <a:noFill/>
        </p:spPr>
        <p:txBody>
          <a:bodyPr/>
          <a:lstStyle/>
          <a:p>
            <a:fld id="{9F05DD30-D9B7-459A-BE65-760A38F45EBD}" type="datetime1">
              <a:rPr lang="fr-FR" altLang="fr-FR" smtClean="0"/>
              <a:pPr/>
              <a:t>13/12/2024</a:t>
            </a:fld>
            <a:endParaRPr lang="fr-FR" altLang="fr-FR"/>
          </a:p>
        </p:txBody>
      </p:sp>
      <p:sp>
        <p:nvSpPr>
          <p:cNvPr id="176134" name="Espace réservé du numéro de diapositive 11"/>
          <p:cNvSpPr>
            <a:spLocks noGrp="1"/>
          </p:cNvSpPr>
          <p:nvPr>
            <p:ph type="sldNum" sz="quarter" idx="12"/>
          </p:nvPr>
        </p:nvSpPr>
        <p:spPr>
          <a:noFill/>
        </p:spPr>
        <p:txBody>
          <a:bodyPr/>
          <a:lstStyle/>
          <a:p>
            <a:fld id="{05C11F25-92FA-41C0-8C69-0C14D225D39F}" type="slidenum">
              <a:rPr lang="fr-FR" altLang="fr-FR" smtClean="0">
                <a:latin typeface="Arial" charset="0"/>
                <a:cs typeface="Arial" charset="0"/>
              </a:rPr>
              <a:pPr/>
              <a:t>49</a:t>
            </a:fld>
            <a:endParaRPr lang="fr-FR" altLang="fr-FR">
              <a:latin typeface="Arial" charset="0"/>
              <a:cs typeface="Arial" charset="0"/>
            </a:endParaRPr>
          </a:p>
        </p:txBody>
      </p:sp>
      <p:sp>
        <p:nvSpPr>
          <p:cNvPr id="176135" name="Espace réservé du pied de page 12"/>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3" descr="DSC0073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9888"/>
            <a:ext cx="9144000" cy="6096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Image 1" descr="P1000215.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4663" y="266700"/>
            <a:ext cx="8229600" cy="1143000"/>
          </a:xfrm>
        </p:spPr>
        <p:txBody>
          <a:bodyPr/>
          <a:lstStyle/>
          <a:p>
            <a:pPr eaLnBrk="1" hangingPunct="1">
              <a:defRPr/>
            </a:pP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LES</a:t>
            </a:r>
            <a:r>
              <a:rPr lang="fr-FR" dirty="0"/>
              <a:t> </a:t>
            </a:r>
            <a:r>
              <a:rPr lang="fr-FR" sz="4000" b="1" kern="12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a typeface="+mn-ea"/>
              </a:rPr>
              <a:t>PROBLEMATIQUES</a:t>
            </a:r>
          </a:p>
        </p:txBody>
      </p:sp>
      <p:sp>
        <p:nvSpPr>
          <p:cNvPr id="123906" name="Rectangle 3"/>
          <p:cNvSpPr>
            <a:spLocks noGrp="1" noChangeArrowheads="1"/>
          </p:cNvSpPr>
          <p:nvPr>
            <p:ph type="body" idx="1"/>
          </p:nvPr>
        </p:nvSpPr>
        <p:spPr>
          <a:xfrm>
            <a:off x="468313" y="1628775"/>
            <a:ext cx="8229600" cy="4525963"/>
          </a:xfrm>
        </p:spPr>
        <p:txBody>
          <a:bodyPr/>
          <a:lstStyle/>
          <a:p>
            <a:pPr eaLnBrk="1" hangingPunct="1">
              <a:lnSpc>
                <a:spcPct val="80000"/>
              </a:lnSpc>
            </a:pPr>
            <a:r>
              <a:rPr lang="fr-FR" altLang="fr-FR" sz="2800" dirty="0"/>
              <a:t>NI 		   €		NI 		sanctions</a:t>
            </a:r>
          </a:p>
          <a:p>
            <a:pPr eaLnBrk="1" hangingPunct="1">
              <a:lnSpc>
                <a:spcPct val="80000"/>
              </a:lnSpc>
            </a:pPr>
            <a:endParaRPr lang="fr-FR" altLang="fr-FR" sz="2800" dirty="0"/>
          </a:p>
          <a:p>
            <a:pPr eaLnBrk="1" hangingPunct="1">
              <a:lnSpc>
                <a:spcPct val="80000"/>
              </a:lnSpc>
            </a:pPr>
            <a:r>
              <a:rPr lang="fr-FR" altLang="fr-FR" sz="2800" dirty="0"/>
              <a:t>Ni embauches	ni licenciements</a:t>
            </a:r>
          </a:p>
          <a:p>
            <a:pPr eaLnBrk="1" hangingPunct="1">
              <a:lnSpc>
                <a:spcPct val="80000"/>
              </a:lnSpc>
            </a:pPr>
            <a:r>
              <a:rPr lang="fr-FR" altLang="fr-FR" sz="2800" dirty="0"/>
              <a:t>Personnel sous-qualifié</a:t>
            </a:r>
          </a:p>
          <a:p>
            <a:pPr eaLnBrk="1" hangingPunct="1">
              <a:lnSpc>
                <a:spcPct val="80000"/>
              </a:lnSpc>
            </a:pPr>
            <a:r>
              <a:rPr lang="fr-FR" altLang="fr-FR" sz="2800" dirty="0"/>
              <a:t>Personnel surqualifié</a:t>
            </a:r>
          </a:p>
          <a:p>
            <a:pPr eaLnBrk="1" hangingPunct="1">
              <a:lnSpc>
                <a:spcPct val="80000"/>
              </a:lnSpc>
            </a:pPr>
            <a:r>
              <a:rPr lang="fr-FR" altLang="fr-FR" sz="2800" dirty="0"/>
              <a:t>Pouvoir des élus</a:t>
            </a:r>
          </a:p>
          <a:p>
            <a:pPr eaLnBrk="1" hangingPunct="1">
              <a:lnSpc>
                <a:spcPct val="80000"/>
              </a:lnSpc>
            </a:pPr>
            <a:r>
              <a:rPr lang="fr-FR" altLang="fr-FR" sz="2800" dirty="0"/>
              <a:t>Responsabilité des syndicats</a:t>
            </a:r>
          </a:p>
          <a:p>
            <a:pPr marL="0" indent="0" eaLnBrk="1" hangingPunct="1">
              <a:lnSpc>
                <a:spcPct val="80000"/>
              </a:lnSpc>
              <a:buNone/>
            </a:pPr>
            <a:endParaRPr lang="fr-FR" altLang="fr-FR" sz="2800" dirty="0"/>
          </a:p>
        </p:txBody>
      </p:sp>
      <p:pic>
        <p:nvPicPr>
          <p:cNvPr id="123907" name="Picture 4" descr="MCj02375850000[1]"/>
          <p:cNvPicPr>
            <a:picLocks noChangeAspect="1" noChangeArrowheads="1"/>
          </p:cNvPicPr>
          <p:nvPr/>
        </p:nvPicPr>
        <p:blipFill>
          <a:blip r:embed="rId2"/>
          <a:srcRect/>
          <a:stretch>
            <a:fillRect/>
          </a:stretch>
        </p:blipFill>
        <p:spPr bwMode="auto">
          <a:xfrm>
            <a:off x="1476375" y="1268413"/>
            <a:ext cx="1149350" cy="1177925"/>
          </a:xfrm>
          <a:prstGeom prst="rect">
            <a:avLst/>
          </a:prstGeom>
          <a:noFill/>
          <a:ln w="9525">
            <a:noFill/>
            <a:miter lim="800000"/>
            <a:headEnd/>
            <a:tailEnd/>
          </a:ln>
        </p:spPr>
      </p:pic>
      <p:pic>
        <p:nvPicPr>
          <p:cNvPr id="123908" name="Picture 5" descr="MCj01925660000[1]"/>
          <p:cNvPicPr>
            <a:picLocks noChangeAspect="1" noChangeArrowheads="1"/>
          </p:cNvPicPr>
          <p:nvPr/>
        </p:nvPicPr>
        <p:blipFill>
          <a:blip r:embed="rId3"/>
          <a:srcRect/>
          <a:stretch>
            <a:fillRect/>
          </a:stretch>
        </p:blipFill>
        <p:spPr bwMode="auto">
          <a:xfrm rot="1914684">
            <a:off x="5003800" y="1052513"/>
            <a:ext cx="1011238" cy="1871662"/>
          </a:xfrm>
          <a:prstGeom prst="rect">
            <a:avLst/>
          </a:prstGeom>
          <a:noFill/>
          <a:ln w="9525">
            <a:noFill/>
            <a:miter lim="800000"/>
            <a:headEnd/>
            <a:tailEnd/>
          </a:ln>
        </p:spPr>
      </p:pic>
      <p:pic>
        <p:nvPicPr>
          <p:cNvPr id="123909" name="Picture 8" descr="MCj03442910000[1]"/>
          <p:cNvPicPr>
            <a:picLocks noChangeAspect="1" noChangeArrowheads="1"/>
          </p:cNvPicPr>
          <p:nvPr/>
        </p:nvPicPr>
        <p:blipFill>
          <a:blip r:embed="rId4"/>
          <a:srcRect/>
          <a:stretch>
            <a:fillRect/>
          </a:stretch>
        </p:blipFill>
        <p:spPr bwMode="auto">
          <a:xfrm>
            <a:off x="6443663" y="2997200"/>
            <a:ext cx="2520950" cy="1482725"/>
          </a:xfrm>
          <a:prstGeom prst="rect">
            <a:avLst/>
          </a:prstGeom>
          <a:noFill/>
          <a:ln w="9525">
            <a:noFill/>
            <a:miter lim="800000"/>
            <a:headEnd/>
            <a:tailEnd/>
          </a:ln>
        </p:spPr>
      </p:pic>
      <p:sp>
        <p:nvSpPr>
          <p:cNvPr id="123910" name="Espace réservé de la date 11"/>
          <p:cNvSpPr>
            <a:spLocks noGrp="1"/>
          </p:cNvSpPr>
          <p:nvPr>
            <p:ph type="dt" sz="quarter" idx="10"/>
          </p:nvPr>
        </p:nvSpPr>
        <p:spPr>
          <a:noFill/>
        </p:spPr>
        <p:txBody>
          <a:bodyPr/>
          <a:lstStyle/>
          <a:p>
            <a:fld id="{3401DCFC-0144-47EF-9CE7-D283F8D16359}" type="datetime1">
              <a:rPr lang="fr-FR" altLang="fr-FR" smtClean="0"/>
              <a:pPr/>
              <a:t>13/12/2024</a:t>
            </a:fld>
            <a:endParaRPr lang="fr-FR" altLang="fr-FR"/>
          </a:p>
        </p:txBody>
      </p:sp>
      <p:sp>
        <p:nvSpPr>
          <p:cNvPr id="123911" name="Espace réservé du numéro de diapositive 12"/>
          <p:cNvSpPr>
            <a:spLocks noGrp="1"/>
          </p:cNvSpPr>
          <p:nvPr>
            <p:ph type="sldNum" sz="quarter" idx="12"/>
          </p:nvPr>
        </p:nvSpPr>
        <p:spPr>
          <a:noFill/>
        </p:spPr>
        <p:txBody>
          <a:bodyPr/>
          <a:lstStyle/>
          <a:p>
            <a:fld id="{94D60857-F82E-4D40-AF28-C6AB41346DAD}" type="slidenum">
              <a:rPr lang="fr-FR" altLang="fr-FR" smtClean="0">
                <a:latin typeface="Arial" charset="0"/>
                <a:cs typeface="Arial" charset="0"/>
              </a:rPr>
              <a:pPr/>
              <a:t>6</a:t>
            </a:fld>
            <a:endParaRPr lang="fr-FR" altLang="fr-FR">
              <a:latin typeface="Arial" charset="0"/>
              <a:cs typeface="Arial" charset="0"/>
            </a:endParaRPr>
          </a:p>
        </p:txBody>
      </p:sp>
      <p:sp>
        <p:nvSpPr>
          <p:cNvPr id="123912" name="Espace réservé du pied de page 13"/>
          <p:cNvSpPr>
            <a:spLocks noGrp="1"/>
          </p:cNvSpPr>
          <p:nvPr>
            <p:ph type="ftr" sz="quarter" idx="11"/>
          </p:nvPr>
        </p:nvSpPr>
        <p:spPr>
          <a:noFill/>
        </p:spPr>
        <p:txBody>
          <a:bodyPr/>
          <a:lstStyle/>
          <a:p>
            <a:r>
              <a:rPr lang="fr-FR" altLang="fr-FR"/>
              <a:t>UT1 CFPPA Toulouse Auzeville - Licence Pro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descr="DSC0055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9888"/>
            <a:ext cx="9144000" cy="609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ce réservé de la date 8"/>
          <p:cNvSpPr txBox="1">
            <a:spLocks noGrp="1"/>
          </p:cNvSpPr>
          <p:nvPr/>
        </p:nvSpPr>
        <p:spPr bwMode="auto">
          <a:xfrm>
            <a:off x="457200" y="6245225"/>
            <a:ext cx="2133600" cy="476250"/>
          </a:xfrm>
          <a:prstGeom prst="rect">
            <a:avLst/>
          </a:prstGeom>
          <a:noFill/>
          <a:ln w="9525">
            <a:noFill/>
            <a:miter lim="800000"/>
            <a:headEnd/>
            <a:tailEnd/>
          </a:ln>
        </p:spPr>
        <p:txBody>
          <a:bodyPr/>
          <a:lstStyle/>
          <a:p>
            <a:fld id="{6781F396-B2C4-4BD0-AF2B-7109F10CA587}" type="datetime1">
              <a:rPr lang="fr-FR" altLang="fr-FR" sz="1400" b="0"/>
              <a:pPr/>
              <a:t>13/12/2024</a:t>
            </a:fld>
            <a:endParaRPr lang="fr-FR" altLang="fr-FR" sz="1400" b="0"/>
          </a:p>
        </p:txBody>
      </p:sp>
      <p:sp>
        <p:nvSpPr>
          <p:cNvPr id="124930" name="Espace réservé du numéro de diapositive 9"/>
          <p:cNvSpPr txBox="1">
            <a:spLocks noGrp="1"/>
          </p:cNvSpPr>
          <p:nvPr/>
        </p:nvSpPr>
        <p:spPr bwMode="auto">
          <a:xfrm>
            <a:off x="6588125" y="6381750"/>
            <a:ext cx="2133600" cy="476250"/>
          </a:xfrm>
          <a:prstGeom prst="rect">
            <a:avLst/>
          </a:prstGeom>
          <a:noFill/>
          <a:ln w="9525">
            <a:noFill/>
            <a:miter lim="800000"/>
            <a:headEnd/>
            <a:tailEnd/>
          </a:ln>
        </p:spPr>
        <p:txBody>
          <a:bodyPr/>
          <a:lstStyle/>
          <a:p>
            <a:pPr algn="r"/>
            <a:fld id="{D64DEF4B-112B-4AA0-801A-1AB81C9A28F3}" type="slidenum">
              <a:rPr lang="fr-FR" altLang="fr-FR" sz="1400" b="0"/>
              <a:pPr algn="r"/>
              <a:t>8</a:t>
            </a:fld>
            <a:endParaRPr lang="fr-FR" altLang="fr-FR" sz="1400" b="0"/>
          </a:p>
        </p:txBody>
      </p:sp>
      <p:sp>
        <p:nvSpPr>
          <p:cNvPr id="124931" name="Espace réservé du pied de page 10"/>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r>
              <a:rPr lang="fr-FR" altLang="fr-FR" sz="1400" b="0"/>
              <a:t>UT1 CFPPA Toulouse Auzeville - Licence Pro</a:t>
            </a:r>
          </a:p>
        </p:txBody>
      </p:sp>
      <p:sp>
        <p:nvSpPr>
          <p:cNvPr id="124932" name="WordArt 12"/>
          <p:cNvSpPr>
            <a:spLocks noChangeArrowheads="1" noChangeShapeType="1" noTextEdit="1"/>
          </p:cNvSpPr>
          <p:nvPr/>
        </p:nvSpPr>
        <p:spPr bwMode="auto">
          <a:xfrm>
            <a:off x="1692275" y="188913"/>
            <a:ext cx="5048250" cy="571500"/>
          </a:xfrm>
          <a:prstGeom prst="rect">
            <a:avLst/>
          </a:prstGeom>
        </p:spPr>
        <p:txBody>
          <a:bodyPr wrap="none" fromWordArt="1">
            <a:prstTxWarp prst="textPlain">
              <a:avLst>
                <a:gd name="adj" fmla="val 50000"/>
              </a:avLst>
            </a:prstTxWarp>
          </a:bodyPr>
          <a:lstStyle/>
          <a:p>
            <a:pPr algn="ctr"/>
            <a:r>
              <a:rPr lang="fr-FR" sz="32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UN CONSTAT HUMAIN</a:t>
            </a:r>
          </a:p>
        </p:txBody>
      </p:sp>
      <p:grpSp>
        <p:nvGrpSpPr>
          <p:cNvPr id="124933" name="Organization Chart 31"/>
          <p:cNvGrpSpPr>
            <a:grpSpLocks noChangeAspect="1"/>
          </p:cNvGrpSpPr>
          <p:nvPr/>
        </p:nvGrpSpPr>
        <p:grpSpPr bwMode="auto">
          <a:xfrm>
            <a:off x="0" y="692150"/>
            <a:ext cx="9144000" cy="2879725"/>
            <a:chOff x="0" y="890"/>
            <a:chExt cx="4760" cy="1814"/>
          </a:xfrm>
        </p:grpSpPr>
        <p:cxnSp>
          <p:nvCxnSpPr>
            <p:cNvPr id="124936" name="_s192552"/>
            <p:cNvCxnSpPr>
              <a:cxnSpLocks noChangeShapeType="1"/>
              <a:stCxn id="124944" idx="0"/>
              <a:endCxn id="124940" idx="2"/>
            </p:cNvCxnSpPr>
            <p:nvPr/>
          </p:nvCxnSpPr>
          <p:spPr bwMode="auto">
            <a:xfrm rot="5400000" flipH="1">
              <a:off x="3228" y="632"/>
              <a:ext cx="144" cy="1840"/>
            </a:xfrm>
            <a:prstGeom prst="bentConnector3">
              <a:avLst>
                <a:gd name="adj1" fmla="val 50000"/>
              </a:avLst>
            </a:prstGeom>
            <a:noFill/>
            <a:ln w="28575">
              <a:solidFill>
                <a:schemeClr val="tx1"/>
              </a:solidFill>
              <a:miter lim="800000"/>
              <a:headEnd/>
              <a:tailEnd/>
            </a:ln>
          </p:spPr>
        </p:cxnSp>
        <p:cxnSp>
          <p:nvCxnSpPr>
            <p:cNvPr id="124937" name="_s192550"/>
            <p:cNvCxnSpPr>
              <a:cxnSpLocks noChangeShapeType="1"/>
              <a:stCxn id="124943" idx="0"/>
              <a:endCxn id="124940" idx="2"/>
            </p:cNvCxnSpPr>
            <p:nvPr/>
          </p:nvCxnSpPr>
          <p:spPr bwMode="auto">
            <a:xfrm rot="5400000" flipH="1">
              <a:off x="2615" y="1245"/>
              <a:ext cx="144" cy="613"/>
            </a:xfrm>
            <a:prstGeom prst="bentConnector3">
              <a:avLst>
                <a:gd name="adj1" fmla="val 50000"/>
              </a:avLst>
            </a:prstGeom>
            <a:noFill/>
            <a:ln w="28575">
              <a:solidFill>
                <a:schemeClr val="tx1"/>
              </a:solidFill>
              <a:miter lim="800000"/>
              <a:headEnd/>
              <a:tailEnd/>
            </a:ln>
          </p:spPr>
        </p:cxnSp>
        <p:cxnSp>
          <p:nvCxnSpPr>
            <p:cNvPr id="124938" name="_s192549"/>
            <p:cNvCxnSpPr>
              <a:cxnSpLocks noChangeShapeType="1"/>
              <a:stCxn id="124942" idx="0"/>
              <a:endCxn id="124940" idx="2"/>
            </p:cNvCxnSpPr>
            <p:nvPr/>
          </p:nvCxnSpPr>
          <p:spPr bwMode="auto">
            <a:xfrm rot="-5400000">
              <a:off x="2002" y="1246"/>
              <a:ext cx="144" cy="612"/>
            </a:xfrm>
            <a:prstGeom prst="bentConnector3">
              <a:avLst>
                <a:gd name="adj1" fmla="val 50000"/>
              </a:avLst>
            </a:prstGeom>
            <a:noFill/>
            <a:ln w="28575">
              <a:solidFill>
                <a:schemeClr val="tx1"/>
              </a:solidFill>
              <a:miter lim="800000"/>
              <a:headEnd/>
              <a:tailEnd/>
            </a:ln>
          </p:spPr>
        </p:cxnSp>
        <p:cxnSp>
          <p:nvCxnSpPr>
            <p:cNvPr id="124939" name="_s192548"/>
            <p:cNvCxnSpPr>
              <a:cxnSpLocks noChangeShapeType="1"/>
              <a:stCxn id="124941" idx="0"/>
              <a:endCxn id="124940" idx="2"/>
            </p:cNvCxnSpPr>
            <p:nvPr/>
          </p:nvCxnSpPr>
          <p:spPr bwMode="auto">
            <a:xfrm rot="-5400000">
              <a:off x="1389" y="632"/>
              <a:ext cx="144" cy="1839"/>
            </a:xfrm>
            <a:prstGeom prst="bentConnector3">
              <a:avLst>
                <a:gd name="adj1" fmla="val 50000"/>
              </a:avLst>
            </a:prstGeom>
            <a:noFill/>
            <a:ln w="28575">
              <a:solidFill>
                <a:schemeClr val="tx1"/>
              </a:solidFill>
              <a:miter lim="800000"/>
              <a:headEnd/>
              <a:tailEnd/>
            </a:ln>
          </p:spPr>
        </p:cxnSp>
        <p:sp>
          <p:nvSpPr>
            <p:cNvPr id="124940" name="_s192544"/>
            <p:cNvSpPr>
              <a:spLocks noChangeArrowheads="1"/>
            </p:cNvSpPr>
            <p:nvPr/>
          </p:nvSpPr>
          <p:spPr bwMode="auto">
            <a:xfrm>
              <a:off x="1948" y="1192"/>
              <a:ext cx="864" cy="288"/>
            </a:xfrm>
            <a:prstGeom prst="roundRect">
              <a:avLst>
                <a:gd name="adj" fmla="val 16667"/>
              </a:avLst>
            </a:prstGeom>
            <a:noFill/>
            <a:ln w="9525">
              <a:solidFill>
                <a:schemeClr val="tx1"/>
              </a:solidFill>
              <a:round/>
              <a:headEnd/>
              <a:tailEnd/>
            </a:ln>
          </p:spPr>
          <p:txBody>
            <a:bodyPr wrap="none" lIns="52121" tIns="26060" rIns="52121" bIns="26060" anchor="ctr"/>
            <a:lstStyle/>
            <a:p>
              <a:pPr algn="ctr"/>
              <a:r>
                <a:rPr lang="fr-FR" altLang="fr-FR" sz="1000">
                  <a:solidFill>
                    <a:srgbClr val="FF0000"/>
                  </a:solidFill>
                </a:rPr>
                <a:t>N+1</a:t>
              </a:r>
            </a:p>
          </p:txBody>
        </p:sp>
        <p:sp>
          <p:nvSpPr>
            <p:cNvPr id="124941" name="_s192545"/>
            <p:cNvSpPr>
              <a:spLocks noChangeArrowheads="1"/>
            </p:cNvSpPr>
            <p:nvPr/>
          </p:nvSpPr>
          <p:spPr bwMode="auto">
            <a:xfrm>
              <a:off x="0" y="1624"/>
              <a:ext cx="1082" cy="570"/>
            </a:xfrm>
            <a:prstGeom prst="roundRect">
              <a:avLst>
                <a:gd name="adj" fmla="val 16667"/>
              </a:avLst>
            </a:prstGeom>
            <a:solidFill>
              <a:schemeClr val="accent1"/>
            </a:solidFill>
            <a:ln w="9525">
              <a:solidFill>
                <a:schemeClr val="tx1"/>
              </a:solidFill>
              <a:round/>
              <a:headEnd/>
              <a:tailEnd/>
            </a:ln>
          </p:spPr>
          <p:txBody>
            <a:bodyPr wrap="none" lIns="52121" tIns="26060" rIns="52121" bIns="26060" anchor="ctr"/>
            <a:lstStyle/>
            <a:p>
              <a:pPr algn="ctr"/>
              <a:r>
                <a:rPr lang="fr-FR" altLang="fr-FR" sz="1000">
                  <a:solidFill>
                    <a:srgbClr val="FF0000"/>
                  </a:solidFill>
                </a:rPr>
                <a:t>HANDICAP</a:t>
              </a:r>
            </a:p>
            <a:p>
              <a:pPr algn="ctr"/>
              <a:r>
                <a:rPr lang="fr-FR" altLang="fr-FR" sz="1000"/>
                <a:t>Déclaré ou non</a:t>
              </a:r>
            </a:p>
            <a:p>
              <a:pPr algn="ctr"/>
              <a:r>
                <a:rPr lang="fr-FR" altLang="fr-FR" sz="1000"/>
                <a:t>Physique</a:t>
              </a:r>
            </a:p>
            <a:p>
              <a:pPr algn="ctr"/>
              <a:r>
                <a:rPr lang="fr-FR" altLang="fr-FR" sz="1000"/>
                <a:t>Psychique</a:t>
              </a:r>
            </a:p>
            <a:p>
              <a:pPr algn="ctr"/>
              <a:r>
                <a:rPr lang="fr-FR" altLang="fr-FR" sz="1000"/>
                <a:t>Addiction</a:t>
              </a:r>
            </a:p>
          </p:txBody>
        </p:sp>
        <p:sp>
          <p:nvSpPr>
            <p:cNvPr id="124942" name="_s192546"/>
            <p:cNvSpPr>
              <a:spLocks noChangeArrowheads="1"/>
            </p:cNvSpPr>
            <p:nvPr/>
          </p:nvSpPr>
          <p:spPr bwMode="auto">
            <a:xfrm>
              <a:off x="1226" y="1624"/>
              <a:ext cx="1082" cy="570"/>
            </a:xfrm>
            <a:prstGeom prst="roundRect">
              <a:avLst>
                <a:gd name="adj" fmla="val 16667"/>
              </a:avLst>
            </a:prstGeom>
            <a:solidFill>
              <a:srgbClr val="993300"/>
            </a:solidFill>
            <a:ln w="9525">
              <a:solidFill>
                <a:schemeClr val="tx1"/>
              </a:solidFill>
              <a:round/>
              <a:headEnd/>
              <a:tailEnd/>
            </a:ln>
          </p:spPr>
          <p:txBody>
            <a:bodyPr wrap="none" lIns="52121" tIns="26060" rIns="52121" bIns="26060" anchor="ctr"/>
            <a:lstStyle/>
            <a:p>
              <a:pPr algn="ctr"/>
              <a:r>
                <a:rPr lang="fr-FR" altLang="fr-FR" sz="1000">
                  <a:solidFill>
                    <a:srgbClr val="FF0000"/>
                  </a:solidFill>
                </a:rPr>
                <a:t>PARESSEUX</a:t>
              </a:r>
            </a:p>
            <a:p>
              <a:pPr algn="ctr"/>
              <a:r>
                <a:rPr lang="fr-FR" altLang="fr-FR" sz="1000"/>
                <a:t>Perturbateur</a:t>
              </a:r>
            </a:p>
            <a:p>
              <a:pPr algn="ctr"/>
              <a:r>
                <a:rPr lang="fr-FR" altLang="fr-FR" sz="1000"/>
                <a:t>Intriguant</a:t>
              </a:r>
            </a:p>
            <a:p>
              <a:pPr algn="ctr"/>
              <a:r>
                <a:rPr lang="fr-FR" altLang="fr-FR" sz="1000"/>
                <a:t>Comploteur</a:t>
              </a:r>
            </a:p>
            <a:p>
              <a:pPr algn="ctr"/>
              <a:r>
                <a:rPr lang="fr-FR" altLang="fr-FR" sz="1000"/>
                <a:t>Contre éolienne</a:t>
              </a:r>
            </a:p>
          </p:txBody>
        </p:sp>
        <p:sp>
          <p:nvSpPr>
            <p:cNvPr id="124943" name="_s192547"/>
            <p:cNvSpPr>
              <a:spLocks noChangeArrowheads="1"/>
            </p:cNvSpPr>
            <p:nvPr/>
          </p:nvSpPr>
          <p:spPr bwMode="auto">
            <a:xfrm>
              <a:off x="2452" y="1624"/>
              <a:ext cx="1082" cy="570"/>
            </a:xfrm>
            <a:prstGeom prst="roundRect">
              <a:avLst>
                <a:gd name="adj" fmla="val 16667"/>
              </a:avLst>
            </a:prstGeom>
            <a:solidFill>
              <a:srgbClr val="99CC00"/>
            </a:solidFill>
            <a:ln w="9525">
              <a:solidFill>
                <a:schemeClr val="tx1"/>
              </a:solidFill>
              <a:round/>
              <a:headEnd/>
              <a:tailEnd/>
            </a:ln>
          </p:spPr>
          <p:txBody>
            <a:bodyPr wrap="none" lIns="52121" tIns="26060" rIns="52121" bIns="26060" anchor="ctr"/>
            <a:lstStyle/>
            <a:p>
              <a:pPr algn="ctr"/>
              <a:r>
                <a:rPr lang="fr-FR" altLang="fr-FR" sz="1000" dirty="0">
                  <a:solidFill>
                    <a:srgbClr val="FF0000"/>
                  </a:solidFill>
                </a:rPr>
                <a:t>NEUTRE</a:t>
              </a:r>
            </a:p>
            <a:p>
              <a:pPr algn="ctr"/>
              <a:r>
                <a:rPr lang="fr-FR" altLang="fr-FR" sz="1000" dirty="0"/>
                <a:t>Fin de mois alimentaire</a:t>
              </a:r>
            </a:p>
            <a:p>
              <a:pPr algn="ctr"/>
              <a:r>
                <a:rPr lang="fr-FR" altLang="fr-FR" sz="1000" dirty="0"/>
                <a:t>J’ai un emploi à vie</a:t>
              </a:r>
            </a:p>
            <a:p>
              <a:pPr algn="ctr"/>
              <a:r>
                <a:rPr lang="fr-FR" altLang="fr-FR" sz="1000" dirty="0"/>
                <a:t>Influençable</a:t>
              </a:r>
            </a:p>
          </p:txBody>
        </p:sp>
        <p:sp>
          <p:nvSpPr>
            <p:cNvPr id="124944" name="_s192551"/>
            <p:cNvSpPr>
              <a:spLocks noChangeArrowheads="1"/>
            </p:cNvSpPr>
            <p:nvPr/>
          </p:nvSpPr>
          <p:spPr bwMode="auto">
            <a:xfrm>
              <a:off x="3678" y="1624"/>
              <a:ext cx="1082" cy="570"/>
            </a:xfrm>
            <a:prstGeom prst="roundRect">
              <a:avLst>
                <a:gd name="adj" fmla="val 16667"/>
              </a:avLst>
            </a:prstGeom>
            <a:solidFill>
              <a:srgbClr val="008000"/>
            </a:solidFill>
            <a:ln w="9525">
              <a:solidFill>
                <a:schemeClr val="tx1"/>
              </a:solidFill>
              <a:round/>
              <a:headEnd/>
              <a:tailEnd/>
            </a:ln>
          </p:spPr>
          <p:txBody>
            <a:bodyPr wrap="none" lIns="52121" tIns="26060" rIns="52121" bIns="26060" anchor="ctr"/>
            <a:lstStyle/>
            <a:p>
              <a:pPr algn="ctr"/>
              <a:r>
                <a:rPr lang="fr-FR" altLang="fr-FR" sz="1000">
                  <a:solidFill>
                    <a:srgbClr val="FF0000"/>
                  </a:solidFill>
                </a:rPr>
                <a:t>MOTIVE</a:t>
              </a:r>
            </a:p>
            <a:p>
              <a:pPr algn="ctr"/>
              <a:r>
                <a:rPr lang="fr-FR" altLang="fr-FR" sz="1000"/>
                <a:t>Formation </a:t>
              </a:r>
            </a:p>
            <a:p>
              <a:pPr algn="ctr"/>
              <a:r>
                <a:rPr lang="fr-FR" altLang="fr-FR" sz="1000"/>
                <a:t>(initiale, continue, autodidacte)</a:t>
              </a:r>
            </a:p>
            <a:p>
              <a:pPr algn="ctr"/>
              <a:r>
                <a:rPr lang="fr-FR" altLang="fr-FR" sz="1000"/>
                <a:t>Passion</a:t>
              </a:r>
            </a:p>
            <a:p>
              <a:pPr algn="ctr"/>
              <a:r>
                <a:rPr lang="fr-FR" altLang="fr-FR" sz="1000"/>
                <a:t>Respect</a:t>
              </a:r>
            </a:p>
          </p:txBody>
        </p:sp>
      </p:grpSp>
      <p:sp>
        <p:nvSpPr>
          <p:cNvPr id="124934" name="Text Box 41"/>
          <p:cNvSpPr txBox="1">
            <a:spLocks noChangeArrowheads="1"/>
          </p:cNvSpPr>
          <p:nvPr/>
        </p:nvSpPr>
        <p:spPr bwMode="auto">
          <a:xfrm>
            <a:off x="107950" y="2924175"/>
            <a:ext cx="9036050" cy="1436688"/>
          </a:xfrm>
          <a:prstGeom prst="rect">
            <a:avLst/>
          </a:prstGeom>
          <a:noFill/>
          <a:ln w="9525">
            <a:noFill/>
            <a:miter lim="800000"/>
            <a:headEnd/>
            <a:tailEnd/>
          </a:ln>
        </p:spPr>
        <p:txBody>
          <a:bodyPr>
            <a:spAutoFit/>
          </a:bodyPr>
          <a:lstStyle/>
          <a:p>
            <a:pPr algn="ctr">
              <a:spcBef>
                <a:spcPct val="50000"/>
              </a:spcBef>
            </a:pPr>
            <a:r>
              <a:rPr lang="fr-FR" altLang="fr-FR" sz="1600" dirty="0"/>
              <a:t>Le salaire est bas et à l’ancienneté (pas h sup)</a:t>
            </a:r>
          </a:p>
          <a:p>
            <a:pPr algn="ctr">
              <a:spcBef>
                <a:spcPct val="50000"/>
              </a:spcBef>
            </a:pPr>
            <a:r>
              <a:rPr lang="fr-FR" altLang="fr-FR" sz="1600" dirty="0"/>
              <a:t>Les avantages sociaux sont importants (congés, mutuelle) mais en diminution</a:t>
            </a:r>
          </a:p>
          <a:p>
            <a:pPr algn="ctr">
              <a:spcBef>
                <a:spcPct val="50000"/>
              </a:spcBef>
            </a:pPr>
            <a:r>
              <a:rPr lang="fr-FR" altLang="fr-FR" sz="1600" dirty="0"/>
              <a:t>L’évolution de carrière est difficile et à l’ancienneté (concours ou examens)</a:t>
            </a:r>
          </a:p>
          <a:p>
            <a:pPr algn="ctr">
              <a:spcBef>
                <a:spcPct val="50000"/>
              </a:spcBef>
            </a:pPr>
            <a:r>
              <a:rPr lang="fr-FR" altLang="fr-FR" sz="1600" dirty="0"/>
              <a:t>Le travail effectif n’est pas reconnu</a:t>
            </a:r>
          </a:p>
        </p:txBody>
      </p:sp>
      <p:sp>
        <p:nvSpPr>
          <p:cNvPr id="124935" name="Text Box 42"/>
          <p:cNvSpPr txBox="1">
            <a:spLocks noChangeArrowheads="1"/>
          </p:cNvSpPr>
          <p:nvPr/>
        </p:nvSpPr>
        <p:spPr bwMode="auto">
          <a:xfrm>
            <a:off x="755650" y="4508500"/>
            <a:ext cx="7200900" cy="1328738"/>
          </a:xfrm>
          <a:prstGeom prst="rect">
            <a:avLst/>
          </a:prstGeom>
          <a:noFill/>
          <a:ln w="9525">
            <a:noFill/>
            <a:miter lim="800000"/>
            <a:headEnd/>
            <a:tailEnd/>
          </a:ln>
        </p:spPr>
        <p:txBody>
          <a:bodyPr>
            <a:spAutoFit/>
          </a:bodyPr>
          <a:lstStyle/>
          <a:p>
            <a:pPr>
              <a:spcBef>
                <a:spcPct val="50000"/>
              </a:spcBef>
            </a:pPr>
            <a:r>
              <a:rPr lang="fr-FR" altLang="fr-FR" dirty="0">
                <a:solidFill>
                  <a:srgbClr val="0066FF"/>
                </a:solidFill>
              </a:rPr>
              <a:t>LE CLIMAT SOCIAL VARIE PAR LES % DES CASES ET LES PERSONNALITES DU SERVICE</a:t>
            </a:r>
          </a:p>
          <a:p>
            <a:pPr>
              <a:spcBef>
                <a:spcPct val="50000"/>
              </a:spcBef>
            </a:pPr>
            <a:r>
              <a:rPr lang="fr-FR" altLang="fr-FR" dirty="0">
                <a:solidFill>
                  <a:srgbClr val="0066FF"/>
                </a:solidFill>
              </a:rPr>
              <a:t>Le manager doit être courageux pour s’opposer à la minorité qui perturbent le fonctionnement collectif du service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Image 1" descr="P1000235.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883</TotalTime>
  <Words>2738</Words>
  <Application>Microsoft Office PowerPoint</Application>
  <PresentationFormat>Affichage à l'écran (4:3)</PresentationFormat>
  <Paragraphs>399</Paragraphs>
  <Slides>50</Slides>
  <Notes>8</Notes>
  <HiddenSlides>0</HiddenSlides>
  <MMClips>0</MMClips>
  <ScaleCrop>false</ScaleCrop>
  <HeadingPairs>
    <vt:vector size="8" baseType="variant">
      <vt:variant>
        <vt:lpstr>Polices utilisées</vt:lpstr>
      </vt:variant>
      <vt:variant>
        <vt:i4>10</vt:i4>
      </vt:variant>
      <vt:variant>
        <vt:lpstr>Thème</vt:lpstr>
      </vt:variant>
      <vt:variant>
        <vt:i4>9</vt:i4>
      </vt:variant>
      <vt:variant>
        <vt:lpstr>Serveurs OLE incorporés</vt:lpstr>
      </vt:variant>
      <vt:variant>
        <vt:i4>1</vt:i4>
      </vt:variant>
      <vt:variant>
        <vt:lpstr>Titres des diapositives</vt:lpstr>
      </vt:variant>
      <vt:variant>
        <vt:i4>50</vt:i4>
      </vt:variant>
    </vt:vector>
  </HeadingPairs>
  <TitlesOfParts>
    <vt:vector size="70" baseType="lpstr">
      <vt:lpstr>Arial</vt:lpstr>
      <vt:lpstr>Arial Black</vt:lpstr>
      <vt:lpstr>Arial Narrow</vt:lpstr>
      <vt:lpstr>Calibri</vt:lpstr>
      <vt:lpstr>Comic Sans MS</vt:lpstr>
      <vt:lpstr>Franklin Gothic Medium</vt:lpstr>
      <vt:lpstr>Times New Roman</vt:lpstr>
      <vt:lpstr>Verdana</vt:lpstr>
      <vt:lpstr>Wingdings</vt:lpstr>
      <vt:lpstr>Wingdings 3</vt:lpstr>
      <vt:lpstr>Conception personnalisée</vt:lpstr>
      <vt:lpstr>Modèle par défaut</vt:lpstr>
      <vt:lpstr>3_Conception personnalisée</vt:lpstr>
      <vt:lpstr>4_Conception personnalisée</vt:lpstr>
      <vt:lpstr>2_Conception personnalisée</vt:lpstr>
      <vt:lpstr>1_Modèle par défaut</vt:lpstr>
      <vt:lpstr>2_Modèle par défaut</vt:lpstr>
      <vt:lpstr>1_Conception personnalisée</vt:lpstr>
      <vt:lpstr>3_Modèle par défaut</vt:lpstr>
      <vt:lpstr>Image bitmap</vt:lpstr>
      <vt:lpstr>Présentation PowerPoint</vt:lpstr>
      <vt:lpstr>SOMMAIRE</vt:lpstr>
      <vt:lpstr>LE CONTEXTE</vt:lpstr>
      <vt:lpstr>LE CONTEXTE</vt:lpstr>
      <vt:lpstr>Présentation PowerPoint</vt:lpstr>
      <vt:lpstr>LES PROBLEMATIQUES</vt:lpstr>
      <vt:lpstr>Présentation PowerPoint</vt:lpstr>
      <vt:lpstr>Présentation PowerPoint</vt:lpstr>
      <vt:lpstr>Présentation PowerPoint</vt:lpstr>
      <vt:lpstr>LA BASE DU MANAGEMENT</vt:lpstr>
      <vt:lpstr>Présentation PowerPoint</vt:lpstr>
      <vt:lpstr>LA DEMARCHE D’OBJECTIFS</vt:lpstr>
      <vt:lpstr>Présentation PowerPoint</vt:lpstr>
      <vt:lpstr>LES OUTILS DE GESTION</vt:lpstr>
      <vt:lpstr>LES OUTILS DE GESTION</vt:lpstr>
      <vt:lpstr>Présentation PowerPoint</vt:lpstr>
      <vt:lpstr>LES OUTILS DE GESTION</vt:lpstr>
      <vt:lpstr>LES OUTILS DE GESTION</vt:lpstr>
      <vt:lpstr>Présentation PowerPoint</vt:lpstr>
      <vt:lpstr>Présentation PowerPoint</vt:lpstr>
      <vt:lpstr>Présentation PowerPoint</vt:lpstr>
      <vt:lpstr>FICHES DE POSTE</vt:lpstr>
      <vt:lpstr>Présentation PowerPoint</vt:lpstr>
      <vt:lpstr>Présentation PowerPoint</vt:lpstr>
      <vt:lpstr>L’EVALUATION ANNUELLE</vt:lpstr>
      <vt:lpstr>Présentation PowerPoint</vt:lpstr>
      <vt:lpstr>L’EVALUATION ANNUELLE</vt:lpstr>
      <vt:lpstr>Présentation PowerPoint</vt:lpstr>
      <vt:lpstr>L’EVALUATION ANNUELLE</vt:lpstr>
      <vt:lpstr>Présentation PowerPoint</vt:lpstr>
      <vt:lpstr>L’EVALUATION ANNUELLE</vt:lpstr>
      <vt:lpstr>Présentation PowerPoint</vt:lpstr>
      <vt:lpstr>LA FORMATION</vt:lpstr>
      <vt:lpstr>Présentation PowerPoint</vt:lpstr>
      <vt:lpstr>L’ANIMATION</vt:lpstr>
      <vt:lpstr>L’ANIMATION</vt:lpstr>
      <vt:lpstr>Présentation PowerPoint</vt:lpstr>
      <vt:lpstr>LA TRANSVERSALITE</vt:lpstr>
      <vt:lpstr>LA TRANSVERSALITE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groups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DE MANAGEMENT OU MANAGEMENT STRATEGIQUE POUR UN SERVICE ESPACES VERTS</dc:title>
  <dc:creator>patrick</dc:creator>
  <cp:lastModifiedBy>patrick lafforgue</cp:lastModifiedBy>
  <cp:revision>36</cp:revision>
  <dcterms:created xsi:type="dcterms:W3CDTF">2009-11-11T09:22:10Z</dcterms:created>
  <dcterms:modified xsi:type="dcterms:W3CDTF">2024-12-13T14:14:34Z</dcterms:modified>
  <cp:contentStatus/>
</cp:coreProperties>
</file>