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66" r:id="rId2"/>
    <p:sldId id="271" r:id="rId3"/>
    <p:sldId id="275" r:id="rId4"/>
    <p:sldId id="269" r:id="rId5"/>
    <p:sldId id="262" r:id="rId6"/>
    <p:sldId id="265" r:id="rId7"/>
    <p:sldId id="264" r:id="rId8"/>
    <p:sldId id="274" r:id="rId9"/>
    <p:sldId id="263" r:id="rId10"/>
    <p:sldId id="268" r:id="rId11"/>
    <p:sldId id="270" r:id="rId12"/>
    <p:sldId id="276" r:id="rId13"/>
    <p:sldId id="272" r:id="rId14"/>
    <p:sldId id="273" r:id="rId15"/>
    <p:sldId id="261" r:id="rId16"/>
    <p:sldId id="277" r:id="rId17"/>
    <p:sldId id="278" r:id="rId18"/>
    <p:sldId id="279" r:id="rId19"/>
    <p:sldId id="280" r:id="rId20"/>
    <p:sldId id="257" r:id="rId21"/>
    <p:sldId id="258" r:id="rId22"/>
    <p:sldId id="259" r:id="rId23"/>
    <p:sldId id="260" r:id="rId24"/>
    <p:sldId id="281" r:id="rId25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9CC74-7D7D-47BD-8CC1-D1D34E41ECE6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2D0A9-13FA-4DE3-8D85-17830C4822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8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Euphobe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594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Géranium et alysse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279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Décor d’agave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330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Jardin sec avec du gazon </a:t>
            </a:r>
            <a:r>
              <a:rPr lang="fr-FR" dirty="0" err="1"/>
              <a:t>cynodon</a:t>
            </a:r>
            <a:r>
              <a:rPr lang="fr-FR" dirty="0"/>
              <a:t> arrosé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53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Nicotinia</a:t>
            </a:r>
            <a:r>
              <a:rPr lang="fr-FR" dirty="0"/>
              <a:t> </a:t>
            </a:r>
            <a:r>
              <a:rPr lang="fr-FR" dirty="0" err="1"/>
              <a:t>glauca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71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calotropis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Solandra</a:t>
            </a:r>
            <a:r>
              <a:rPr lang="fr-FR" dirty="0"/>
              <a:t> maxima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54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Pseuderanthenum</a:t>
            </a:r>
            <a:r>
              <a:rPr lang="fr-FR" dirty="0"/>
              <a:t> </a:t>
            </a:r>
            <a:r>
              <a:rPr lang="fr-FR" dirty="0" err="1"/>
              <a:t>maculatum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39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Limonium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302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Schinus</a:t>
            </a:r>
            <a:r>
              <a:rPr lang="fr-FR" dirty="0"/>
              <a:t> </a:t>
            </a:r>
            <a:r>
              <a:rPr lang="fr-FR" dirty="0" err="1"/>
              <a:t>terebinthifolius</a:t>
            </a:r>
            <a:r>
              <a:rPr lang="fr-FR" dirty="0"/>
              <a:t> poivre rose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066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Pervenche de </a:t>
            </a:r>
            <a:r>
              <a:rPr lang="fr-FR" dirty="0" err="1"/>
              <a:t>madagascar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59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Pourpier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D0A9-13FA-4DE3-8D85-17830C48223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58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04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3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71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86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64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07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21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63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67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51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14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2B05-24C2-42FB-8980-C871BED1E3D4}" type="datetimeFigureOut">
              <a:rPr lang="fr-FR" smtClean="0"/>
              <a:t>17/07/2025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5E04C-73F5-44E0-A55B-F28D811E1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01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../films/COMMENT%20LES%20PLANTES%20S&#8217;ADAPTENT-%20&#192;%20LA%20S&#201;CHERESSE%20(rubrique%20Science%20V&#233;g&#233;tale%20N&#176;1)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24">
            <a:extLst>
              <a:ext uri="{FF2B5EF4-FFF2-40B4-BE49-F238E27FC236}">
                <a16:creationId xmlns:a16="http://schemas.microsoft.com/office/drawing/2014/main" id="{AC5CD2FD-2A88-A1E5-6A2D-DDF8C0B6D5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66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27">
            <a:extLst>
              <a:ext uri="{FF2B5EF4-FFF2-40B4-BE49-F238E27FC236}">
                <a16:creationId xmlns:a16="http://schemas.microsoft.com/office/drawing/2014/main" id="{571CAA59-4EA0-3711-6AB7-05DB4A1B0F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82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31">
            <a:extLst>
              <a:ext uri="{FF2B5EF4-FFF2-40B4-BE49-F238E27FC236}">
                <a16:creationId xmlns:a16="http://schemas.microsoft.com/office/drawing/2014/main" id="{7B4C7000-3084-CBA6-0C2B-D94CD5ECBC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40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40">
            <a:extLst>
              <a:ext uri="{FF2B5EF4-FFF2-40B4-BE49-F238E27FC236}">
                <a16:creationId xmlns:a16="http://schemas.microsoft.com/office/drawing/2014/main" id="{926FBAA4-DF43-8A2F-DA46-D2CBAC345C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12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33">
            <a:extLst>
              <a:ext uri="{FF2B5EF4-FFF2-40B4-BE49-F238E27FC236}">
                <a16:creationId xmlns:a16="http://schemas.microsoft.com/office/drawing/2014/main" id="{EE0A48FE-54F7-6243-0259-2372A2E888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89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34">
            <a:extLst>
              <a:ext uri="{FF2B5EF4-FFF2-40B4-BE49-F238E27FC236}">
                <a16:creationId xmlns:a16="http://schemas.microsoft.com/office/drawing/2014/main" id="{A4A77BD0-5852-1F3E-F4B4-3A9804AC3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0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160">
            <a:extLst>
              <a:ext uri="{FF2B5EF4-FFF2-40B4-BE49-F238E27FC236}">
                <a16:creationId xmlns:a16="http://schemas.microsoft.com/office/drawing/2014/main" id="{7FAF30B7-7FB7-4A28-648E-077DE124BF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86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5022">
            <a:extLst>
              <a:ext uri="{FF2B5EF4-FFF2-40B4-BE49-F238E27FC236}">
                <a16:creationId xmlns:a16="http://schemas.microsoft.com/office/drawing/2014/main" id="{BAAC5652-A6D5-2E14-5785-C72BB61C03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35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5033">
            <a:extLst>
              <a:ext uri="{FF2B5EF4-FFF2-40B4-BE49-F238E27FC236}">
                <a16:creationId xmlns:a16="http://schemas.microsoft.com/office/drawing/2014/main" id="{3C96421A-4F31-205A-B879-B924AB143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31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5034">
            <a:extLst>
              <a:ext uri="{FF2B5EF4-FFF2-40B4-BE49-F238E27FC236}">
                <a16:creationId xmlns:a16="http://schemas.microsoft.com/office/drawing/2014/main" id="{9802C97F-B9E3-E28F-65F3-264777D13B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88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5035">
            <a:extLst>
              <a:ext uri="{FF2B5EF4-FFF2-40B4-BE49-F238E27FC236}">
                <a16:creationId xmlns:a16="http://schemas.microsoft.com/office/drawing/2014/main" id="{B3E7AC08-F6C4-D7D3-4FA2-3D70F65E55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0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32">
            <a:extLst>
              <a:ext uri="{FF2B5EF4-FFF2-40B4-BE49-F238E27FC236}">
                <a16:creationId xmlns:a16="http://schemas.microsoft.com/office/drawing/2014/main" id="{57845C04-5FBE-B71D-6D74-947B3886C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39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064">
            <a:extLst>
              <a:ext uri="{FF2B5EF4-FFF2-40B4-BE49-F238E27FC236}">
                <a16:creationId xmlns:a16="http://schemas.microsoft.com/office/drawing/2014/main" id="{E3912917-990B-A226-4126-9245216724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69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129">
            <a:extLst>
              <a:ext uri="{FF2B5EF4-FFF2-40B4-BE49-F238E27FC236}">
                <a16:creationId xmlns:a16="http://schemas.microsoft.com/office/drawing/2014/main" id="{312CE3F7-C924-7FC1-BEEA-9CCD23A2DE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96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130">
            <a:extLst>
              <a:ext uri="{FF2B5EF4-FFF2-40B4-BE49-F238E27FC236}">
                <a16:creationId xmlns:a16="http://schemas.microsoft.com/office/drawing/2014/main" id="{22BC3880-0129-C8BA-48C3-7D6255661A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62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151">
            <a:extLst>
              <a:ext uri="{FF2B5EF4-FFF2-40B4-BE49-F238E27FC236}">
                <a16:creationId xmlns:a16="http://schemas.microsoft.com/office/drawing/2014/main" id="{28B1481C-B1C4-A617-E01C-6E9D011C8B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67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81E304-E244-7241-CDDA-040454820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7B7DA8F-C4A6-EB8F-A441-F28F5EA3C98E}"/>
              </a:ext>
            </a:extLst>
          </p:cNvPr>
          <p:cNvSpPr txBox="1"/>
          <p:nvPr/>
        </p:nvSpPr>
        <p:spPr>
          <a:xfrm>
            <a:off x="1147864" y="0"/>
            <a:ext cx="4387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4" action="ppaction://hlinkfile"/>
              </a:rPr>
              <a:t>..\films\COMMENT LES PLANTES S’ADAPTENT- À LA SÉCHERESSE (rubrique Science Végétale N°1).mp4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7167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38">
            <a:extLst>
              <a:ext uri="{FF2B5EF4-FFF2-40B4-BE49-F238E27FC236}">
                <a16:creationId xmlns:a16="http://schemas.microsoft.com/office/drawing/2014/main" id="{F30F773F-FA88-97B7-F808-5BA1F43049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93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30">
            <a:extLst>
              <a:ext uri="{FF2B5EF4-FFF2-40B4-BE49-F238E27FC236}">
                <a16:creationId xmlns:a16="http://schemas.microsoft.com/office/drawing/2014/main" id="{AC767404-6794-100D-9EC8-65976C23A8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39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20">
            <a:extLst>
              <a:ext uri="{FF2B5EF4-FFF2-40B4-BE49-F238E27FC236}">
                <a16:creationId xmlns:a16="http://schemas.microsoft.com/office/drawing/2014/main" id="{EDF91464-B53E-C86A-AFE3-CC29EAD43A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9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23">
            <a:extLst>
              <a:ext uri="{FF2B5EF4-FFF2-40B4-BE49-F238E27FC236}">
                <a16:creationId xmlns:a16="http://schemas.microsoft.com/office/drawing/2014/main" id="{4F9FDAAB-85C2-A547-CA7C-9670448F8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3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22">
            <a:extLst>
              <a:ext uri="{FF2B5EF4-FFF2-40B4-BE49-F238E27FC236}">
                <a16:creationId xmlns:a16="http://schemas.microsoft.com/office/drawing/2014/main" id="{E155264A-9D71-5574-6AB8-B83004DFE5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53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37">
            <a:extLst>
              <a:ext uri="{FF2B5EF4-FFF2-40B4-BE49-F238E27FC236}">
                <a16:creationId xmlns:a16="http://schemas.microsoft.com/office/drawing/2014/main" id="{D319FCC7-65AF-24FA-ABDA-84F3CF56A0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14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321">
            <a:extLst>
              <a:ext uri="{FF2B5EF4-FFF2-40B4-BE49-F238E27FC236}">
                <a16:creationId xmlns:a16="http://schemas.microsoft.com/office/drawing/2014/main" id="{BCA57D8C-C9E5-6C25-8CC9-2323F01D6F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081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</TotalTime>
  <Words>60</Words>
  <Application>Microsoft Office PowerPoint</Application>
  <PresentationFormat>Affichage à l'écran (4:3)</PresentationFormat>
  <Paragraphs>25</Paragraphs>
  <Slides>24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lafforgue</dc:creator>
  <cp:lastModifiedBy>patrick lafforgue</cp:lastModifiedBy>
  <cp:revision>6</cp:revision>
  <dcterms:created xsi:type="dcterms:W3CDTF">2024-01-20T13:53:29Z</dcterms:created>
  <dcterms:modified xsi:type="dcterms:W3CDTF">2025-07-17T13:08:37Z</dcterms:modified>
</cp:coreProperties>
</file>