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45"/>
  </p:notesMasterIdLst>
  <p:sldIdLst>
    <p:sldId id="257" r:id="rId2"/>
    <p:sldId id="258" r:id="rId3"/>
    <p:sldId id="310" r:id="rId4"/>
    <p:sldId id="308" r:id="rId5"/>
    <p:sldId id="309" r:id="rId6"/>
    <p:sldId id="311" r:id="rId7"/>
    <p:sldId id="261" r:id="rId8"/>
    <p:sldId id="259" r:id="rId9"/>
    <p:sldId id="260" r:id="rId10"/>
    <p:sldId id="262" r:id="rId11"/>
    <p:sldId id="263" r:id="rId12"/>
    <p:sldId id="264" r:id="rId13"/>
    <p:sldId id="265" r:id="rId14"/>
    <p:sldId id="267" r:id="rId15"/>
    <p:sldId id="268" r:id="rId16"/>
    <p:sldId id="270" r:id="rId17"/>
    <p:sldId id="269" r:id="rId18"/>
    <p:sldId id="271" r:id="rId19"/>
    <p:sldId id="272" r:id="rId20"/>
    <p:sldId id="273" r:id="rId21"/>
    <p:sldId id="274" r:id="rId22"/>
    <p:sldId id="275" r:id="rId23"/>
    <p:sldId id="277" r:id="rId24"/>
    <p:sldId id="278" r:id="rId25"/>
    <p:sldId id="281" r:id="rId26"/>
    <p:sldId id="279" r:id="rId27"/>
    <p:sldId id="280" r:id="rId28"/>
    <p:sldId id="282" r:id="rId29"/>
    <p:sldId id="283" r:id="rId30"/>
    <p:sldId id="284" r:id="rId31"/>
    <p:sldId id="286" r:id="rId32"/>
    <p:sldId id="287" r:id="rId33"/>
    <p:sldId id="288" r:id="rId34"/>
    <p:sldId id="289" r:id="rId35"/>
    <p:sldId id="290" r:id="rId36"/>
    <p:sldId id="291" r:id="rId37"/>
    <p:sldId id="292" r:id="rId38"/>
    <p:sldId id="293" r:id="rId39"/>
    <p:sldId id="294" r:id="rId40"/>
    <p:sldId id="295" r:id="rId41"/>
    <p:sldId id="296" r:id="rId42"/>
    <p:sldId id="297" r:id="rId43"/>
    <p:sldId id="298" r:id="rId44"/>
  </p:sldIdLst>
  <p:sldSz cx="9144000" cy="6858000" type="screen4x3"/>
  <p:notesSz cx="6858000" cy="9144000"/>
  <p:photoAlbum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78" d="100"/>
          <a:sy n="78" d="100"/>
        </p:scale>
        <p:origin x="1594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1" d="1"/>
        <a:sy n="1" d="1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viewProps" Target="viewProp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theme" Target="theme/theme1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presProps" Target="presProps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en-tête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fr-FR"/>
          </a:p>
        </p:txBody>
      </p:sp>
      <p:sp>
        <p:nvSpPr>
          <p:cNvPr id="3" name="Espace réservé de la date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3CA600E-9246-4D13-9BFA-06B3006AA979}" type="datetimeFigureOut">
              <a:rPr lang="fr-FR" smtClean="0"/>
              <a:t>10/12/2025</a:t>
            </a:fld>
            <a:endParaRPr lang="fr-FR"/>
          </a:p>
        </p:txBody>
      </p:sp>
      <p:sp>
        <p:nvSpPr>
          <p:cNvPr id="4" name="Espace réservé de l'image des diapositives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fr-FR"/>
          </a:p>
        </p:txBody>
      </p:sp>
      <p:sp>
        <p:nvSpPr>
          <p:cNvPr id="5" name="Espace réservé des notes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</a:p>
        </p:txBody>
      </p:sp>
      <p:sp>
        <p:nvSpPr>
          <p:cNvPr id="6" name="Espace réservé du pied de page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fr-FR"/>
          </a:p>
        </p:txBody>
      </p:sp>
      <p:sp>
        <p:nvSpPr>
          <p:cNvPr id="7" name="Espace réservé du numéro de diapositive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230F47C-C0B8-45D3-A1A3-A713A63ABCFD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25923886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ce réservé des not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fr-FR" dirty="0"/>
              <a:t>Le domaine du Capitoul. Concept de luxe avec achat et possibilité de location</a:t>
            </a:r>
          </a:p>
        </p:txBody>
      </p:sp>
      <p:sp>
        <p:nvSpPr>
          <p:cNvPr id="4" name="Espace réservé du numéro de diapositiv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230F47C-C0B8-45D3-A1A3-A713A63ABCFD}" type="slidenum">
              <a:rPr lang="fr-FR" smtClean="0"/>
              <a:t>1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308400450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ce réservé des not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fr-FR" dirty="0"/>
              <a:t>7ha aménagés avec un entretien sur 14 ha avec 4 jardinier (es). Contexte de sols pauvres colonisés par du chêne kermès et des pins d’Alep</a:t>
            </a:r>
          </a:p>
        </p:txBody>
      </p:sp>
      <p:sp>
        <p:nvSpPr>
          <p:cNvPr id="4" name="Espace réservé du numéro de diapositiv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230F47C-C0B8-45D3-A1A3-A713A63ABCFD}" type="slidenum">
              <a:rPr lang="fr-FR" smtClean="0"/>
              <a:t>3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1829863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ce réservé des not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fr-FR" dirty="0"/>
              <a:t>Réception en septembre 2021. Médaille d’Or lors des victoires du paysage en 2024. Concepteur Scape Design James BASSON Paysagiste anglais vivant depuis 25 ans sur la côte d’azur</a:t>
            </a:r>
          </a:p>
        </p:txBody>
      </p:sp>
      <p:sp>
        <p:nvSpPr>
          <p:cNvPr id="4" name="Espace réservé du numéro de diapositiv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230F47C-C0B8-45D3-A1A3-A713A63ABCFD}" type="slidenum">
              <a:rPr lang="fr-FR" smtClean="0"/>
              <a:t>4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198807869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ce réservé des not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fr-FR" dirty="0"/>
              <a:t>Pépiniériste: FILIPPI avec une réflexion sur les plantes adaptées au site.  65 000 plantes de 300 espèces. Qu’est ce qu’il sera local dans 50 ans. Donc une gamme </a:t>
            </a:r>
            <a:r>
              <a:rPr lang="fr-FR" dirty="0" err="1"/>
              <a:t>méditerrannéene</a:t>
            </a:r>
            <a:r>
              <a:rPr lang="fr-FR" dirty="0"/>
              <a:t> planétaire pour ne pas vivre dans le désert</a:t>
            </a:r>
          </a:p>
        </p:txBody>
      </p:sp>
      <p:sp>
        <p:nvSpPr>
          <p:cNvPr id="4" name="Espace réservé du numéro de diapositiv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230F47C-C0B8-45D3-A1A3-A713A63ABCFD}" type="slidenum">
              <a:rPr lang="fr-FR" smtClean="0"/>
              <a:t>5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176686350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ce réservé des not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fr-FR" dirty="0"/>
              <a:t>Entreprise Sud Espaces Verts. Montant des travaux: 4,65 M€</a:t>
            </a:r>
          </a:p>
        </p:txBody>
      </p:sp>
      <p:sp>
        <p:nvSpPr>
          <p:cNvPr id="4" name="Espace réservé du numéro de diapositiv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230F47C-C0B8-45D3-A1A3-A713A63ABCFD}" type="slidenum">
              <a:rPr lang="fr-FR" smtClean="0"/>
              <a:t>6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94676617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ce réservé des not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fr-FR" dirty="0"/>
              <a:t>Sols pauvres qui a été excavé pour se débarrasser du pin d’Alep et du chêne </a:t>
            </a:r>
            <a:r>
              <a:rPr lang="fr-FR" dirty="0" err="1"/>
              <a:t>kermes</a:t>
            </a:r>
            <a:r>
              <a:rPr lang="fr-FR" dirty="0"/>
              <a:t>. On a broyés le sol pour en faire le support des plantes et leur paillage.</a:t>
            </a:r>
          </a:p>
        </p:txBody>
      </p:sp>
      <p:sp>
        <p:nvSpPr>
          <p:cNvPr id="4" name="Espace réservé du numéro de diapositiv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230F47C-C0B8-45D3-A1A3-A713A63ABCFD}" type="slidenum">
              <a:rPr lang="fr-FR" smtClean="0"/>
              <a:t>12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386737285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ce réservé des not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fr-FR" dirty="0"/>
              <a:t>Pas d’amendement et peu d’arrosage pour ne pas avoir des pousses rapides qui épuiseraient la plante qui disparaitraient. Donc des plantations durables.</a:t>
            </a:r>
          </a:p>
        </p:txBody>
      </p:sp>
      <p:sp>
        <p:nvSpPr>
          <p:cNvPr id="4" name="Espace réservé du numéro de diapositiv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230F47C-C0B8-45D3-A1A3-A713A63ABCFD}" type="slidenum">
              <a:rPr lang="fr-FR" smtClean="0"/>
              <a:t>13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46767673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ce réservé des not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fr-FR" dirty="0"/>
              <a:t>5 désherbages manuels par an</a:t>
            </a:r>
          </a:p>
        </p:txBody>
      </p:sp>
      <p:sp>
        <p:nvSpPr>
          <p:cNvPr id="4" name="Espace réservé du numéro de diapositiv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230F47C-C0B8-45D3-A1A3-A713A63ABCFD}" type="slidenum">
              <a:rPr lang="fr-FR" smtClean="0"/>
              <a:t>14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129112282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ce réservé des not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fr-FR" dirty="0"/>
              <a:t>Plantation de bloc de 5 plantes sans alignement</a:t>
            </a:r>
          </a:p>
        </p:txBody>
      </p:sp>
      <p:sp>
        <p:nvSpPr>
          <p:cNvPr id="4" name="Espace réservé du numéro de diapositiv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230F47C-C0B8-45D3-A1A3-A713A63ABCFD}" type="slidenum">
              <a:rPr lang="fr-FR" smtClean="0"/>
              <a:t>25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1813995950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ce réservé des not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fr-FR" dirty="0"/>
              <a:t>Merci de votre attention: problème pour les arbres avec une reprise à 50%, Est-ce que l’on arrosa </a:t>
            </a:r>
            <a:r>
              <a:rPr lang="fr-FR"/>
              <a:t>encore, Quelles </a:t>
            </a:r>
            <a:r>
              <a:rPr lang="fr-FR" dirty="0"/>
              <a:t>sont les floraisons estivales?</a:t>
            </a:r>
          </a:p>
        </p:txBody>
      </p:sp>
      <p:sp>
        <p:nvSpPr>
          <p:cNvPr id="4" name="Espace réservé du numéro de diapositiv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230F47C-C0B8-45D3-A1A3-A713A63ABCFD}" type="slidenum">
              <a:rPr lang="fr-FR" smtClean="0"/>
              <a:t>43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47885371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Diapositive de tit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122363"/>
            <a:ext cx="77724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fr-FR"/>
              <a:t>Modifiez le style du titre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fr-FR"/>
              <a:t>Modifiez le style des sous-titres du masque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3006B-390F-4A45-8347-9E213BE75D73}" type="datetimeFigureOut">
              <a:rPr lang="fr-FR" smtClean="0"/>
              <a:t>10/12/2025</a:t>
            </a:fld>
            <a:endParaRPr lang="fr-FR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088B23-1285-4711-9B95-5386AD22DA61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254395332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re et conten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/>
              <a:t>Modifiez le style du titre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3006B-390F-4A45-8347-9E213BE75D73}" type="datetimeFigureOut">
              <a:rPr lang="fr-FR" smtClean="0"/>
              <a:t>10/12/2025</a:t>
            </a:fld>
            <a:endParaRPr lang="fr-FR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088B23-1285-4711-9B95-5386AD22DA61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89073458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Titre de sec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fr-FR"/>
              <a:t>Modifiez le style du titre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fr-FR"/>
              <a:t>Cliquez pour modifier les styles du texte du masque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3006B-390F-4A45-8347-9E213BE75D73}" type="datetimeFigureOut">
              <a:rPr lang="fr-FR" smtClean="0"/>
              <a:t>10/12/2025</a:t>
            </a:fld>
            <a:endParaRPr lang="fr-FR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088B23-1285-4711-9B95-5386AD22DA61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13927961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eux contenu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/>
              <a:t>Modifiez le style du titre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3006B-390F-4A45-8347-9E213BE75D73}" type="datetimeFigureOut">
              <a:rPr lang="fr-FR" smtClean="0"/>
              <a:t>10/12/2025</a:t>
            </a:fld>
            <a:endParaRPr lang="fr-FR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088B23-1285-4711-9B95-5386AD22DA61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13480138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a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fr-FR"/>
              <a:t>Modifiez le style du titre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fr-FR"/>
              <a:t>Cliquez pour modifier les styles du texte du masque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fr-FR"/>
              <a:t>Cliquez pour modifier les styles du texte du masque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3006B-390F-4A45-8347-9E213BE75D73}" type="datetimeFigureOut">
              <a:rPr lang="fr-FR" smtClean="0"/>
              <a:t>10/12/2025</a:t>
            </a:fld>
            <a:endParaRPr lang="fr-FR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088B23-1285-4711-9B95-5386AD22DA61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44106721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re seu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/>
              <a:t>Modifiez le style du titre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3006B-390F-4A45-8347-9E213BE75D73}" type="datetimeFigureOut">
              <a:rPr lang="fr-FR" smtClean="0"/>
              <a:t>10/12/2025</a:t>
            </a:fld>
            <a:endParaRPr lang="fr-FR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088B23-1285-4711-9B95-5386AD22DA61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315634462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V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3006B-390F-4A45-8347-9E213BE75D73}" type="datetimeFigureOut">
              <a:rPr lang="fr-FR" smtClean="0"/>
              <a:t>10/12/2025</a:t>
            </a:fld>
            <a:endParaRPr lang="fr-FR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088B23-1285-4711-9B95-5386AD22DA61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421080681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u avec légen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fr-FR"/>
              <a:t>Modifiez le style du titre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fr-FR"/>
              <a:t>Cliquez pour modifier les styles du texte du masque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3006B-390F-4A45-8347-9E213BE75D73}" type="datetimeFigureOut">
              <a:rPr lang="fr-FR" smtClean="0"/>
              <a:t>10/12/2025</a:t>
            </a:fld>
            <a:endParaRPr lang="fr-FR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088B23-1285-4711-9B95-5386AD22DA61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96497382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Image avec légen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fr-FR"/>
              <a:t>Modifiez le style du titre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fr-FR"/>
              <a:t>Cliquez sur l'icône pour ajouter une image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fr-FR"/>
              <a:t>Cliquez pour modifier les styles du texte du masque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3006B-390F-4A45-8347-9E213BE75D73}" type="datetimeFigureOut">
              <a:rPr lang="fr-FR" smtClean="0"/>
              <a:t>10/12/2025</a:t>
            </a:fld>
            <a:endParaRPr lang="fr-FR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088B23-1285-4711-9B95-5386AD22DA61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297620411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re et texte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/>
              <a:t>Modifiez le style du titre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3006B-390F-4A45-8347-9E213BE75D73}" type="datetimeFigureOut">
              <a:rPr lang="fr-FR" smtClean="0"/>
              <a:t>10/12/2025</a:t>
            </a:fld>
            <a:endParaRPr lang="fr-FR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088B23-1285-4711-9B95-5386AD22DA61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244363097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itre vertical et tex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fr-FR"/>
              <a:t>Modifiez le style du titre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3006B-390F-4A45-8347-9E213BE75D73}" type="datetimeFigureOut">
              <a:rPr lang="fr-FR" smtClean="0"/>
              <a:t>10/12/2025</a:t>
            </a:fld>
            <a:endParaRPr lang="fr-FR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088B23-1285-4711-9B95-5386AD22DA61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293790399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fr-FR"/>
              <a:t>Modifiez le style du titre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0083006B-390F-4A45-8347-9E213BE75D73}" type="datetimeFigureOut">
              <a:rPr lang="fr-FR" smtClean="0"/>
              <a:t>10/12/2025</a:t>
            </a:fld>
            <a:endParaRPr lang="fr-FR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fr-FR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6F088B23-1285-4711-9B95-5386AD22DA61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37074224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hyperlink" Target="Ch&#226;teau%20Capitoul%20%20S&#233;minaires%20de%20Caract&#232;re.mp4" TargetMode="Externa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em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emf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emf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7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7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jpeg"/><Relationship Id="rId1" Type="http://schemas.openxmlformats.org/officeDocument/2006/relationships/slideLayout" Target="../slideLayouts/slideLayout7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jpeg"/><Relationship Id="rId1" Type="http://schemas.openxmlformats.org/officeDocument/2006/relationships/slideLayout" Target="../slideLayouts/slideLayout7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jpeg"/><Relationship Id="rId1" Type="http://schemas.openxmlformats.org/officeDocument/2006/relationships/slideLayout" Target="../slideLayouts/slideLayout7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jpeg"/><Relationship Id="rId1" Type="http://schemas.openxmlformats.org/officeDocument/2006/relationships/slideLayout" Target="../slideLayouts/slideLayout7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jpeg"/><Relationship Id="rId1" Type="http://schemas.openxmlformats.org/officeDocument/2006/relationships/slideLayout" Target="../slideLayouts/slideLayout7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jpeg"/><Relationship Id="rId1" Type="http://schemas.openxmlformats.org/officeDocument/2006/relationships/slideLayout" Target="../slideLayouts/slideLayout7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jpeg"/><Relationship Id="rId1" Type="http://schemas.openxmlformats.org/officeDocument/2006/relationships/slideLayout" Target="../slideLayouts/slideLayout7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jpeg"/><Relationship Id="rId1" Type="http://schemas.openxmlformats.org/officeDocument/2006/relationships/slideLayout" Target="../slideLayouts/slideLayout7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jpeg"/><Relationship Id="rId1" Type="http://schemas.openxmlformats.org/officeDocument/2006/relationships/slideLayout" Target="../slideLayouts/slideLayout7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 2" descr="IMG_6156">
            <a:extLst>
              <a:ext uri="{FF2B5EF4-FFF2-40B4-BE49-F238E27FC236}">
                <a16:creationId xmlns:a16="http://schemas.microsoft.com/office/drawing/2014/main" id="{3D952FC8-E9FD-0159-5870-6A9262570F55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4" name="ZoneTexte 3">
            <a:extLst>
              <a:ext uri="{FF2B5EF4-FFF2-40B4-BE49-F238E27FC236}">
                <a16:creationId xmlns:a16="http://schemas.microsoft.com/office/drawing/2014/main" id="{A221886C-B1D0-F46E-4787-8D8CB2075245}"/>
              </a:ext>
            </a:extLst>
          </p:cNvPr>
          <p:cNvSpPr txBox="1"/>
          <p:nvPr/>
        </p:nvSpPr>
        <p:spPr>
          <a:xfrm>
            <a:off x="5742039" y="4385187"/>
            <a:ext cx="3470787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2000" b="1" dirty="0"/>
              <a:t>DOMAINE DU CAPITOUL </a:t>
            </a:r>
          </a:p>
          <a:p>
            <a:r>
              <a:rPr lang="fr-FR" sz="2000" b="1" dirty="0"/>
              <a:t>ET SES JARDINS MEDITERRANEENS</a:t>
            </a:r>
          </a:p>
        </p:txBody>
      </p:sp>
    </p:spTree>
    <p:extLst>
      <p:ext uri="{BB962C8B-B14F-4D97-AF65-F5344CB8AC3E}">
        <p14:creationId xmlns:p14="http://schemas.microsoft.com/office/powerpoint/2010/main" val="177338974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 2" descr="IMG_6157">
            <a:hlinkClick r:id="rId2" action="ppaction://hlinkfile" tooltip="Vidéo"/>
            <a:extLst>
              <a:ext uri="{FF2B5EF4-FFF2-40B4-BE49-F238E27FC236}">
                <a16:creationId xmlns:a16="http://schemas.microsoft.com/office/drawing/2014/main" id="{19EA4B80-E5E8-275E-E9BD-6BB0EA5FB1CB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8" name="ZoneTexte 7">
            <a:extLst>
              <a:ext uri="{FF2B5EF4-FFF2-40B4-BE49-F238E27FC236}">
                <a16:creationId xmlns:a16="http://schemas.microsoft.com/office/drawing/2014/main" id="{09851EC6-F47D-EABB-F764-D2CB5052988F}"/>
              </a:ext>
            </a:extLst>
          </p:cNvPr>
          <p:cNvSpPr txBox="1"/>
          <p:nvPr/>
        </p:nvSpPr>
        <p:spPr>
          <a:xfrm>
            <a:off x="1524000" y="5486851"/>
            <a:ext cx="304800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>
                <a:solidFill>
                  <a:schemeClr val="bg1"/>
                </a:solidFill>
                <a:hlinkClick r:id="rId2" action="ppaction://hlinkfile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Château Capitoul  Séminaires de Caractère.mp4</a:t>
            </a:r>
            <a:endParaRPr lang="fr-FR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1291120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 2">
            <a:extLst>
              <a:ext uri="{FF2B5EF4-FFF2-40B4-BE49-F238E27FC236}">
                <a16:creationId xmlns:a16="http://schemas.microsoft.com/office/drawing/2014/main" id="{00A7F2AF-E3D0-5250-CE1F-A1F054C1CF0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10" y="835742"/>
            <a:ext cx="9143055" cy="51815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336587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 2">
            <a:extLst>
              <a:ext uri="{FF2B5EF4-FFF2-40B4-BE49-F238E27FC236}">
                <a16:creationId xmlns:a16="http://schemas.microsoft.com/office/drawing/2014/main" id="{234F0014-2A76-702C-8AFB-165BF67694C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" y="200188"/>
            <a:ext cx="9144000" cy="64576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120316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 2">
            <a:extLst>
              <a:ext uri="{FF2B5EF4-FFF2-40B4-BE49-F238E27FC236}">
                <a16:creationId xmlns:a16="http://schemas.microsoft.com/office/drawing/2014/main" id="{61A3AB52-E281-B3C2-5A88-6128F23344C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278596" y="-147484"/>
            <a:ext cx="9701191" cy="69132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9465323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 2">
            <a:extLst>
              <a:ext uri="{FF2B5EF4-FFF2-40B4-BE49-F238E27FC236}">
                <a16:creationId xmlns:a16="http://schemas.microsoft.com/office/drawing/2014/main" id="{8F98B913-20B7-D6FE-B3A5-13629C13351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239851" y="0"/>
            <a:ext cx="9737812" cy="69393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9215889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 2" descr="IMG_6160">
            <a:extLst>
              <a:ext uri="{FF2B5EF4-FFF2-40B4-BE49-F238E27FC236}">
                <a16:creationId xmlns:a16="http://schemas.microsoft.com/office/drawing/2014/main" id="{8677C2C8-1BF5-A5F1-EDA3-A4F36ABE0B66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6862971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 2" descr="IMG_6158">
            <a:extLst>
              <a:ext uri="{FF2B5EF4-FFF2-40B4-BE49-F238E27FC236}">
                <a16:creationId xmlns:a16="http://schemas.microsoft.com/office/drawing/2014/main" id="{4130EC9B-C469-3304-9E3C-629722617AF8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7498518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 2" descr="IMG_6159">
            <a:extLst>
              <a:ext uri="{FF2B5EF4-FFF2-40B4-BE49-F238E27FC236}">
                <a16:creationId xmlns:a16="http://schemas.microsoft.com/office/drawing/2014/main" id="{9737CE3B-C846-17D8-FA71-9C0BA360241F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1884041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 2" descr="IMG_6161">
            <a:extLst>
              <a:ext uri="{FF2B5EF4-FFF2-40B4-BE49-F238E27FC236}">
                <a16:creationId xmlns:a16="http://schemas.microsoft.com/office/drawing/2014/main" id="{C6BACF20-7557-8F26-6628-7FDFDB9532E8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0432783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 2" descr="IMG_6162">
            <a:extLst>
              <a:ext uri="{FF2B5EF4-FFF2-40B4-BE49-F238E27FC236}">
                <a16:creationId xmlns:a16="http://schemas.microsoft.com/office/drawing/2014/main" id="{BB349FE4-CC8B-AFAB-9992-3D9F6A776C87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0558693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 2" descr="IMG_6163">
            <a:extLst>
              <a:ext uri="{FF2B5EF4-FFF2-40B4-BE49-F238E27FC236}">
                <a16:creationId xmlns:a16="http://schemas.microsoft.com/office/drawing/2014/main" id="{2BB5F5A1-F5FE-CD39-4343-B8617DE79BAD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7554792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 2" descr="IMG_6164">
            <a:extLst>
              <a:ext uri="{FF2B5EF4-FFF2-40B4-BE49-F238E27FC236}">
                <a16:creationId xmlns:a16="http://schemas.microsoft.com/office/drawing/2014/main" id="{6DA6239D-7256-3AF8-8920-AA02128994FB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4310171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 2" descr="IMG_6166">
            <a:extLst>
              <a:ext uri="{FF2B5EF4-FFF2-40B4-BE49-F238E27FC236}">
                <a16:creationId xmlns:a16="http://schemas.microsoft.com/office/drawing/2014/main" id="{C4351F17-1090-5B70-8F79-3E63014A0651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0151890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 2" descr="IMG_6167">
            <a:extLst>
              <a:ext uri="{FF2B5EF4-FFF2-40B4-BE49-F238E27FC236}">
                <a16:creationId xmlns:a16="http://schemas.microsoft.com/office/drawing/2014/main" id="{78E5FBFE-4D70-19E4-CF7A-5E8B481E8069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3290258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 2" descr="IMG_6169">
            <a:extLst>
              <a:ext uri="{FF2B5EF4-FFF2-40B4-BE49-F238E27FC236}">
                <a16:creationId xmlns:a16="http://schemas.microsoft.com/office/drawing/2014/main" id="{EB8C0118-1DAE-5CFA-6885-E9677531B2AA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0917204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 2" descr="IMG_6168">
            <a:extLst>
              <a:ext uri="{FF2B5EF4-FFF2-40B4-BE49-F238E27FC236}">
                <a16:creationId xmlns:a16="http://schemas.microsoft.com/office/drawing/2014/main" id="{1D472DCF-D74B-0E7A-0ECA-387C8289D35C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4896989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 2" descr="IMG_6170">
            <a:extLst>
              <a:ext uri="{FF2B5EF4-FFF2-40B4-BE49-F238E27FC236}">
                <a16:creationId xmlns:a16="http://schemas.microsoft.com/office/drawing/2014/main" id="{C2A1A5F1-6F4F-554E-9610-0FE73F20A81E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5548428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 2" descr="IMG_6171">
            <a:extLst>
              <a:ext uri="{FF2B5EF4-FFF2-40B4-BE49-F238E27FC236}">
                <a16:creationId xmlns:a16="http://schemas.microsoft.com/office/drawing/2014/main" id="{02DC0158-6EA4-61B3-6116-BEB5D307A026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2345015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 2" descr="IMG_6172">
            <a:extLst>
              <a:ext uri="{FF2B5EF4-FFF2-40B4-BE49-F238E27FC236}">
                <a16:creationId xmlns:a16="http://schemas.microsoft.com/office/drawing/2014/main" id="{0EFAB4FB-1C79-1AC3-A83F-BE1735022751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4826557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 2" descr="IMG_6173">
            <a:extLst>
              <a:ext uri="{FF2B5EF4-FFF2-40B4-BE49-F238E27FC236}">
                <a16:creationId xmlns:a16="http://schemas.microsoft.com/office/drawing/2014/main" id="{3097A0A4-67C8-4167-A987-1A1377D510F2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26722698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 2" descr="IMG_6174">
            <a:extLst>
              <a:ext uri="{FF2B5EF4-FFF2-40B4-BE49-F238E27FC236}">
                <a16:creationId xmlns:a16="http://schemas.microsoft.com/office/drawing/2014/main" id="{88C33C0A-EB3B-095E-56AA-FA1204044668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54886053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 2" descr="IMG_6176">
            <a:extLst>
              <a:ext uri="{FF2B5EF4-FFF2-40B4-BE49-F238E27FC236}">
                <a16:creationId xmlns:a16="http://schemas.microsoft.com/office/drawing/2014/main" id="{18670CD2-D7DD-A2C7-BAF9-4D3D9FC5D60E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62371940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 2" descr="IMG_6177">
            <a:extLst>
              <a:ext uri="{FF2B5EF4-FFF2-40B4-BE49-F238E27FC236}">
                <a16:creationId xmlns:a16="http://schemas.microsoft.com/office/drawing/2014/main" id="{D8AAC76C-5D15-C165-386F-2DEDCD993269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3014626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 2" descr="IMG_6180">
            <a:extLst>
              <a:ext uri="{FF2B5EF4-FFF2-40B4-BE49-F238E27FC236}">
                <a16:creationId xmlns:a16="http://schemas.microsoft.com/office/drawing/2014/main" id="{ADEDAD37-2DD9-8190-8F36-F9084BA6220A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34024823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 2" descr="IMG_6178">
            <a:extLst>
              <a:ext uri="{FF2B5EF4-FFF2-40B4-BE49-F238E27FC236}">
                <a16:creationId xmlns:a16="http://schemas.microsoft.com/office/drawing/2014/main" id="{C56882F2-CADB-6C58-2015-F8C7B9A1EB9B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5972322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 2" descr="IMG_6179">
            <a:extLst>
              <a:ext uri="{FF2B5EF4-FFF2-40B4-BE49-F238E27FC236}">
                <a16:creationId xmlns:a16="http://schemas.microsoft.com/office/drawing/2014/main" id="{383A2794-74A4-8CC4-306E-D30391A1B0F5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25591710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 2" descr="IMG_6181">
            <a:extLst>
              <a:ext uri="{FF2B5EF4-FFF2-40B4-BE49-F238E27FC236}">
                <a16:creationId xmlns:a16="http://schemas.microsoft.com/office/drawing/2014/main" id="{33CC14FC-F15B-2826-F466-C6B692B5F81A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6438055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 2" descr="IMG_6182">
            <a:extLst>
              <a:ext uri="{FF2B5EF4-FFF2-40B4-BE49-F238E27FC236}">
                <a16:creationId xmlns:a16="http://schemas.microsoft.com/office/drawing/2014/main" id="{B336CD01-0A2F-D300-7C90-0397BFC4FB98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55437443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 2" descr="IMG_6183">
            <a:extLst>
              <a:ext uri="{FF2B5EF4-FFF2-40B4-BE49-F238E27FC236}">
                <a16:creationId xmlns:a16="http://schemas.microsoft.com/office/drawing/2014/main" id="{B0A94AB8-F9FB-53D5-A805-B7C7202024BC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04150508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 2" descr="IMG_6185">
            <a:extLst>
              <a:ext uri="{FF2B5EF4-FFF2-40B4-BE49-F238E27FC236}">
                <a16:creationId xmlns:a16="http://schemas.microsoft.com/office/drawing/2014/main" id="{BB8DA39D-F3D6-1FDF-AA0B-992F06B63320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14335321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 2" descr="IMG_6186">
            <a:extLst>
              <a:ext uri="{FF2B5EF4-FFF2-40B4-BE49-F238E27FC236}">
                <a16:creationId xmlns:a16="http://schemas.microsoft.com/office/drawing/2014/main" id="{638A848B-8E15-8F8F-B13D-78535AC2FAB8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93417485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 2" descr="IMG_6187">
            <a:extLst>
              <a:ext uri="{FF2B5EF4-FFF2-40B4-BE49-F238E27FC236}">
                <a16:creationId xmlns:a16="http://schemas.microsoft.com/office/drawing/2014/main" id="{851FCA25-1A8F-9E19-7B5E-E4C79F50A52A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51136640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 2" descr="IMG_6188">
            <a:extLst>
              <a:ext uri="{FF2B5EF4-FFF2-40B4-BE49-F238E27FC236}">
                <a16:creationId xmlns:a16="http://schemas.microsoft.com/office/drawing/2014/main" id="{46A38E14-F718-9E40-8949-3B5B64AB6F8C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82813443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 2" descr="IMG_6189">
            <a:extLst>
              <a:ext uri="{FF2B5EF4-FFF2-40B4-BE49-F238E27FC236}">
                <a16:creationId xmlns:a16="http://schemas.microsoft.com/office/drawing/2014/main" id="{E8B1D17E-B3CA-7FD9-A4E4-6A95640EB482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67174148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 2" descr="IMG_6190">
            <a:extLst>
              <a:ext uri="{FF2B5EF4-FFF2-40B4-BE49-F238E27FC236}">
                <a16:creationId xmlns:a16="http://schemas.microsoft.com/office/drawing/2014/main" id="{03BF173F-13A5-EB14-9101-CE350F9F1C1F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585"/>
          <a:stretch/>
        </p:blipFill>
        <p:spPr>
          <a:xfrm>
            <a:off x="0" y="808703"/>
            <a:ext cx="9144000" cy="5240594"/>
          </a:xfrm>
          <a:prstGeom prst="rect">
            <a:avLst/>
          </a:prstGeom>
        </p:spPr>
      </p:pic>
      <p:sp>
        <p:nvSpPr>
          <p:cNvPr id="4" name="ZoneTexte 3">
            <a:extLst>
              <a:ext uri="{FF2B5EF4-FFF2-40B4-BE49-F238E27FC236}">
                <a16:creationId xmlns:a16="http://schemas.microsoft.com/office/drawing/2014/main" id="{08573146-2336-86AF-53F4-CDCBA1008588}"/>
              </a:ext>
            </a:extLst>
          </p:cNvPr>
          <p:cNvSpPr txBox="1"/>
          <p:nvPr/>
        </p:nvSpPr>
        <p:spPr>
          <a:xfrm>
            <a:off x="3775586" y="4533969"/>
            <a:ext cx="405089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3600" b="1" dirty="0">
                <a:solidFill>
                  <a:schemeClr val="bg1"/>
                </a:solidFill>
              </a:rPr>
              <a:t>POTAGER</a:t>
            </a:r>
          </a:p>
        </p:txBody>
      </p:sp>
    </p:spTree>
    <p:extLst>
      <p:ext uri="{BB962C8B-B14F-4D97-AF65-F5344CB8AC3E}">
        <p14:creationId xmlns:p14="http://schemas.microsoft.com/office/powerpoint/2010/main" val="84542019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 2" descr="IMG_6191">
            <a:extLst>
              <a:ext uri="{FF2B5EF4-FFF2-40B4-BE49-F238E27FC236}">
                <a16:creationId xmlns:a16="http://schemas.microsoft.com/office/drawing/2014/main" id="{08E1E30D-E26C-73CA-14CA-7D1DE40B3990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83282615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 2" descr="IMG_6192">
            <a:extLst>
              <a:ext uri="{FF2B5EF4-FFF2-40B4-BE49-F238E27FC236}">
                <a16:creationId xmlns:a16="http://schemas.microsoft.com/office/drawing/2014/main" id="{CF7E5010-CC59-F5FB-F03D-4EA7973C7EF7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46479800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 2" descr="IMG_6193">
            <a:extLst>
              <a:ext uri="{FF2B5EF4-FFF2-40B4-BE49-F238E27FC236}">
                <a16:creationId xmlns:a16="http://schemas.microsoft.com/office/drawing/2014/main" id="{800672F0-8B37-C773-A60E-686240E96505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34362607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 2" descr="IMG_6194">
            <a:extLst>
              <a:ext uri="{FF2B5EF4-FFF2-40B4-BE49-F238E27FC236}">
                <a16:creationId xmlns:a16="http://schemas.microsoft.com/office/drawing/2014/main" id="{E2206769-2DDB-2A1F-C493-BB2E2C2F07D6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54345203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 2" descr="IMG_6195">
            <a:extLst>
              <a:ext uri="{FF2B5EF4-FFF2-40B4-BE49-F238E27FC236}">
                <a16:creationId xmlns:a16="http://schemas.microsoft.com/office/drawing/2014/main" id="{0466A27D-5A31-EEA6-F770-52E8E6CF5280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84540649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 2" descr="IMG_6196">
            <a:extLst>
              <a:ext uri="{FF2B5EF4-FFF2-40B4-BE49-F238E27FC236}">
                <a16:creationId xmlns:a16="http://schemas.microsoft.com/office/drawing/2014/main" id="{BE5F6881-7961-73E4-84AF-0E7D867EF500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16686862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 2" descr="IMG_6197">
            <a:extLst>
              <a:ext uri="{FF2B5EF4-FFF2-40B4-BE49-F238E27FC236}">
                <a16:creationId xmlns:a16="http://schemas.microsoft.com/office/drawing/2014/main" id="{B97A740D-3263-96E8-7B5B-7D4BC67F576E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47096860"/>
      </p:ext>
    </p:extLst>
  </p:cSld>
  <p:clrMapOvr>
    <a:masterClrMapping/>
  </p:clrMapOvr>
</p:sld>
</file>

<file path=ppt/theme/theme1.xml><?xml version="1.0" encoding="utf-8"?>
<a:theme xmlns:a="http://schemas.openxmlformats.org/drawingml/2006/main" name="Thème Office">
  <a:themeElements>
    <a:clrScheme name="Thème 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Thème 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Thème 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Thème Offic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65</TotalTime>
  <Words>246</Words>
  <Application>Microsoft Office PowerPoint</Application>
  <PresentationFormat>Affichage à l'écran (4:3)</PresentationFormat>
  <Paragraphs>24</Paragraphs>
  <Slides>43</Slides>
  <Notes>10</Notes>
  <HiddenSlides>0</HiddenSlides>
  <MMClips>0</MMClips>
  <ScaleCrop>false</ScaleCrop>
  <HeadingPairs>
    <vt:vector size="6" baseType="variant">
      <vt:variant>
        <vt:lpstr>Polices utilisées</vt:lpstr>
      </vt:variant>
      <vt:variant>
        <vt:i4>3</vt:i4>
      </vt:variant>
      <vt:variant>
        <vt:lpstr>Thème</vt:lpstr>
      </vt:variant>
      <vt:variant>
        <vt:i4>1</vt:i4>
      </vt:variant>
      <vt:variant>
        <vt:lpstr>Titres des diapositives</vt:lpstr>
      </vt:variant>
      <vt:variant>
        <vt:i4>43</vt:i4>
      </vt:variant>
    </vt:vector>
  </HeadingPairs>
  <TitlesOfParts>
    <vt:vector size="47" baseType="lpstr">
      <vt:lpstr>Aptos</vt:lpstr>
      <vt:lpstr>Aptos Display</vt:lpstr>
      <vt:lpstr>Arial</vt:lpstr>
      <vt:lpstr>Thème Office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patrick lafforgue</dc:creator>
  <cp:lastModifiedBy>patrick lafforgue</cp:lastModifiedBy>
  <cp:revision>3</cp:revision>
  <dcterms:created xsi:type="dcterms:W3CDTF">2025-10-30T08:06:02Z</dcterms:created>
  <dcterms:modified xsi:type="dcterms:W3CDTF">2025-12-10T08:55:26Z</dcterms:modified>
</cp:coreProperties>
</file>