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42"/>
  </p:notesMasterIdLst>
  <p:sldIdLst>
    <p:sldId id="344" r:id="rId2"/>
    <p:sldId id="338" r:id="rId3"/>
    <p:sldId id="285" r:id="rId4"/>
    <p:sldId id="266" r:id="rId5"/>
    <p:sldId id="267" r:id="rId6"/>
    <p:sldId id="268" r:id="rId7"/>
    <p:sldId id="269" r:id="rId8"/>
    <p:sldId id="270" r:id="rId9"/>
    <p:sldId id="257" r:id="rId10"/>
    <p:sldId id="316" r:id="rId11"/>
    <p:sldId id="341" r:id="rId12"/>
    <p:sldId id="342" r:id="rId13"/>
    <p:sldId id="258" r:id="rId14"/>
    <p:sldId id="259" r:id="rId15"/>
    <p:sldId id="261" r:id="rId16"/>
    <p:sldId id="306" r:id="rId17"/>
    <p:sldId id="314" r:id="rId18"/>
    <p:sldId id="317" r:id="rId19"/>
    <p:sldId id="275" r:id="rId20"/>
    <p:sldId id="281" r:id="rId21"/>
    <p:sldId id="276" r:id="rId22"/>
    <p:sldId id="279" r:id="rId23"/>
    <p:sldId id="340" r:id="rId24"/>
    <p:sldId id="339" r:id="rId25"/>
    <p:sldId id="334" r:id="rId26"/>
    <p:sldId id="335" r:id="rId27"/>
    <p:sldId id="304" r:id="rId28"/>
    <p:sldId id="336" r:id="rId29"/>
    <p:sldId id="262" r:id="rId30"/>
    <p:sldId id="263" r:id="rId31"/>
    <p:sldId id="319" r:id="rId32"/>
    <p:sldId id="321" r:id="rId33"/>
    <p:sldId id="322" r:id="rId34"/>
    <p:sldId id="343" r:id="rId35"/>
    <p:sldId id="320" r:id="rId36"/>
    <p:sldId id="345" r:id="rId37"/>
    <p:sldId id="264" r:id="rId38"/>
    <p:sldId id="323" r:id="rId39"/>
    <p:sldId id="332" r:id="rId40"/>
    <p:sldId id="307" r:id="rId41"/>
  </p:sldIdLst>
  <p:sldSz cx="12192000" cy="685800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0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F43C8-9AF7-4F5E-8C8C-A1CDA188B5CE}" type="datetimeFigureOut">
              <a:rPr lang="fr-FR" smtClean="0"/>
              <a:t>10/12/2025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DD087-D9B8-41DF-8C03-50A44A9212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95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DD087-D9B8-41DF-8C03-50A44A9212A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506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FEF6358-ABFC-4418-8588-1F1954DC3D22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2589120" y="2133720"/>
            <a:ext cx="891504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ACF5A85-AED4-4F1E-802A-90869A837BC6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CD2BB8B-B1E7-49DE-BC41-58DCE5512570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2589120" y="2133720"/>
            <a:ext cx="287028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5603400" y="2133720"/>
            <a:ext cx="287028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8617320" y="2133720"/>
            <a:ext cx="287028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/>
          </p:nvPr>
        </p:nvSpPr>
        <p:spPr>
          <a:xfrm>
            <a:off x="2589120" y="4106520"/>
            <a:ext cx="287028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/>
          </p:nvPr>
        </p:nvSpPr>
        <p:spPr>
          <a:xfrm>
            <a:off x="5603400" y="4106520"/>
            <a:ext cx="287028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/>
          </p:nvPr>
        </p:nvSpPr>
        <p:spPr>
          <a:xfrm>
            <a:off x="8617320" y="4106520"/>
            <a:ext cx="287028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41C7AB9-E20C-4ABE-B3E9-49C48A41A847}" type="slidenum">
              <a:t>‹N°›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01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7EA68D1-2271-4A99-A48E-9AD4C57EEF66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735FFDA-5861-452F-95F9-BA71A247F19F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E1414AD-EFF4-4FFE-B1A1-918EBDAF774A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956E619-7E5E-47FF-8135-BC9FB944A343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2593080" y="624240"/>
            <a:ext cx="8911440" cy="593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4A64AF3-67E1-44A6-8120-D1F59BE02609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5652258-57FF-423F-B72E-6200DF18D51F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5480483-EA7E-4983-95DC-918A5DB777DF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CBFF58A-F507-4C41-A5E7-6E461B06954A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22"/>
          <p:cNvGrpSpPr/>
          <p:nvPr/>
        </p:nvGrpSpPr>
        <p:grpSpPr>
          <a:xfrm>
            <a:off x="0" y="228600"/>
            <a:ext cx="2851200" cy="6638400"/>
            <a:chOff x="0" y="228600"/>
            <a:chExt cx="2851200" cy="6638400"/>
          </a:xfrm>
        </p:grpSpPr>
        <p:sp>
          <p:nvSpPr>
            <p:cNvPr id="70" name="Freeform 11"/>
            <p:cNvSpPr/>
            <p:nvPr/>
          </p:nvSpPr>
          <p:spPr>
            <a:xfrm>
              <a:off x="0" y="2575080"/>
              <a:ext cx="100440" cy="625680"/>
            </a:xfrm>
            <a:custGeom>
              <a:avLst/>
              <a:gdLst>
                <a:gd name="textAreaLeft" fmla="*/ 0 w 100440"/>
                <a:gd name="textAreaRight" fmla="*/ 100800 w 100440"/>
                <a:gd name="textAreaTop" fmla="*/ 0 h 625680"/>
                <a:gd name="textAreaBottom" fmla="*/ 626040 h 625680"/>
              </a:gdLst>
              <a:ahLst/>
              <a:cxnLst/>
              <a:rect l="textAreaLeft" t="textAreaTop" r="textAreaRight" b="textAreaBottom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" name="Freeform 12"/>
            <p:cNvSpPr/>
            <p:nvPr/>
          </p:nvSpPr>
          <p:spPr>
            <a:xfrm>
              <a:off x="128520" y="3156480"/>
              <a:ext cx="646200" cy="2322000"/>
            </a:xfrm>
            <a:custGeom>
              <a:avLst/>
              <a:gdLst>
                <a:gd name="textAreaLeft" fmla="*/ 0 w 646200"/>
                <a:gd name="textAreaRight" fmla="*/ 646560 w 646200"/>
                <a:gd name="textAreaTop" fmla="*/ 0 h 2322000"/>
                <a:gd name="textAreaBottom" fmla="*/ 2322360 h 2322000"/>
              </a:gdLst>
              <a:ahLst/>
              <a:cxnLst/>
              <a:rect l="textAreaLeft" t="textAreaTop" r="textAreaRight" b="textAreaBottom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" name="Freeform 13"/>
            <p:cNvSpPr/>
            <p:nvPr/>
          </p:nvSpPr>
          <p:spPr>
            <a:xfrm>
              <a:off x="807120" y="5447160"/>
              <a:ext cx="609120" cy="1419840"/>
            </a:xfrm>
            <a:custGeom>
              <a:avLst/>
              <a:gdLst>
                <a:gd name="textAreaLeft" fmla="*/ 0 w 609120"/>
                <a:gd name="textAreaRight" fmla="*/ 609480 w 609120"/>
                <a:gd name="textAreaTop" fmla="*/ 0 h 1419840"/>
                <a:gd name="textAreaBottom" fmla="*/ 1420200 h 1419840"/>
              </a:gdLst>
              <a:ahLst/>
              <a:cxnLst/>
              <a:rect l="textAreaLeft" t="textAreaTop" r="textAreaRight" b="textAreaBottom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" name="Freeform 14"/>
            <p:cNvSpPr/>
            <p:nvPr/>
          </p:nvSpPr>
          <p:spPr>
            <a:xfrm>
              <a:off x="959760" y="6503760"/>
              <a:ext cx="171000" cy="363240"/>
            </a:xfrm>
            <a:custGeom>
              <a:avLst/>
              <a:gdLst>
                <a:gd name="textAreaLeft" fmla="*/ 0 w 171000"/>
                <a:gd name="textAreaRight" fmla="*/ 171360 w 171000"/>
                <a:gd name="textAreaTop" fmla="*/ 0 h 363240"/>
                <a:gd name="textAreaBottom" fmla="*/ 363600 h 363240"/>
              </a:gdLst>
              <a:ahLst/>
              <a:cxnLst/>
              <a:rect l="textAreaLeft" t="textAreaTop" r="textAreaRight" b="textAreaBottom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" name="Freeform 15"/>
            <p:cNvSpPr/>
            <p:nvPr/>
          </p:nvSpPr>
          <p:spPr>
            <a:xfrm>
              <a:off x="100800" y="3201120"/>
              <a:ext cx="821520" cy="3328200"/>
            </a:xfrm>
            <a:custGeom>
              <a:avLst/>
              <a:gdLst>
                <a:gd name="textAreaLeft" fmla="*/ 0 w 821520"/>
                <a:gd name="textAreaRight" fmla="*/ 821880 w 821520"/>
                <a:gd name="textAreaTop" fmla="*/ 0 h 3328200"/>
                <a:gd name="textAreaBottom" fmla="*/ 3328560 h 3328200"/>
              </a:gdLst>
              <a:ahLst/>
              <a:cxnLst/>
              <a:rect l="textAreaLeft" t="textAreaTop" r="textAreaRight" b="textAreaBottom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" name="Freeform 16"/>
            <p:cNvSpPr/>
            <p:nvPr/>
          </p:nvSpPr>
          <p:spPr>
            <a:xfrm>
              <a:off x="22320" y="228600"/>
              <a:ext cx="105840" cy="2927520"/>
            </a:xfrm>
            <a:custGeom>
              <a:avLst/>
              <a:gdLst>
                <a:gd name="textAreaLeft" fmla="*/ 0 w 105840"/>
                <a:gd name="textAreaRight" fmla="*/ 106200 w 105840"/>
                <a:gd name="textAreaTop" fmla="*/ 0 h 2927520"/>
                <a:gd name="textAreaBottom" fmla="*/ 2927880 h 2927520"/>
              </a:gdLst>
              <a:ahLst/>
              <a:cxnLst/>
              <a:rect l="textAreaLeft" t="textAreaTop" r="textAreaRight" b="textAreaBottom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" name="Freeform 17"/>
            <p:cNvSpPr/>
            <p:nvPr/>
          </p:nvSpPr>
          <p:spPr>
            <a:xfrm>
              <a:off x="78120" y="2944080"/>
              <a:ext cx="77760" cy="493560"/>
            </a:xfrm>
            <a:custGeom>
              <a:avLst/>
              <a:gdLst>
                <a:gd name="textAreaLeft" fmla="*/ 0 w 77760"/>
                <a:gd name="textAreaRight" fmla="*/ 78120 w 77760"/>
                <a:gd name="textAreaTop" fmla="*/ 0 h 493560"/>
                <a:gd name="textAreaBottom" fmla="*/ 493920 h 493560"/>
              </a:gdLst>
              <a:ahLst/>
              <a:cxnLst/>
              <a:rect l="textAreaLeft" t="textAreaTop" r="textAreaRight" b="textAreaBottom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" name="Freeform 18"/>
            <p:cNvSpPr/>
            <p:nvPr/>
          </p:nvSpPr>
          <p:spPr>
            <a:xfrm>
              <a:off x="769680" y="5478840"/>
              <a:ext cx="189720" cy="1024560"/>
            </a:xfrm>
            <a:custGeom>
              <a:avLst/>
              <a:gdLst>
                <a:gd name="textAreaLeft" fmla="*/ 0 w 189720"/>
                <a:gd name="textAreaRight" fmla="*/ 190080 w 189720"/>
                <a:gd name="textAreaTop" fmla="*/ 0 h 1024560"/>
                <a:gd name="textAreaBottom" fmla="*/ 1024920 h 1024560"/>
              </a:gdLst>
              <a:ahLst/>
              <a:cxnLst/>
              <a:rect l="textAreaLeft" t="textAreaTop" r="textAreaRight" b="textAreaBottom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" name="Freeform 19"/>
            <p:cNvSpPr/>
            <p:nvPr/>
          </p:nvSpPr>
          <p:spPr>
            <a:xfrm>
              <a:off x="775440" y="1398960"/>
              <a:ext cx="2075760" cy="4047840"/>
            </a:xfrm>
            <a:custGeom>
              <a:avLst/>
              <a:gdLst>
                <a:gd name="textAreaLeft" fmla="*/ 0 w 2075760"/>
                <a:gd name="textAreaRight" fmla="*/ 2076120 w 2075760"/>
                <a:gd name="textAreaTop" fmla="*/ 0 h 4047840"/>
                <a:gd name="textAreaBottom" fmla="*/ 4048200 h 4047840"/>
              </a:gdLst>
              <a:ahLst/>
              <a:cxnLst/>
              <a:rect l="textAreaLeft" t="textAreaTop" r="textAreaRight" b="textAreaBottom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" name="Freeform 20"/>
            <p:cNvSpPr/>
            <p:nvPr/>
          </p:nvSpPr>
          <p:spPr>
            <a:xfrm>
              <a:off x="922680" y="6530040"/>
              <a:ext cx="161640" cy="336960"/>
            </a:xfrm>
            <a:custGeom>
              <a:avLst/>
              <a:gdLst>
                <a:gd name="textAreaLeft" fmla="*/ 0 w 161640"/>
                <a:gd name="textAreaRight" fmla="*/ 162000 w 161640"/>
                <a:gd name="textAreaTop" fmla="*/ 0 h 336960"/>
                <a:gd name="textAreaBottom" fmla="*/ 337320 h 336960"/>
              </a:gdLst>
              <a:ahLst/>
              <a:cxnLst/>
              <a:rect l="textAreaLeft" t="textAreaTop" r="textAreaRight" b="textAreaBottom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" name="Freeform 21"/>
            <p:cNvSpPr/>
            <p:nvPr/>
          </p:nvSpPr>
          <p:spPr>
            <a:xfrm>
              <a:off x="769680" y="5359320"/>
              <a:ext cx="37080" cy="221400"/>
            </a:xfrm>
            <a:custGeom>
              <a:avLst/>
              <a:gdLst>
                <a:gd name="textAreaLeft" fmla="*/ 0 w 37080"/>
                <a:gd name="textAreaRight" fmla="*/ 37440 w 37080"/>
                <a:gd name="textAreaTop" fmla="*/ 0 h 221400"/>
                <a:gd name="textAreaBottom" fmla="*/ 221760 h 221400"/>
              </a:gdLst>
              <a:ahLst/>
              <a:cxnLst/>
              <a:rect l="textAreaLeft" t="textAreaTop" r="textAreaRight" b="textAreaBottom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" name="Freeform 22"/>
            <p:cNvSpPr/>
            <p:nvPr/>
          </p:nvSpPr>
          <p:spPr>
            <a:xfrm>
              <a:off x="849960" y="6244560"/>
              <a:ext cx="238320" cy="622080"/>
            </a:xfrm>
            <a:custGeom>
              <a:avLst/>
              <a:gdLst>
                <a:gd name="textAreaLeft" fmla="*/ 0 w 238320"/>
                <a:gd name="textAreaRight" fmla="*/ 238680 w 238320"/>
                <a:gd name="textAreaTop" fmla="*/ 0 h 622080"/>
                <a:gd name="textAreaBottom" fmla="*/ 622440 h 622080"/>
              </a:gdLst>
              <a:ahLst/>
              <a:cxnLst/>
              <a:rect l="textAreaLeft" t="textAreaTop" r="textAreaRight" b="textAreaBottom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" name="Group 9"/>
          <p:cNvGrpSpPr/>
          <p:nvPr/>
        </p:nvGrpSpPr>
        <p:grpSpPr>
          <a:xfrm>
            <a:off x="27360" y="-720"/>
            <a:ext cx="2356200" cy="6853680"/>
            <a:chOff x="27360" y="-720"/>
            <a:chExt cx="2356200" cy="6853680"/>
          </a:xfrm>
        </p:grpSpPr>
        <p:sp>
          <p:nvSpPr>
            <p:cNvPr id="83" name="Freeform 27"/>
            <p:cNvSpPr/>
            <p:nvPr/>
          </p:nvSpPr>
          <p:spPr>
            <a:xfrm>
              <a:off x="27360" y="-720"/>
              <a:ext cx="493920" cy="4400640"/>
            </a:xfrm>
            <a:custGeom>
              <a:avLst/>
              <a:gdLst>
                <a:gd name="textAreaLeft" fmla="*/ 0 w 493920"/>
                <a:gd name="textAreaRight" fmla="*/ 494280 w 493920"/>
                <a:gd name="textAreaTop" fmla="*/ 0 h 4400640"/>
                <a:gd name="textAreaBottom" fmla="*/ 4401000 h 4400640"/>
              </a:gdLst>
              <a:ahLst/>
              <a:cxnLst/>
              <a:rect l="textAreaLeft" t="textAreaTop" r="textAreaRight" b="textAreaBottom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" name="Freeform 28"/>
            <p:cNvSpPr/>
            <p:nvPr/>
          </p:nvSpPr>
          <p:spPr>
            <a:xfrm>
              <a:off x="550440" y="4316400"/>
              <a:ext cx="423000" cy="1580400"/>
            </a:xfrm>
            <a:custGeom>
              <a:avLst/>
              <a:gdLst>
                <a:gd name="textAreaLeft" fmla="*/ 0 w 423000"/>
                <a:gd name="textAreaRight" fmla="*/ 423360 w 423000"/>
                <a:gd name="textAreaTop" fmla="*/ 0 h 1580400"/>
                <a:gd name="textAreaBottom" fmla="*/ 1580760 h 1580400"/>
              </a:gdLst>
              <a:ahLst/>
              <a:cxnLst/>
              <a:rect l="textAreaLeft" t="textAreaTop" r="textAreaRight" b="textAreaBottom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Freeform 29"/>
            <p:cNvSpPr/>
            <p:nvPr/>
          </p:nvSpPr>
          <p:spPr>
            <a:xfrm>
              <a:off x="1006200" y="5862600"/>
              <a:ext cx="430560" cy="990360"/>
            </a:xfrm>
            <a:custGeom>
              <a:avLst/>
              <a:gdLst>
                <a:gd name="textAreaLeft" fmla="*/ 0 w 430560"/>
                <a:gd name="textAreaRight" fmla="*/ 430920 w 430560"/>
                <a:gd name="textAreaTop" fmla="*/ 0 h 990360"/>
                <a:gd name="textAreaBottom" fmla="*/ 990720 h 990360"/>
              </a:gdLst>
              <a:ahLst/>
              <a:cxnLst/>
              <a:rect l="textAreaLeft" t="textAreaTop" r="textAreaRight" b="textAreaBottom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" name="Freeform 30"/>
            <p:cNvSpPr/>
            <p:nvPr/>
          </p:nvSpPr>
          <p:spPr>
            <a:xfrm>
              <a:off x="521640" y="4364280"/>
              <a:ext cx="551520" cy="2235600"/>
            </a:xfrm>
            <a:custGeom>
              <a:avLst/>
              <a:gdLst>
                <a:gd name="textAreaLeft" fmla="*/ 0 w 551520"/>
                <a:gd name="textAreaRight" fmla="*/ 551880 w 551520"/>
                <a:gd name="textAreaTop" fmla="*/ 0 h 2235600"/>
                <a:gd name="textAreaBottom" fmla="*/ 2235960 h 2235600"/>
              </a:gdLst>
              <a:ahLst/>
              <a:cxnLst/>
              <a:rect l="textAreaLeft" t="textAreaTop" r="textAreaRight" b="textAreaBottom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7" name="Freeform 31"/>
            <p:cNvSpPr/>
            <p:nvPr/>
          </p:nvSpPr>
          <p:spPr>
            <a:xfrm>
              <a:off x="468000" y="1289160"/>
              <a:ext cx="173880" cy="3026880"/>
            </a:xfrm>
            <a:custGeom>
              <a:avLst/>
              <a:gdLst>
                <a:gd name="textAreaLeft" fmla="*/ 0 w 173880"/>
                <a:gd name="textAreaRight" fmla="*/ 174240 w 173880"/>
                <a:gd name="textAreaTop" fmla="*/ 0 h 3026880"/>
                <a:gd name="textAreaBottom" fmla="*/ 3027240 h 3026880"/>
              </a:gdLst>
              <a:ahLst/>
              <a:cxnLst/>
              <a:rect l="textAreaLeft" t="textAreaTop" r="textAreaRight" b="textAreaBottom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8" name="Freeform 32"/>
            <p:cNvSpPr/>
            <p:nvPr/>
          </p:nvSpPr>
          <p:spPr>
            <a:xfrm>
              <a:off x="1111680" y="6571440"/>
              <a:ext cx="133920" cy="281160"/>
            </a:xfrm>
            <a:custGeom>
              <a:avLst/>
              <a:gdLst>
                <a:gd name="textAreaLeft" fmla="*/ 0 w 133920"/>
                <a:gd name="textAreaRight" fmla="*/ 134280 w 133920"/>
                <a:gd name="textAreaTop" fmla="*/ 0 h 281160"/>
                <a:gd name="textAreaBottom" fmla="*/ 281520 h 281160"/>
              </a:gdLst>
              <a:ahLst/>
              <a:cxnLst/>
              <a:rect l="textAreaLeft" t="textAreaTop" r="textAreaRight" b="textAreaBottom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" name="Freeform 33"/>
            <p:cNvSpPr/>
            <p:nvPr/>
          </p:nvSpPr>
          <p:spPr>
            <a:xfrm>
              <a:off x="502560" y="4107600"/>
              <a:ext cx="82080" cy="511200"/>
            </a:xfrm>
            <a:custGeom>
              <a:avLst/>
              <a:gdLst>
                <a:gd name="textAreaLeft" fmla="*/ 0 w 82080"/>
                <a:gd name="textAreaRight" fmla="*/ 82440 w 82080"/>
                <a:gd name="textAreaTop" fmla="*/ 0 h 511200"/>
                <a:gd name="textAreaBottom" fmla="*/ 511560 h 511200"/>
              </a:gdLst>
              <a:ahLst/>
              <a:cxnLst/>
              <a:rect l="textAreaLeft" t="textAreaTop" r="textAreaRight" b="textAreaBottom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" name="Freeform 34"/>
            <p:cNvSpPr/>
            <p:nvPr/>
          </p:nvSpPr>
          <p:spPr>
            <a:xfrm>
              <a:off x="973800" y="3145680"/>
              <a:ext cx="1409760" cy="2716560"/>
            </a:xfrm>
            <a:custGeom>
              <a:avLst/>
              <a:gdLst>
                <a:gd name="textAreaLeft" fmla="*/ 0 w 1409760"/>
                <a:gd name="textAreaRight" fmla="*/ 1410120 w 1409760"/>
                <a:gd name="textAreaTop" fmla="*/ 0 h 2716560"/>
                <a:gd name="textAreaBottom" fmla="*/ 2716920 h 2716560"/>
              </a:gdLst>
              <a:ahLst/>
              <a:cxnLst/>
              <a:rect l="textAreaLeft" t="textAreaTop" r="textAreaRight" b="textAreaBottom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1" name="Freeform 35"/>
            <p:cNvSpPr/>
            <p:nvPr/>
          </p:nvSpPr>
          <p:spPr>
            <a:xfrm>
              <a:off x="1073520" y="6600240"/>
              <a:ext cx="120240" cy="252720"/>
            </a:xfrm>
            <a:custGeom>
              <a:avLst/>
              <a:gdLst>
                <a:gd name="textAreaLeft" fmla="*/ 0 w 120240"/>
                <a:gd name="textAreaRight" fmla="*/ 120600 w 120240"/>
                <a:gd name="textAreaTop" fmla="*/ 0 h 252720"/>
                <a:gd name="textAreaBottom" fmla="*/ 253080 h 252720"/>
              </a:gdLst>
              <a:ahLst/>
              <a:cxnLst/>
              <a:rect l="textAreaLeft" t="textAreaTop" r="textAreaRight" b="textAreaBottom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2" name="Freeform 36"/>
            <p:cNvSpPr/>
            <p:nvPr/>
          </p:nvSpPr>
          <p:spPr>
            <a:xfrm>
              <a:off x="973800" y="5897160"/>
              <a:ext cx="137520" cy="673920"/>
            </a:xfrm>
            <a:custGeom>
              <a:avLst/>
              <a:gdLst>
                <a:gd name="textAreaLeft" fmla="*/ 0 w 137520"/>
                <a:gd name="textAreaRight" fmla="*/ 137880 w 137520"/>
                <a:gd name="textAreaTop" fmla="*/ 0 h 673920"/>
                <a:gd name="textAreaBottom" fmla="*/ 674280 h 673920"/>
              </a:gdLst>
              <a:ahLst/>
              <a:cxnLst/>
              <a:rect l="textAreaLeft" t="textAreaTop" r="textAreaRight" b="textAreaBottom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" name="Freeform 37"/>
            <p:cNvSpPr/>
            <p:nvPr/>
          </p:nvSpPr>
          <p:spPr>
            <a:xfrm>
              <a:off x="973800" y="5772600"/>
              <a:ext cx="37800" cy="227520"/>
            </a:xfrm>
            <a:custGeom>
              <a:avLst/>
              <a:gdLst>
                <a:gd name="textAreaLeft" fmla="*/ 0 w 37800"/>
                <a:gd name="textAreaRight" fmla="*/ 38160 w 37800"/>
                <a:gd name="textAreaTop" fmla="*/ 0 h 227520"/>
                <a:gd name="textAreaBottom" fmla="*/ 227880 h 227520"/>
              </a:gdLst>
              <a:ahLst/>
              <a:cxnLst/>
              <a:rect l="textAreaLeft" t="textAreaTop" r="textAreaRight" b="textAreaBottom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" name="Freeform 38"/>
            <p:cNvSpPr/>
            <p:nvPr/>
          </p:nvSpPr>
          <p:spPr>
            <a:xfrm>
              <a:off x="1006200" y="6322680"/>
              <a:ext cx="210240" cy="530280"/>
            </a:xfrm>
            <a:custGeom>
              <a:avLst/>
              <a:gdLst>
                <a:gd name="textAreaLeft" fmla="*/ 0 w 210240"/>
                <a:gd name="textAreaRight" fmla="*/ 210600 w 210240"/>
                <a:gd name="textAreaTop" fmla="*/ 0 h 530280"/>
                <a:gd name="textAreaBottom" fmla="*/ 530640 h 530280"/>
              </a:gdLst>
              <a:ahLst/>
              <a:cxnLst/>
              <a:rect l="textAreaLeft" t="textAreaTop" r="textAreaRight" b="textAreaBottom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" name="Rectangle 6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3600" b="0" strike="noStrike" spc="-1">
                <a:solidFill>
                  <a:srgbClr val="262626"/>
                </a:solidFill>
                <a:latin typeface="Century Gothic"/>
              </a:rPr>
              <a:t>Modifiez le style du titre</a:t>
            </a:r>
            <a:endParaRPr lang="en-US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fr-FR" sz="1800" b="0" strike="noStrike" spc="-1">
                <a:solidFill>
                  <a:srgbClr val="404040"/>
                </a:solidFill>
                <a:latin typeface="Century Gothic"/>
              </a:rPr>
              <a:t>Modifier les styles du texte du masque</a:t>
            </a:r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  <a:p>
            <a:pPr marL="743040" lvl="1" indent="-285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fr-FR" sz="1600" b="0" strike="noStrike" spc="-1">
                <a:solidFill>
                  <a:srgbClr val="404040"/>
                </a:solidFill>
                <a:latin typeface="Century Gothic"/>
              </a:rPr>
              <a:t>Deuxième niveau</a:t>
            </a:r>
            <a:endParaRPr lang="en-US" sz="1600" b="0" strike="noStrike" spc="-1">
              <a:solidFill>
                <a:srgbClr val="404040"/>
              </a:solidFill>
              <a:latin typeface="Century Gothic"/>
            </a:endParaRPr>
          </a:p>
          <a:p>
            <a:pPr marL="1143000" lvl="2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fr-FR" sz="1400" b="0" strike="noStrike" spc="-1">
                <a:solidFill>
                  <a:srgbClr val="404040"/>
                </a:solidFill>
                <a:latin typeface="Century Gothic"/>
              </a:rPr>
              <a:t>Troisième niveau</a:t>
            </a:r>
            <a:endParaRPr lang="en-US" sz="1400" b="0" strike="noStrike" spc="-1">
              <a:solidFill>
                <a:srgbClr val="404040"/>
              </a:solidFill>
              <a:latin typeface="Century Gothic"/>
            </a:endParaRPr>
          </a:p>
          <a:p>
            <a:pPr marL="1600200" lvl="3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fr-FR" sz="1200" b="0" strike="noStrike" spc="-1">
                <a:solidFill>
                  <a:srgbClr val="404040"/>
                </a:solidFill>
                <a:latin typeface="Century Gothic"/>
              </a:rPr>
              <a:t>Quatrième niveau</a:t>
            </a:r>
            <a:endParaRPr lang="en-US" sz="1200" b="0" strike="noStrike" spc="-1">
              <a:solidFill>
                <a:srgbClr val="404040"/>
              </a:solidFill>
              <a:latin typeface="Century Gothic"/>
            </a:endParaRPr>
          </a:p>
          <a:p>
            <a:pPr marL="2057400" lvl="4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fr-FR" sz="1200" b="0" strike="noStrike" spc="-1">
                <a:solidFill>
                  <a:srgbClr val="404040"/>
                </a:solidFill>
                <a:latin typeface="Century Gothic"/>
              </a:rPr>
              <a:t>Cinquième niveau</a:t>
            </a:r>
            <a:endParaRPr lang="en-US" sz="12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dt" idx="4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900" b="0" strike="noStrike" spc="-1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en-US" sz="900" b="0" strike="noStrike" spc="-1">
                <a:solidFill>
                  <a:srgbClr val="8B8B8B"/>
                </a:solidFill>
                <a:latin typeface="Century Gothic"/>
              </a:rPr>
              <a:t>&lt;date/heure&gt;</a:t>
            </a:r>
            <a:endParaRPr lang="fr-F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ftr" idx="5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&lt;pied de page&gt;</a:t>
            </a:r>
          </a:p>
        </p:txBody>
      </p:sp>
      <p:sp>
        <p:nvSpPr>
          <p:cNvPr id="100" name="Freeform 11"/>
          <p:cNvSpPr/>
          <p:nvPr/>
        </p:nvSpPr>
        <p:spPr>
          <a:xfrm flipV="1">
            <a:off x="-3960" y="713880"/>
            <a:ext cx="1588320" cy="506880"/>
          </a:xfrm>
          <a:custGeom>
            <a:avLst/>
            <a:gdLst>
              <a:gd name="textAreaLeft" fmla="*/ 0 w 1588320"/>
              <a:gd name="textAreaRight" fmla="*/ 1588680 w 1588320"/>
              <a:gd name="textAreaTop" fmla="*/ 360 h 506880"/>
              <a:gd name="textAreaBottom" fmla="*/ 507600 h 506880"/>
            </a:gdLst>
            <a:ahLst/>
            <a:cxnLst/>
            <a:rect l="textAreaLeft" t="textAreaTop" r="textAreaRight" b="textAreaBottom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sldNum" idx="6"/>
          </p:nvPr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2000" b="0" strike="noStrike" spc="-1">
                <a:solidFill>
                  <a:srgbClr val="FEFFFF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007D89E-42BC-486A-9E9F-37E1A71BE967}" type="slidenum">
              <a:rPr lang="en-US" sz="2000" b="0" strike="noStrike" spc="-1">
                <a:solidFill>
                  <a:srgbClr val="FEFFFF"/>
                </a:solidFill>
                <a:latin typeface="Century Gothic"/>
              </a:rPr>
              <a:t>‹N°›</a:t>
            </a:fld>
            <a:endParaRPr lang="fr-FR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36280-5C79-66B1-EF7A-2E789DA37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926177FF-FC95-4B67-BF7B-0A01E6A235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32" y="61821"/>
            <a:ext cx="5436944" cy="679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8B8682E-0FD2-4EC4-AD18-1E3DC60183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697" y="61821"/>
            <a:ext cx="5009684" cy="670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682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E19C1-5CDA-B431-B8D9-CFAA037AE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2CE37CE-F116-1688-0C42-5CB3F41705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8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1" y="199072"/>
            <a:ext cx="8018584" cy="654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09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8809000F-488D-4040-A6E8-B321F87439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9" y="0"/>
            <a:ext cx="8884674" cy="666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531" y="2703223"/>
            <a:ext cx="5483469" cy="3960283"/>
          </a:xfrm>
          <a:prstGeom prst="rect">
            <a:avLst/>
          </a:prstGeom>
        </p:spPr>
      </p:pic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202763" y="576532"/>
            <a:ext cx="3071298" cy="775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3600" b="1" strike="noStrike" spc="-1" dirty="0">
                <a:solidFill>
                  <a:srgbClr val="262626"/>
                </a:solidFill>
                <a:latin typeface="Century Gothic"/>
              </a:rPr>
              <a:t>Joie de vivre</a:t>
            </a:r>
            <a:endParaRPr lang="en-US" sz="3600" b="1" strike="noStrike" spc="-1" dirty="0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89820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25000" y="0"/>
            <a:ext cx="9143640" cy="6857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81720" y="0"/>
            <a:ext cx="9143640" cy="6857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 1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89640" y="0"/>
            <a:ext cx="8942483" cy="6567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76A60-5AEE-0C08-27AF-F90FD8DD9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6D79AA1-60FA-EC2B-2468-4AD95B2D80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4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34FEF-CF89-9AEF-F842-9EA380E91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E825E2-5CE2-0435-F2BF-A3FCF920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91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22976-2AD4-CCE4-33E0-7EC9585EE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001AEAF-31ED-D5EB-3FF5-987937B667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80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870160" y="565920"/>
            <a:ext cx="5691960" cy="775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0000"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3600" b="1" strike="noStrike" spc="-1" dirty="0" err="1">
                <a:solidFill>
                  <a:srgbClr val="262626"/>
                </a:solidFill>
                <a:latin typeface="Century Gothic"/>
              </a:rPr>
              <a:t>Marenda</a:t>
            </a:r>
            <a:r>
              <a:rPr lang="fr-FR" sz="3600" b="1" strike="noStrike" spc="-1" dirty="0">
                <a:solidFill>
                  <a:srgbClr val="262626"/>
                </a:solidFill>
                <a:latin typeface="Century Gothic"/>
              </a:rPr>
              <a:t> Lacan – </a:t>
            </a:r>
            <a:br>
              <a:rPr sz="3600" b="1" dirty="0"/>
            </a:br>
            <a:r>
              <a:rPr lang="fr-FR" sz="3600" b="1" strike="noStrike" spc="-1" dirty="0">
                <a:solidFill>
                  <a:srgbClr val="262626"/>
                </a:solidFill>
                <a:latin typeface="Century Gothic"/>
              </a:rPr>
              <a:t>Cœur de Ville</a:t>
            </a:r>
            <a:endParaRPr lang="en-US" sz="3600" b="1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1" name="Rectangle 5"/>
          <p:cNvSpPr/>
          <p:nvPr/>
        </p:nvSpPr>
        <p:spPr>
          <a:xfrm>
            <a:off x="5823720" y="2028013"/>
            <a:ext cx="5993142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2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Fréquentation extrême. </a:t>
            </a:r>
            <a:br>
              <a:rPr lang="fr-FR" sz="32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2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Tant mieux ! </a:t>
            </a:r>
          </a:p>
          <a:p>
            <a:pPr>
              <a:lnSpc>
                <a:spcPct val="100000"/>
              </a:lnSpc>
            </a:pPr>
            <a:r>
              <a:rPr lang="fr-FR" sz="32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jardin créé l’attraction</a:t>
            </a:r>
          </a:p>
        </p:txBody>
      </p:sp>
      <p:sp>
        <p:nvSpPr>
          <p:cNvPr id="182" name="Rectangle 3"/>
          <p:cNvSpPr/>
          <p:nvPr/>
        </p:nvSpPr>
        <p:spPr>
          <a:xfrm>
            <a:off x="5823720" y="3949136"/>
            <a:ext cx="6095520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2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Montrer l’exemple en créant un lien fort entre les activités et la nature.</a:t>
            </a:r>
          </a:p>
        </p:txBody>
      </p:sp>
      <p:pic>
        <p:nvPicPr>
          <p:cNvPr id="183" name="Picture 2" descr="Peut être une image de 6 personnes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32480" y="0"/>
            <a:ext cx="5381280" cy="670788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36280-5C79-66B1-EF7A-2E789DA37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90377BA-00EF-A0A7-089C-5170C5F866FB}"/>
              </a:ext>
            </a:extLst>
          </p:cNvPr>
          <p:cNvSpPr txBox="1"/>
          <p:nvPr/>
        </p:nvSpPr>
        <p:spPr>
          <a:xfrm>
            <a:off x="1818967" y="1337187"/>
            <a:ext cx="10373033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Algerian" panose="04020705040A02060702" pitchFamily="82" charset="0"/>
              </a:rPr>
              <a:t>SE LAISSER GUIDER PAR LE SITE</a:t>
            </a:r>
          </a:p>
          <a:p>
            <a:pPr marL="342900" indent="-342900">
              <a:buFont typeface="+mj-lt"/>
              <a:buAutoNum type="arabicPeriod"/>
            </a:pPr>
            <a:endParaRPr lang="fr-FR" dirty="0">
              <a:latin typeface="Algerian" panose="04020705040A02060702" pitchFamily="8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Algerian" panose="04020705040A02060702" pitchFamily="82" charset="0"/>
              </a:rPr>
              <a:t>PREPARER ET NOURRIR SON SOL</a:t>
            </a:r>
          </a:p>
          <a:p>
            <a:pPr marL="342900" indent="-342900">
              <a:buFont typeface="+mj-lt"/>
              <a:buAutoNum type="arabicPeriod"/>
            </a:pPr>
            <a:endParaRPr lang="fr-FR" dirty="0">
              <a:latin typeface="Algerian" panose="04020705040A02060702" pitchFamily="8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Algerian" panose="04020705040A02060702" pitchFamily="82" charset="0"/>
              </a:rPr>
              <a:t>JOUER LA DIVERSITE VEGETALE: MIXER LES STRATES VEGETATIVES, LES TYPES DE PLANTES ET L’ORIGINE DES PLANTES</a:t>
            </a:r>
          </a:p>
          <a:p>
            <a:pPr marL="342900" indent="-342900">
              <a:buFont typeface="+mj-lt"/>
              <a:buAutoNum type="arabicPeriod"/>
            </a:pPr>
            <a:endParaRPr lang="fr-FR" dirty="0">
              <a:latin typeface="Algerian" panose="04020705040A02060702" pitchFamily="8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Algerian" panose="04020705040A02060702" pitchFamily="82" charset="0"/>
              </a:rPr>
              <a:t>PLANTER POUR NE PAS DESHERBER TOUTE EN SOULIGNANT LA FORME DES PLANTES</a:t>
            </a:r>
          </a:p>
          <a:p>
            <a:pPr marL="342900" indent="-342900">
              <a:buFont typeface="+mj-lt"/>
              <a:buAutoNum type="arabicPeriod"/>
            </a:pPr>
            <a:endParaRPr lang="fr-FR" dirty="0">
              <a:latin typeface="Algerian" panose="04020705040A02060702" pitchFamily="8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Algerian" panose="04020705040A02060702" pitchFamily="82" charset="0"/>
              </a:rPr>
              <a:t>FAVORISER LES ESPACES VEGETALISES AUX ESPACES MINERALISES</a:t>
            </a:r>
          </a:p>
          <a:p>
            <a:pPr marL="342900" indent="-342900">
              <a:buFont typeface="+mj-lt"/>
              <a:buAutoNum type="arabicPeriod"/>
            </a:pPr>
            <a:endParaRPr lang="fr-FR" dirty="0">
              <a:latin typeface="Algerian" panose="04020705040A02060702" pitchFamily="8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Algerian" panose="04020705040A02060702" pitchFamily="82" charset="0"/>
              </a:rPr>
              <a:t>PREFERER LES COUVRES SOLS AUX GAZONS</a:t>
            </a:r>
          </a:p>
          <a:p>
            <a:pPr marL="342900" indent="-342900">
              <a:buFont typeface="+mj-lt"/>
              <a:buAutoNum type="arabicPeriod"/>
            </a:pPr>
            <a:endParaRPr lang="fr-FR" dirty="0">
              <a:latin typeface="Algerian" panose="04020705040A02060702" pitchFamily="8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Algerian" panose="04020705040A02060702" pitchFamily="82" charset="0"/>
              </a:rPr>
              <a:t>PAILLER AVEC DES MATERIAUX ORGANIQUES OU MINERAUX DE PROXIMITE ET EN ACCORD AVEC LE PAYSAGE</a:t>
            </a:r>
          </a:p>
          <a:p>
            <a:pPr marL="342900" indent="-342900">
              <a:buFont typeface="+mj-lt"/>
              <a:buAutoNum type="arabicPeriod"/>
            </a:pPr>
            <a:endParaRPr lang="fr-FR" dirty="0">
              <a:latin typeface="Algerian" panose="04020705040A02060702" pitchFamily="8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Algerian" panose="04020705040A02060702" pitchFamily="82" charset="0"/>
              </a:rPr>
              <a:t>ALTERNER ARROSAGE MANUEL ET AUTOMATIQUE</a:t>
            </a:r>
          </a:p>
          <a:p>
            <a:pPr marL="342900" indent="-342900">
              <a:buFont typeface="+mj-lt"/>
              <a:buAutoNum type="arabicPeriod"/>
            </a:pPr>
            <a:endParaRPr lang="fr-FR" dirty="0">
              <a:latin typeface="Algerian" panose="04020705040A02060702" pitchFamily="8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Algerian" panose="04020705040A02060702" pitchFamily="82" charset="0"/>
              </a:rPr>
              <a:t>ASSURER UN SUIVI DES PLANTATIONS ET ECHANGER SUR NOS PRATIQUES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>
              <a:latin typeface="Algerian" panose="04020705040A02060702" pitchFamily="8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>
              <a:latin typeface="Algerian" panose="04020705040A02060702" pitchFamily="82" charset="0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96ECB50-F2F4-B393-5801-9F0033ACF84E}"/>
              </a:ext>
            </a:extLst>
          </p:cNvPr>
          <p:cNvSpPr txBox="1"/>
          <p:nvPr/>
        </p:nvSpPr>
        <p:spPr>
          <a:xfrm>
            <a:off x="2182761" y="452284"/>
            <a:ext cx="9330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Algerian" panose="04020705040A02060702" pitchFamily="82" charset="0"/>
              </a:rPr>
              <a:t>LA NATURE SUBLIMEE POUR CULTIVER LA VIE</a:t>
            </a:r>
          </a:p>
        </p:txBody>
      </p:sp>
    </p:spTree>
    <p:extLst>
      <p:ext uri="{BB962C8B-B14F-4D97-AF65-F5344CB8AC3E}">
        <p14:creationId xmlns:p14="http://schemas.microsoft.com/office/powerpoint/2010/main" val="837171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467" y="298940"/>
            <a:ext cx="9343710" cy="6216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526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 2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94240" y="0"/>
            <a:ext cx="9143640" cy="6857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 1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688069" y="167054"/>
            <a:ext cx="10260678" cy="6550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 idx="4294967295"/>
          </p:nvPr>
        </p:nvSpPr>
        <p:spPr>
          <a:xfrm>
            <a:off x="5644662" y="372489"/>
            <a:ext cx="5407270" cy="1781626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3600" b="1" strike="noStrike" spc="-1" dirty="0" err="1">
                <a:solidFill>
                  <a:srgbClr val="262626"/>
                </a:solidFill>
                <a:latin typeface="Century Gothic"/>
              </a:rPr>
              <a:t>RondPoints</a:t>
            </a:r>
            <a:r>
              <a:rPr lang="fr-FR" sz="3600" b="1" spc="-1" dirty="0">
                <a:solidFill>
                  <a:srgbClr val="262626"/>
                </a:solidFill>
                <a:latin typeface="Century Gothic"/>
              </a:rPr>
              <a:t> – </a:t>
            </a:r>
            <a:br>
              <a:rPr lang="fr-FR" sz="3600" b="1" spc="-1" dirty="0">
                <a:solidFill>
                  <a:srgbClr val="262626"/>
                </a:solidFill>
                <a:latin typeface="Century Gothic"/>
              </a:rPr>
            </a:br>
            <a:r>
              <a:rPr lang="fr-FR" sz="3600" b="1" spc="-1" dirty="0">
                <a:solidFill>
                  <a:srgbClr val="262626"/>
                </a:solidFill>
                <a:latin typeface="Century Gothic"/>
              </a:rPr>
              <a:t>marqueur de paysage</a:t>
            </a:r>
            <a:endParaRPr lang="en-US" sz="3600" b="1" strike="noStrike" spc="-1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7" name="Image 6" descr="WhatsApp Image 2025-10-29 at 12.51.07">
            <a:extLst>
              <a:ext uri="{FF2B5EF4-FFF2-40B4-BE49-F238E27FC236}">
                <a16:creationId xmlns:a16="http://schemas.microsoft.com/office/drawing/2014/main" id="{AD67A163-68E8-5F71-5133-41FF5FD54A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20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20" y="3438562"/>
            <a:ext cx="4436775" cy="33186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21" y="152400"/>
            <a:ext cx="4436775" cy="32150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1" y="259046"/>
            <a:ext cx="5257800" cy="649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36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hatsApp Image 2025-10-29 at 12.51.12">
            <a:extLst>
              <a:ext uri="{FF2B5EF4-FFF2-40B4-BE49-F238E27FC236}">
                <a16:creationId xmlns:a16="http://schemas.microsoft.com/office/drawing/2014/main" id="{BA0E87BE-9814-267F-BD0C-B6D84DB0B2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784" y="25497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81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WhatsApp Image 2025-10-29 at 12.55.08">
            <a:extLst>
              <a:ext uri="{FF2B5EF4-FFF2-40B4-BE49-F238E27FC236}">
                <a16:creationId xmlns:a16="http://schemas.microsoft.com/office/drawing/2014/main" id="{020D8A1A-A5B7-A7C7-B45A-0CDB2DB8E9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03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3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WhatsApp Image 2025-10-29 at 12.55.09">
            <a:extLst>
              <a:ext uri="{FF2B5EF4-FFF2-40B4-BE49-F238E27FC236}">
                <a16:creationId xmlns:a16="http://schemas.microsoft.com/office/drawing/2014/main" id="{94AF5840-A268-53D1-B725-7109AAD653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39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11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WhatsApp Image 2025-10-29 at 12.55.10 (1)">
            <a:extLst>
              <a:ext uri="{FF2B5EF4-FFF2-40B4-BE49-F238E27FC236}">
                <a16:creationId xmlns:a16="http://schemas.microsoft.com/office/drawing/2014/main" id="{CA1649AF-B394-D44A-E962-35A4FB53BC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1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re 1"/>
          <p:cNvSpPr/>
          <p:nvPr/>
        </p:nvSpPr>
        <p:spPr>
          <a:xfrm>
            <a:off x="6796455" y="518040"/>
            <a:ext cx="5462751" cy="110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3600" b="1" strike="noStrike" spc="-1" dirty="0">
                <a:solidFill>
                  <a:srgbClr val="262626"/>
                </a:solidFill>
                <a:latin typeface="Century Gothic"/>
              </a:rPr>
              <a:t>Jardin des Poètes</a:t>
            </a:r>
            <a:endParaRPr lang="fr-FR" sz="3600" b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Rectangle 4"/>
          <p:cNvSpPr/>
          <p:nvPr/>
        </p:nvSpPr>
        <p:spPr>
          <a:xfrm>
            <a:off x="6128234" y="1622520"/>
            <a:ext cx="5381862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fr-FR" sz="3200" b="0" strike="noStrike" spc="-1" dirty="0">
                <a:solidFill>
                  <a:srgbClr val="000000"/>
                </a:solidFill>
                <a:latin typeface="Calibri"/>
              </a:rPr>
              <a:t>Tempêtes, embruns, vagues </a:t>
            </a:r>
            <a:r>
              <a:rPr lang="fr-FR" sz="3200" b="0" strike="noStrike" spc="-1" dirty="0" err="1">
                <a:solidFill>
                  <a:srgbClr val="000000"/>
                </a:solidFill>
                <a:latin typeface="Calibri"/>
              </a:rPr>
              <a:t>submersives</a:t>
            </a:r>
            <a:r>
              <a:rPr lang="fr-FR" sz="3200" b="0" strike="noStrike" spc="-1" dirty="0">
                <a:solidFill>
                  <a:srgbClr val="000000"/>
                </a:solidFill>
                <a:latin typeface="Calibri"/>
              </a:rPr>
              <a:t>, ensoleillement et aridité extrêmes, même pas peur !</a:t>
            </a:r>
            <a:endParaRPr lang="fr-FR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Rectangle 5"/>
          <p:cNvSpPr/>
          <p:nvPr/>
        </p:nvSpPr>
        <p:spPr>
          <a:xfrm>
            <a:off x="6207370" y="3917298"/>
            <a:ext cx="5328042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200" b="0" strike="noStrike" spc="-1" dirty="0">
                <a:solidFill>
                  <a:srgbClr val="000000"/>
                </a:solidFill>
                <a:latin typeface="Calibri"/>
              </a:rPr>
              <a:t>La Nature a déjà tout envisagé. A nous de l’apprivoiser, pour un bonheur partagé.</a:t>
            </a:r>
            <a:endParaRPr lang="fr-FR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Image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5470920" cy="685764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902" y="2689123"/>
            <a:ext cx="4935795" cy="3701846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8018488" y="320164"/>
            <a:ext cx="888119" cy="5746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b="1" dirty="0"/>
              <a:t>2020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11" y="488249"/>
            <a:ext cx="5996787" cy="3167235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8018488" y="1399111"/>
            <a:ext cx="2458067" cy="5746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b="1" dirty="0"/>
              <a:t>Antibes Route de Grasse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320410" y="5562464"/>
            <a:ext cx="2458067" cy="5746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b="1" dirty="0"/>
              <a:t>Des aménagements en accord avec leur environnement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9649507" y="2114483"/>
            <a:ext cx="954015" cy="5746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b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058734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60480" y="231840"/>
            <a:ext cx="9525240" cy="6350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6524A-A032-C036-C7D6-B1AE0CF8E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4F9DCA-16A6-A77A-833F-C691BF8856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63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A288C-C16B-F62E-9B03-BB033FC3F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77B0CC2-DEE9-7346-4F1D-6E1E5F672C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98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9F2CE-9255-7263-E6B6-CA68385A4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871F175-D52B-4FB9-E30E-11E971E9F5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5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7D904-69C8-9DEF-FECC-0DA66BECE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983CD8-3313-4483-852A-1B4829D80D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59" y="277905"/>
            <a:ext cx="5184716" cy="628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261986" y="594117"/>
            <a:ext cx="3071298" cy="775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3600" b="1" strike="noStrike" spc="-1" dirty="0">
                <a:solidFill>
                  <a:srgbClr val="262626"/>
                </a:solidFill>
                <a:latin typeface="Century Gothic"/>
              </a:rPr>
              <a:t>Jardin à </a:t>
            </a:r>
            <a:r>
              <a:rPr lang="fr-FR" sz="3600" b="1" strike="noStrike" spc="-1" dirty="0" err="1">
                <a:solidFill>
                  <a:srgbClr val="262626"/>
                </a:solidFill>
                <a:latin typeface="Century Gothic"/>
              </a:rPr>
              <a:t>reaction</a:t>
            </a:r>
            <a:r>
              <a:rPr lang="fr-FR" sz="3600" b="1" strike="noStrike" spc="-1" dirty="0">
                <a:solidFill>
                  <a:srgbClr val="262626"/>
                </a:solidFill>
                <a:latin typeface="Century Gothic"/>
              </a:rPr>
              <a:t> poétique</a:t>
            </a:r>
            <a:br>
              <a:rPr lang="fr-FR" sz="3600" b="1" strike="noStrike" spc="-1" dirty="0">
                <a:solidFill>
                  <a:srgbClr val="262626"/>
                </a:solidFill>
                <a:latin typeface="Century Gothic"/>
              </a:rPr>
            </a:br>
            <a:br>
              <a:rPr lang="fr-FR" sz="3600" b="1" spc="-1" dirty="0">
                <a:solidFill>
                  <a:srgbClr val="262626"/>
                </a:solidFill>
                <a:latin typeface="Century Gothic"/>
              </a:rPr>
            </a:br>
            <a:br>
              <a:rPr lang="fr-FR" sz="3600" b="1" spc="-1" dirty="0">
                <a:solidFill>
                  <a:srgbClr val="262626"/>
                </a:solidFill>
                <a:latin typeface="Century Gothic"/>
              </a:rPr>
            </a:br>
            <a:r>
              <a:rPr lang="fr-FR" sz="3600" b="1" strike="noStrike" spc="-1" dirty="0">
                <a:solidFill>
                  <a:srgbClr val="262626"/>
                </a:solidFill>
                <a:latin typeface="Century Gothic"/>
              </a:rPr>
              <a:t>Recréer l’illusion de fonds marins</a:t>
            </a:r>
            <a:endParaRPr lang="en-US" sz="3600" b="1" strike="noStrike" spc="-1" dirty="0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94414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7D904-69C8-9DEF-FECC-0DA66BECE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C0CB380-193F-1572-CD8F-0319FBF90D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904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54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9F2CE-9255-7263-E6B6-CA68385A4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911E9BCA-A7A0-47D0-A919-3E12D79A93B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78" y="87924"/>
            <a:ext cx="5362314" cy="669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136571" y="875471"/>
            <a:ext cx="4214298" cy="1392944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3600" b="1" strike="noStrike" spc="-1" dirty="0">
                <a:solidFill>
                  <a:srgbClr val="262626"/>
                </a:solidFill>
                <a:latin typeface="Century Gothic"/>
              </a:rPr>
              <a:t>Sans aucun arrosage, proche de la mer et très ensoleillé</a:t>
            </a:r>
            <a:br>
              <a:rPr lang="fr-FR" sz="3600" b="1" strike="noStrike" spc="-1" dirty="0">
                <a:solidFill>
                  <a:srgbClr val="262626"/>
                </a:solidFill>
                <a:latin typeface="Century Gothic"/>
              </a:rPr>
            </a:br>
            <a:br>
              <a:rPr lang="fr-FR" sz="3600" b="1" spc="-1" dirty="0">
                <a:solidFill>
                  <a:srgbClr val="262626"/>
                </a:solidFill>
                <a:latin typeface="Century Gothic"/>
              </a:rPr>
            </a:br>
            <a:br>
              <a:rPr lang="fr-FR" sz="3600" b="1" spc="-1" dirty="0">
                <a:solidFill>
                  <a:srgbClr val="262626"/>
                </a:solidFill>
                <a:latin typeface="Century Gothic"/>
              </a:rPr>
            </a:br>
            <a:endParaRPr lang="en-US" sz="3600" b="1" strike="noStrike" spc="-1" dirty="0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39448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 10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806440" y="212040"/>
            <a:ext cx="3653640" cy="2435400"/>
          </a:xfrm>
          <a:prstGeom prst="rect">
            <a:avLst/>
          </a:prstGeom>
          <a:ln w="0">
            <a:noFill/>
          </a:ln>
        </p:spPr>
      </p:pic>
      <p:pic>
        <p:nvPicPr>
          <p:cNvPr id="155" name="Image 1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02000" y="212040"/>
            <a:ext cx="4932000" cy="3287880"/>
          </a:xfrm>
          <a:prstGeom prst="rect">
            <a:avLst/>
          </a:prstGeom>
          <a:ln w="0">
            <a:noFill/>
          </a:ln>
        </p:spPr>
      </p:pic>
      <p:pic>
        <p:nvPicPr>
          <p:cNvPr id="156" name="Image 1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740200" y="2936160"/>
            <a:ext cx="5855400" cy="3812400"/>
          </a:xfrm>
          <a:prstGeom prst="rect">
            <a:avLst/>
          </a:prstGeom>
          <a:ln w="0">
            <a:noFill/>
          </a:ln>
        </p:spPr>
      </p:pic>
      <p:pic>
        <p:nvPicPr>
          <p:cNvPr id="157" name="Image 1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02000" y="3702600"/>
            <a:ext cx="4568760" cy="3045960"/>
          </a:xfrm>
          <a:prstGeom prst="rect">
            <a:avLst/>
          </a:prstGeom>
          <a:ln w="0">
            <a:noFill/>
          </a:ln>
        </p:spPr>
      </p:pic>
      <p:pic>
        <p:nvPicPr>
          <p:cNvPr id="158" name="Image 19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937080" y="212040"/>
            <a:ext cx="1605600" cy="2467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CBDCC-8C02-A2B8-5D13-DA14686CA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21B62DE-078A-9834-BDEA-15F1FA5C0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39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WhatsApp Image 2025-10-29 at 12.50.31">
            <a:extLst>
              <a:ext uri="{FF2B5EF4-FFF2-40B4-BE49-F238E27FC236}">
                <a16:creationId xmlns:a16="http://schemas.microsoft.com/office/drawing/2014/main" id="{6523BD9A-C27A-8BD5-FDB0-4A26A0F16D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459" y="-176981"/>
            <a:ext cx="10284542" cy="704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23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 4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4217" y="221760"/>
            <a:ext cx="7755120" cy="634500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5" name="Titre 1"/>
          <p:cNvSpPr/>
          <p:nvPr/>
        </p:nvSpPr>
        <p:spPr>
          <a:xfrm>
            <a:off x="8041126" y="586710"/>
            <a:ext cx="4737600" cy="110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 fontScale="99500" lnSpcReduction="10000"/>
          </a:bodyPr>
          <a:lstStyle/>
          <a:p>
            <a:pPr>
              <a:lnSpc>
                <a:spcPct val="100000"/>
              </a:lnSpc>
            </a:pPr>
            <a:r>
              <a:rPr lang="fr-FR" sz="3600" b="1" strike="noStrike" spc="-1" dirty="0">
                <a:solidFill>
                  <a:srgbClr val="262626"/>
                </a:solidFill>
                <a:latin typeface="Century Gothic"/>
              </a:rPr>
              <a:t>Route de Grasse,</a:t>
            </a:r>
            <a:endParaRPr lang="fr-FR" sz="3600" b="1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600" b="1" strike="noStrike" spc="-1" dirty="0">
                <a:solidFill>
                  <a:srgbClr val="262626"/>
                </a:solidFill>
                <a:latin typeface="Century Gothic"/>
              </a:rPr>
              <a:t> retour en grâce</a:t>
            </a:r>
            <a:endParaRPr lang="fr-FR" sz="3600" b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Rectangle 15"/>
          <p:cNvSpPr/>
          <p:nvPr/>
        </p:nvSpPr>
        <p:spPr>
          <a:xfrm>
            <a:off x="8178840" y="3647091"/>
            <a:ext cx="3629229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suffit de s’associer au paysage environnant pour ne faire plus qu’un. </a:t>
            </a:r>
          </a:p>
        </p:txBody>
      </p:sp>
      <p:sp>
        <p:nvSpPr>
          <p:cNvPr id="167" name="Rectangle 5"/>
          <p:cNvSpPr/>
          <p:nvPr/>
        </p:nvSpPr>
        <p:spPr>
          <a:xfrm>
            <a:off x="8178840" y="1863019"/>
            <a:ext cx="339480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Zone commerciale avec 60 000 véhicules par jour. Et alors !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36280-5C79-66B1-EF7A-2E789DA37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86264AC-F4FC-AB2A-B080-37F9E232B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927" y="0"/>
            <a:ext cx="5056623" cy="69844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9D8976-6EB0-4F38-407E-4F2099147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385" y="0"/>
            <a:ext cx="5205615" cy="67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87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 1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79520" y="0"/>
            <a:ext cx="9143640" cy="6857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 1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97920" y="0"/>
            <a:ext cx="9143640" cy="6857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 3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23880" y="0"/>
            <a:ext cx="9143640" cy="6857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 1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01240" y="0"/>
            <a:ext cx="9143640" cy="6857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685840" y="266400"/>
            <a:ext cx="5691960" cy="775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3600" b="1" strike="noStrike" spc="-1" dirty="0">
                <a:solidFill>
                  <a:srgbClr val="262626"/>
                </a:solidFill>
                <a:latin typeface="Century Gothic"/>
              </a:rPr>
              <a:t>Pinède de Juan-Les-Pins</a:t>
            </a:r>
            <a:endParaRPr lang="en-US" sz="3600" b="1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2" name="Rectangle 8"/>
          <p:cNvSpPr/>
          <p:nvPr/>
        </p:nvSpPr>
        <p:spPr>
          <a:xfrm>
            <a:off x="5685840" y="1612537"/>
            <a:ext cx="609552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200" b="0" strike="noStrike" spc="-1" dirty="0">
                <a:solidFill>
                  <a:srgbClr val="000000"/>
                </a:solidFill>
                <a:latin typeface="Calibri"/>
              </a:rPr>
              <a:t>A l’ombre des pins, dans le sable, et pourtant, une œuvre de vies !</a:t>
            </a:r>
            <a:endParaRPr lang="fr-FR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Rectangle 4"/>
          <p:cNvSpPr/>
          <p:nvPr/>
        </p:nvSpPr>
        <p:spPr>
          <a:xfrm>
            <a:off x="5685840" y="3082320"/>
            <a:ext cx="6095520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3200" b="0" strike="noStrike" spc="-1" dirty="0">
                <a:solidFill>
                  <a:srgbClr val="000000"/>
                </a:solidFill>
                <a:latin typeface="Calibri"/>
              </a:rPr>
              <a:t>Au-delà du décoratif, les jardins éveillent nos sens, nous apportent bien-être et sérénité et accueillent la biodiversité.</a:t>
            </a:r>
            <a:endParaRPr lang="fr-FR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4" name="Image 5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954" r="11862"/>
          <a:stretch/>
        </p:blipFill>
        <p:spPr>
          <a:xfrm>
            <a:off x="0" y="-17640"/>
            <a:ext cx="5400000" cy="685764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Wisp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2049</TotalTime>
  <Words>281</Words>
  <Application>Microsoft Office PowerPoint</Application>
  <PresentationFormat>Grand écran</PresentationFormat>
  <Paragraphs>48</Paragraphs>
  <Slides>40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8" baseType="lpstr">
      <vt:lpstr>Algerian</vt:lpstr>
      <vt:lpstr>Arial</vt:lpstr>
      <vt:lpstr>Calibri</vt:lpstr>
      <vt:lpstr>Century Gothic</vt:lpstr>
      <vt:lpstr>Times New Roman</vt:lpstr>
      <vt:lpstr>Wingdings</vt:lpstr>
      <vt:lpstr>Wingdings 3</vt:lpstr>
      <vt:lpstr>Brin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Pinède de Juan-Les-Pins</vt:lpstr>
      <vt:lpstr>Présentation PowerPoint</vt:lpstr>
      <vt:lpstr>Présentation PowerPoint</vt:lpstr>
      <vt:lpstr>Joie de vivre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Marenda Lacan –  Cœur de Ville</vt:lpstr>
      <vt:lpstr>Présentation PowerPoint</vt:lpstr>
      <vt:lpstr>Présentation PowerPoint</vt:lpstr>
      <vt:lpstr>Présentation PowerPoint</vt:lpstr>
      <vt:lpstr>RondPoints –  marqueur de paysage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Jardin à reaction poétique   Recréer l’illusion de fonds marins</vt:lpstr>
      <vt:lpstr>Présentation PowerPoint</vt:lpstr>
      <vt:lpstr>Sans aucun arrosage, proche de la mer et très ensoleillé   </vt:lpstr>
      <vt:lpstr>Présentation PowerPoint</vt:lpstr>
      <vt:lpstr>Présentation PowerPoint</vt:lpstr>
      <vt:lpstr>Présentation PowerPoint</vt:lpstr>
      <vt:lpstr>Présentation PowerPoint</vt:lpstr>
    </vt:vector>
  </TitlesOfParts>
  <Company>Antibes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Aménagement de l’Espace</dc:title>
  <dc:subject/>
  <dc:creator>Dalmasso Philippe</dc:creator>
  <dc:description/>
  <cp:lastModifiedBy>patrick lafforgue</cp:lastModifiedBy>
  <cp:revision>64</cp:revision>
  <dcterms:created xsi:type="dcterms:W3CDTF">2024-06-17T15:41:43Z</dcterms:created>
  <dcterms:modified xsi:type="dcterms:W3CDTF">2025-12-10T17:01:14Z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Grand écran</vt:lpwstr>
  </property>
  <property fmtid="{D5CDD505-2E9C-101B-9397-08002B2CF9AE}" pid="3" name="Slides">
    <vt:i4>24</vt:i4>
  </property>
</Properties>
</file>