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2"/>
  </p:notesMasterIdLst>
  <p:sldIdLst>
    <p:sldId id="268" r:id="rId3"/>
    <p:sldId id="514" r:id="rId4"/>
    <p:sldId id="591" r:id="rId5"/>
    <p:sldId id="486" r:id="rId6"/>
    <p:sldId id="260" r:id="rId7"/>
    <p:sldId id="575" r:id="rId8"/>
    <p:sldId id="502" r:id="rId9"/>
    <p:sldId id="533" r:id="rId10"/>
    <p:sldId id="25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712" autoAdjust="0"/>
  </p:normalViewPr>
  <p:slideViewPr>
    <p:cSldViewPr snapToGrid="0">
      <p:cViewPr varScale="1">
        <p:scale>
          <a:sx n="72" d="100"/>
          <a:sy n="72" d="100"/>
        </p:scale>
        <p:origin x="1790" y="53"/>
      </p:cViewPr>
      <p:guideLst/>
    </p:cSldViewPr>
  </p:slideViewPr>
  <p:notesTextViewPr>
    <p:cViewPr>
      <p:scale>
        <a:sx n="1" d="1"/>
        <a:sy n="1" d="1"/>
      </p:scale>
      <p:origin x="0" y="-10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1DEDF-CA8B-46C5-B44D-DF92D8FADDC7}" type="datetimeFigureOut">
              <a:rPr lang="fr-FR" smtClean="0"/>
              <a:t>10/12/2025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DE66D-520B-4545-9A68-39DCF40587CD}" type="slidenum">
              <a:rPr lang="fr-FR" smtClean="0"/>
              <a:t>‹N°›</a:t>
            </a:fld>
            <a:endParaRPr lang="fr-FR"/>
          </a:p>
        </p:txBody>
      </p:sp>
    </p:spTree>
    <p:extLst>
      <p:ext uri="{BB962C8B-B14F-4D97-AF65-F5344CB8AC3E}">
        <p14:creationId xmlns:p14="http://schemas.microsoft.com/office/powerpoint/2010/main" val="1689687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3 CONCEPTS de création et de plantation, 3 contextes et des quelques questions fondamentales en rapport aux sites:</a:t>
            </a:r>
          </a:p>
          <a:p>
            <a:r>
              <a:rPr lang="fr-FR" dirty="0"/>
              <a:t>Le climat et son dérèglement vers un climat aride?</a:t>
            </a:r>
          </a:p>
          <a:p>
            <a:r>
              <a:rPr lang="fr-FR" dirty="0"/>
              <a:t>Le sol: Matière Organique, Vie du sol, Amendement, Mycorhize  et son paillage minéral ou organique</a:t>
            </a:r>
          </a:p>
          <a:p>
            <a:r>
              <a:rPr lang="fr-FR" dirty="0"/>
              <a:t>La plante adaptée pour durer avec son système racinaire, la plante qui fleurie pour amener de la couleur.</a:t>
            </a:r>
          </a:p>
          <a:p>
            <a:r>
              <a:rPr lang="fr-FR" dirty="0"/>
              <a:t>Est-ce que c’est la solution pour cultiver l’eau. </a:t>
            </a:r>
            <a:r>
              <a:rPr lang="fr-FR"/>
              <a:t>NON</a:t>
            </a:r>
            <a:endParaRPr lang="fr-FR" dirty="0"/>
          </a:p>
        </p:txBody>
      </p:sp>
      <p:sp>
        <p:nvSpPr>
          <p:cNvPr id="4" name="Espace réservé du numéro de diapositive 3"/>
          <p:cNvSpPr>
            <a:spLocks noGrp="1"/>
          </p:cNvSpPr>
          <p:nvPr>
            <p:ph type="sldNum" sz="quarter" idx="5"/>
          </p:nvPr>
        </p:nvSpPr>
        <p:spPr/>
        <p:txBody>
          <a:bodyPr/>
          <a:lstStyle/>
          <a:p>
            <a:fld id="{AE9DE66D-520B-4545-9A68-39DCF40587CD}" type="slidenum">
              <a:rPr lang="fr-FR" smtClean="0"/>
              <a:t>1</a:t>
            </a:fld>
            <a:endParaRPr lang="fr-FR"/>
          </a:p>
        </p:txBody>
      </p:sp>
    </p:spTree>
    <p:extLst>
      <p:ext uri="{BB962C8B-B14F-4D97-AF65-F5344CB8AC3E}">
        <p14:creationId xmlns:p14="http://schemas.microsoft.com/office/powerpoint/2010/main" val="831016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38213" y="750888"/>
            <a:ext cx="5013325" cy="3759200"/>
          </a:xfrm>
        </p:spPr>
      </p:sp>
      <p:sp>
        <p:nvSpPr>
          <p:cNvPr id="3" name="Espace réservé des commentaires 2"/>
          <p:cNvSpPr>
            <a:spLocks noGrp="1"/>
          </p:cNvSpPr>
          <p:nvPr>
            <p:ph type="body" idx="1"/>
          </p:nvPr>
        </p:nvSpPr>
        <p:spPr/>
        <p:txBody>
          <a:bodyPr/>
          <a:lstStyle/>
          <a:p>
            <a:pPr marL="0" indent="0" defTabSz="1100258">
              <a:buFont typeface="Arial" pitchFamily="34" charset="0"/>
              <a:buNone/>
              <a:defRPr/>
            </a:pPr>
            <a:endParaRPr lang="fr-FR" b="1" dirty="0"/>
          </a:p>
        </p:txBody>
      </p:sp>
      <p:sp>
        <p:nvSpPr>
          <p:cNvPr id="4" name="Espace réservé du numéro de diapositive 3"/>
          <p:cNvSpPr>
            <a:spLocks noGrp="1"/>
          </p:cNvSpPr>
          <p:nvPr>
            <p:ph type="sldNum" sz="quarter" idx="10"/>
          </p:nvPr>
        </p:nvSpPr>
        <p:spPr/>
        <p:txBody>
          <a:bodyPr/>
          <a:lstStyle/>
          <a:p>
            <a:fld id="{CF7128FD-A903-4C3A-A707-5C38CCF82400}" type="slidenum">
              <a:rPr lang="fr-FR" smtClean="0"/>
              <a:t>2</a:t>
            </a:fld>
            <a:endParaRPr lang="fr-FR" dirty="0"/>
          </a:p>
        </p:txBody>
      </p:sp>
    </p:spTree>
    <p:extLst>
      <p:ext uri="{BB962C8B-B14F-4D97-AF65-F5344CB8AC3E}">
        <p14:creationId xmlns:p14="http://schemas.microsoft.com/office/powerpoint/2010/main" val="345908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E0ED3-746F-F416-8AE4-1B2DEDAE185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6C97F64-5834-A209-6D45-4DE1E6A2F12A}"/>
              </a:ext>
            </a:extLst>
          </p:cNvPr>
          <p:cNvSpPr>
            <a:spLocks noGrp="1" noRot="1" noChangeAspect="1"/>
          </p:cNvSpPr>
          <p:nvPr>
            <p:ph type="sldImg"/>
          </p:nvPr>
        </p:nvSpPr>
        <p:spPr>
          <a:xfrm>
            <a:off x="938213" y="750888"/>
            <a:ext cx="5013325" cy="3759200"/>
          </a:xfrm>
        </p:spPr>
      </p:sp>
      <p:sp>
        <p:nvSpPr>
          <p:cNvPr id="3" name="Espace réservé des commentaires 2">
            <a:extLst>
              <a:ext uri="{FF2B5EF4-FFF2-40B4-BE49-F238E27FC236}">
                <a16:creationId xmlns:a16="http://schemas.microsoft.com/office/drawing/2014/main" id="{2B41E2BB-391D-5034-BF1B-D796DA787505}"/>
              </a:ext>
            </a:extLst>
          </p:cNvPr>
          <p:cNvSpPr>
            <a:spLocks noGrp="1"/>
          </p:cNvSpPr>
          <p:nvPr>
            <p:ph type="body" idx="1"/>
          </p:nvPr>
        </p:nvSpPr>
        <p:spPr/>
        <p:txBody>
          <a:bodyPr/>
          <a:lstStyle/>
          <a:p>
            <a:pPr marL="288836" indent="-288836" defTabSz="1100258">
              <a:buFont typeface="Arial" pitchFamily="34" charset="0"/>
              <a:buChar char="•"/>
              <a:defRPr/>
            </a:pPr>
            <a:r>
              <a:rPr lang="fr-FR" sz="1600" b="0" dirty="0"/>
              <a:t>Question sur le paillage minéral ou organique avec du broyat de bois.  Amendement du sol? Temps d’adaptation des végétaux aux changements climatiques. Comment amener plus de couleurs avec les rosiers.</a:t>
            </a:r>
          </a:p>
        </p:txBody>
      </p:sp>
      <p:sp>
        <p:nvSpPr>
          <p:cNvPr id="4" name="Espace réservé du numéro de diapositive 3">
            <a:extLst>
              <a:ext uri="{FF2B5EF4-FFF2-40B4-BE49-F238E27FC236}">
                <a16:creationId xmlns:a16="http://schemas.microsoft.com/office/drawing/2014/main" id="{9065C4E8-5AFF-BC15-1CA4-6D3C57FF1088}"/>
              </a:ext>
            </a:extLst>
          </p:cNvPr>
          <p:cNvSpPr>
            <a:spLocks noGrp="1"/>
          </p:cNvSpPr>
          <p:nvPr>
            <p:ph type="sldNum" sz="quarter" idx="10"/>
          </p:nvPr>
        </p:nvSpPr>
        <p:spPr/>
        <p:txBody>
          <a:bodyPr/>
          <a:lstStyle/>
          <a:p>
            <a:fld id="{CF7128FD-A903-4C3A-A707-5C38CCF82400}" type="slidenum">
              <a:rPr lang="fr-FR" smtClean="0"/>
              <a:t>3</a:t>
            </a:fld>
            <a:endParaRPr lang="fr-FR" dirty="0"/>
          </a:p>
        </p:txBody>
      </p:sp>
    </p:spTree>
    <p:extLst>
      <p:ext uri="{BB962C8B-B14F-4D97-AF65-F5344CB8AC3E}">
        <p14:creationId xmlns:p14="http://schemas.microsoft.com/office/powerpoint/2010/main" val="101070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Jardin de M Olivier FILIPI pépiniériste spécialisé des plantes méditerranéennes à Mèze</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4</a:t>
            </a:fld>
            <a:endParaRPr lang="fr-FR"/>
          </a:p>
        </p:txBody>
      </p:sp>
    </p:spTree>
    <p:extLst>
      <p:ext uri="{BB962C8B-B14F-4D97-AF65-F5344CB8AC3E}">
        <p14:creationId xmlns:p14="http://schemas.microsoft.com/office/powerpoint/2010/main" val="270965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Expérimentation de le méthode Filippi / Narbonne</a:t>
            </a:r>
          </a:p>
          <a:p>
            <a:endParaRPr lang="fr-FR" dirty="0"/>
          </a:p>
          <a:p>
            <a:pPr>
              <a:spcBef>
                <a:spcPct val="50000"/>
              </a:spcBef>
            </a:pPr>
            <a:r>
              <a:rPr lang="fr-FR" altLang="fr-FR" sz="1200" dirty="0">
                <a:cs typeface="Times New Roman" panose="02020603050405020304" pitchFamily="18" charset="0"/>
              </a:rPr>
              <a:t>On comprend que la base de l’aménagement d’un espace vert méditerranéen est la suppression des gazons tondus, engraissés et arrosés.</a:t>
            </a:r>
          </a:p>
          <a:p>
            <a:pPr>
              <a:spcBef>
                <a:spcPct val="50000"/>
              </a:spcBef>
            </a:pPr>
            <a:r>
              <a:rPr lang="fr-FR" altLang="fr-FR" sz="1200" dirty="0">
                <a:cs typeface="Times New Roman" panose="02020603050405020304" pitchFamily="18" charset="0"/>
              </a:rPr>
              <a:t>Par contre attention à la recherche de couleurs avec le paillage  et un effet patchwork artificiel. Les éléments de décorations sont importants (mur en pierres sèches, </a:t>
            </a:r>
            <a:r>
              <a:rPr lang="fr-FR" altLang="fr-FR" sz="1200" dirty="0" err="1">
                <a:cs typeface="Times New Roman" panose="02020603050405020304" pitchFamily="18" charset="0"/>
              </a:rPr>
              <a:t>capitelle</a:t>
            </a:r>
            <a:r>
              <a:rPr lang="fr-FR" altLang="fr-FR" sz="1200" dirty="0">
                <a:cs typeface="Times New Roman" panose="02020603050405020304" pitchFamily="18" charset="0"/>
              </a:rPr>
              <a:t>…) pour marquer l’identité de la commune ou du paysage.</a:t>
            </a:r>
          </a:p>
          <a:p>
            <a:endParaRPr lang="fr-FR" dirty="0"/>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5</a:t>
            </a:fld>
            <a:endParaRPr lang="fr-FR"/>
          </a:p>
        </p:txBody>
      </p:sp>
    </p:spTree>
    <p:extLst>
      <p:ext uri="{BB962C8B-B14F-4D97-AF65-F5344CB8AC3E}">
        <p14:creationId xmlns:p14="http://schemas.microsoft.com/office/powerpoint/2010/main" val="319697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Attention à la végétation spontanée et à la pollution de votre sol par les « mauvaises herbes » à la plantation. Elles cassent la composition et la créativité de vos massifs. Si vous paillez utilisez des grosses pierres pour éviter un lit de semences par la poussière des graviers. Utilisez des minéraux locaux et pourquoi pas recyclés comme le </a:t>
            </a:r>
            <a:r>
              <a:rPr lang="fr-FR" dirty="0" err="1"/>
              <a:t>copolight</a:t>
            </a:r>
            <a:r>
              <a:rPr lang="fr-FR" dirty="0"/>
              <a:t>. Le minéral le plus employé en France pour pailler est l’ardoise qui absorbe la chaleur. </a:t>
            </a:r>
          </a:p>
          <a:p>
            <a:endParaRPr lang="fr-FR" dirty="0"/>
          </a:p>
          <a:p>
            <a:r>
              <a:rPr lang="fr-FR" dirty="0"/>
              <a:t>Attention au paillage minéral et aux « jardins d’horreur ». Sur certains territoires Allemand il est « interdit de couvrir son jardin avec des pierres » Loi Bade Wurtemberg car cela a des conséquences néfastes pour l’environnement. Les surfaces minéralisées absorbent et stockent la chaleur et la restituent la nuit. Les jardins secs aggravent les effets canicules et les ilots de chaleurs. Les 20 cm de terre sont primordiaux pour la micro faune et donc la biodiversité.</a:t>
            </a:r>
          </a:p>
          <a:p>
            <a:r>
              <a:rPr lang="fr-FR" dirty="0"/>
              <a:t>La demande est de revégétaliser ces espaces</a:t>
            </a:r>
          </a:p>
        </p:txBody>
      </p:sp>
      <p:sp>
        <p:nvSpPr>
          <p:cNvPr id="4" name="Espace réservé du numéro de diapositive 3"/>
          <p:cNvSpPr>
            <a:spLocks noGrp="1"/>
          </p:cNvSpPr>
          <p:nvPr>
            <p:ph type="sldNum" sz="quarter" idx="5"/>
          </p:nvPr>
        </p:nvSpPr>
        <p:spPr/>
        <p:txBody>
          <a:bodyPr/>
          <a:lstStyle/>
          <a:p>
            <a:fld id="{CD090A63-A761-4982-AEE3-D25CC3321A18}" type="slidenum">
              <a:rPr lang="fr-FR" smtClean="0"/>
              <a:t>7</a:t>
            </a:fld>
            <a:endParaRPr lang="fr-FR"/>
          </a:p>
        </p:txBody>
      </p:sp>
    </p:spTree>
    <p:extLst>
      <p:ext uri="{BB962C8B-B14F-4D97-AF65-F5344CB8AC3E}">
        <p14:creationId xmlns:p14="http://schemas.microsoft.com/office/powerpoint/2010/main" val="2925328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B73939D-CC22-4F57-88D4-481B92EC2DB3}" type="datetimeFigureOut">
              <a:rPr lang="fr-FR" smtClean="0"/>
              <a:t>10/12/2025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216311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B73939D-CC22-4F57-88D4-481B92EC2DB3}" type="datetimeFigureOut">
              <a:rPr lang="fr-FR" smtClean="0"/>
              <a:t>10/12/2025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354655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B73939D-CC22-4F57-88D4-481B92EC2DB3}" type="datetimeFigureOut">
              <a:rPr lang="fr-FR" smtClean="0"/>
              <a:t>10/12/2025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1728040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3FEF6358-ABFC-4418-8588-1F1954DC3D22}" type="slidenum">
              <a:t>‹N°›</a:t>
            </a:fld>
            <a:endParaRPr/>
          </a:p>
        </p:txBody>
      </p:sp>
      <p:sp>
        <p:nvSpPr>
          <p:cNvPr id="4" name="PlaceHolder 3"/>
          <p:cNvSpPr>
            <a:spLocks noGrp="1"/>
          </p:cNvSpPr>
          <p:nvPr>
            <p:ph type="dt" idx="4"/>
          </p:nvPr>
        </p:nvSpPr>
        <p:spPr/>
        <p:txBody>
          <a:bodyPr/>
          <a:lstStyle/>
          <a:p>
            <a:endParaRPr/>
          </a:p>
        </p:txBody>
      </p:sp>
    </p:spTree>
    <p:extLst>
      <p:ext uri="{BB962C8B-B14F-4D97-AF65-F5344CB8AC3E}">
        <p14:creationId xmlns:p14="http://schemas.microsoft.com/office/powerpoint/2010/main" val="758316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2"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03" name="PlaceHolder 2"/>
          <p:cNvSpPr>
            <a:spLocks noGrp="1"/>
          </p:cNvSpPr>
          <p:nvPr>
            <p:ph type="subTitle"/>
          </p:nvPr>
        </p:nvSpPr>
        <p:spPr>
          <a:xfrm>
            <a:off x="1941840" y="2133720"/>
            <a:ext cx="6686280" cy="3777120"/>
          </a:xfrm>
          <a:prstGeom prst="rect">
            <a:avLst/>
          </a:prstGeom>
          <a:noFill/>
          <a:ln w="0">
            <a:noFill/>
          </a:ln>
        </p:spPr>
        <p:txBody>
          <a:bodyPr lIns="0" tIns="0" rIns="0" bIns="0" anchor="ctr">
            <a:noAutofit/>
          </a:bodyPr>
          <a:lstStyle>
            <a:lvl1pPr indent="0" algn="ctr">
              <a:buNone/>
              <a:defRPr/>
            </a:lvl1pPr>
          </a:lstStyle>
          <a:p>
            <a:pPr indent="0" algn="ctr">
              <a:buNone/>
            </a:pPr>
            <a:endParaRPr lang="fr-FR" sz="24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67EA68D1-2271-4A99-A48E-9AD4C57EEF66}" type="slidenum">
              <a:t>‹N°›</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2123019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05" name="PlaceHolder 2"/>
          <p:cNvSpPr>
            <a:spLocks noGrp="1"/>
          </p:cNvSpPr>
          <p:nvPr>
            <p:ph/>
          </p:nvPr>
        </p:nvSpPr>
        <p:spPr>
          <a:xfrm>
            <a:off x="1941840" y="2133720"/>
            <a:ext cx="6686280" cy="377712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D735FFDA-5861-452F-95F9-BA71A247F19F}" type="slidenum">
              <a:t>‹N°›</a:t>
            </a:fld>
            <a:endParaRPr/>
          </a:p>
        </p:txBody>
      </p:sp>
      <p:sp>
        <p:nvSpPr>
          <p:cNvPr id="6" name="PlaceHolder 5"/>
          <p:cNvSpPr>
            <a:spLocks noGrp="1"/>
          </p:cNvSpPr>
          <p:nvPr>
            <p:ph type="dt" idx="4"/>
          </p:nvPr>
        </p:nvSpPr>
        <p:spPr/>
        <p:txBody>
          <a:bodyPr/>
          <a:lstStyle/>
          <a:p>
            <a:endParaRPr/>
          </a:p>
        </p:txBody>
      </p:sp>
    </p:spTree>
    <p:extLst>
      <p:ext uri="{BB962C8B-B14F-4D97-AF65-F5344CB8AC3E}">
        <p14:creationId xmlns:p14="http://schemas.microsoft.com/office/powerpoint/2010/main" val="3158594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07" name="PlaceHolder 2"/>
          <p:cNvSpPr>
            <a:spLocks noGrp="1"/>
          </p:cNvSpPr>
          <p:nvPr>
            <p:ph/>
          </p:nvPr>
        </p:nvSpPr>
        <p:spPr>
          <a:xfrm>
            <a:off x="1941840" y="2133720"/>
            <a:ext cx="3262680" cy="377712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08" name="PlaceHolder 3"/>
          <p:cNvSpPr>
            <a:spLocks noGrp="1"/>
          </p:cNvSpPr>
          <p:nvPr>
            <p:ph/>
          </p:nvPr>
        </p:nvSpPr>
        <p:spPr>
          <a:xfrm>
            <a:off x="5367870" y="2133720"/>
            <a:ext cx="3262680" cy="377712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FE1414AD-EFF4-4FFE-B1A1-918EBDAF774A}" type="slidenum">
              <a:t>‹N°›</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2051519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9"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A956E619-7E5E-47FF-8135-BC9FB944A343}" type="slidenum">
              <a:t>‹N°›</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2506556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0" name="PlaceHolder 1"/>
          <p:cNvSpPr>
            <a:spLocks noGrp="1"/>
          </p:cNvSpPr>
          <p:nvPr>
            <p:ph type="subTitle"/>
          </p:nvPr>
        </p:nvSpPr>
        <p:spPr>
          <a:xfrm>
            <a:off x="1944810" y="624240"/>
            <a:ext cx="6683580" cy="5937120"/>
          </a:xfrm>
          <a:prstGeom prst="rect">
            <a:avLst/>
          </a:prstGeom>
          <a:noFill/>
          <a:ln w="0">
            <a:noFill/>
          </a:ln>
        </p:spPr>
        <p:txBody>
          <a:bodyPr lIns="0" tIns="0" rIns="0" bIns="0" anchor="ctr">
            <a:noAutofit/>
          </a:bodyPr>
          <a:lstStyle/>
          <a:p>
            <a:pPr algn="ctr"/>
            <a:endParaRPr lang="fr-FR" sz="24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94A64AF3-67E1-44A6-8120-D1F59BE02609}" type="slidenum">
              <a:t>‹N°›</a:t>
            </a:fld>
            <a:endParaRPr/>
          </a:p>
        </p:txBody>
      </p:sp>
      <p:sp>
        <p:nvSpPr>
          <p:cNvPr id="5" name="PlaceHolder 4"/>
          <p:cNvSpPr>
            <a:spLocks noGrp="1"/>
          </p:cNvSpPr>
          <p:nvPr>
            <p:ph type="dt" idx="4"/>
          </p:nvPr>
        </p:nvSpPr>
        <p:spPr/>
        <p:txBody>
          <a:bodyPr/>
          <a:lstStyle/>
          <a:p>
            <a:endParaRPr/>
          </a:p>
        </p:txBody>
      </p:sp>
    </p:spTree>
    <p:extLst>
      <p:ext uri="{BB962C8B-B14F-4D97-AF65-F5344CB8AC3E}">
        <p14:creationId xmlns:p14="http://schemas.microsoft.com/office/powerpoint/2010/main" val="391403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12" name="PlaceHolder 2"/>
          <p:cNvSpPr>
            <a:spLocks noGrp="1"/>
          </p:cNvSpPr>
          <p:nvPr>
            <p:ph/>
          </p:nvPr>
        </p:nvSpPr>
        <p:spPr>
          <a:xfrm>
            <a:off x="1941840" y="21337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13" name="PlaceHolder 3"/>
          <p:cNvSpPr>
            <a:spLocks noGrp="1"/>
          </p:cNvSpPr>
          <p:nvPr>
            <p:ph/>
          </p:nvPr>
        </p:nvSpPr>
        <p:spPr>
          <a:xfrm>
            <a:off x="5367870" y="2133720"/>
            <a:ext cx="3262680" cy="377712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14" name="PlaceHolder 4"/>
          <p:cNvSpPr>
            <a:spLocks noGrp="1"/>
          </p:cNvSpPr>
          <p:nvPr>
            <p:ph/>
          </p:nvPr>
        </p:nvSpPr>
        <p:spPr>
          <a:xfrm>
            <a:off x="1941840" y="41065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95652258-57FF-423F-B72E-6200DF18D51F}" type="slidenum">
              <a:t>‹N°›</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333549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16" name="PlaceHolder 2"/>
          <p:cNvSpPr>
            <a:spLocks noGrp="1"/>
          </p:cNvSpPr>
          <p:nvPr>
            <p:ph/>
          </p:nvPr>
        </p:nvSpPr>
        <p:spPr>
          <a:xfrm>
            <a:off x="1941840" y="2133720"/>
            <a:ext cx="3262680" cy="377712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17" name="PlaceHolder 3"/>
          <p:cNvSpPr>
            <a:spLocks noGrp="1"/>
          </p:cNvSpPr>
          <p:nvPr>
            <p:ph/>
          </p:nvPr>
        </p:nvSpPr>
        <p:spPr>
          <a:xfrm>
            <a:off x="5367870" y="21337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18" name="PlaceHolder 4"/>
          <p:cNvSpPr>
            <a:spLocks noGrp="1"/>
          </p:cNvSpPr>
          <p:nvPr>
            <p:ph/>
          </p:nvPr>
        </p:nvSpPr>
        <p:spPr>
          <a:xfrm>
            <a:off x="5367870" y="41065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25480483-EA7E-4983-95DC-918A5DB777DF}" type="slidenum">
              <a:t>‹N°›</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147427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B73939D-CC22-4F57-88D4-481B92EC2DB3}" type="datetimeFigureOut">
              <a:rPr lang="fr-FR" smtClean="0"/>
              <a:t>10/12/2025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2168409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20" name="PlaceHolder 2"/>
          <p:cNvSpPr>
            <a:spLocks noGrp="1"/>
          </p:cNvSpPr>
          <p:nvPr>
            <p:ph/>
          </p:nvPr>
        </p:nvSpPr>
        <p:spPr>
          <a:xfrm>
            <a:off x="1941840" y="21337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21" name="PlaceHolder 3"/>
          <p:cNvSpPr>
            <a:spLocks noGrp="1"/>
          </p:cNvSpPr>
          <p:nvPr>
            <p:ph/>
          </p:nvPr>
        </p:nvSpPr>
        <p:spPr>
          <a:xfrm>
            <a:off x="5367870" y="21337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22" name="PlaceHolder 4"/>
          <p:cNvSpPr>
            <a:spLocks noGrp="1"/>
          </p:cNvSpPr>
          <p:nvPr>
            <p:ph/>
          </p:nvPr>
        </p:nvSpPr>
        <p:spPr>
          <a:xfrm>
            <a:off x="1941840" y="4106520"/>
            <a:ext cx="66862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5CBFF58A-F507-4C41-A5E7-6E461B06954A}" type="slidenum">
              <a:t>‹N°›</a:t>
            </a:fld>
            <a:endParaRPr/>
          </a:p>
        </p:txBody>
      </p:sp>
      <p:sp>
        <p:nvSpPr>
          <p:cNvPr id="8" name="PlaceHolder 7"/>
          <p:cNvSpPr>
            <a:spLocks noGrp="1"/>
          </p:cNvSpPr>
          <p:nvPr>
            <p:ph type="dt" idx="4"/>
          </p:nvPr>
        </p:nvSpPr>
        <p:spPr/>
        <p:txBody>
          <a:bodyPr/>
          <a:lstStyle/>
          <a:p>
            <a:endParaRPr/>
          </a:p>
        </p:txBody>
      </p:sp>
    </p:spTree>
    <p:extLst>
      <p:ext uri="{BB962C8B-B14F-4D97-AF65-F5344CB8AC3E}">
        <p14:creationId xmlns:p14="http://schemas.microsoft.com/office/powerpoint/2010/main" val="2455433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24" name="PlaceHolder 2"/>
          <p:cNvSpPr>
            <a:spLocks noGrp="1"/>
          </p:cNvSpPr>
          <p:nvPr>
            <p:ph/>
          </p:nvPr>
        </p:nvSpPr>
        <p:spPr>
          <a:xfrm>
            <a:off x="1941840" y="2133720"/>
            <a:ext cx="66862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25" name="PlaceHolder 3"/>
          <p:cNvSpPr>
            <a:spLocks noGrp="1"/>
          </p:cNvSpPr>
          <p:nvPr>
            <p:ph/>
          </p:nvPr>
        </p:nvSpPr>
        <p:spPr>
          <a:xfrm>
            <a:off x="1941840" y="4106520"/>
            <a:ext cx="66862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AACF5A85-AED4-4F1E-802A-90869A837BC6}" type="slidenum">
              <a:t>‹N°›</a:t>
            </a:fld>
            <a:endParaRPr/>
          </a:p>
        </p:txBody>
      </p:sp>
      <p:sp>
        <p:nvSpPr>
          <p:cNvPr id="7" name="PlaceHolder 6"/>
          <p:cNvSpPr>
            <a:spLocks noGrp="1"/>
          </p:cNvSpPr>
          <p:nvPr>
            <p:ph type="dt" idx="4"/>
          </p:nvPr>
        </p:nvSpPr>
        <p:spPr/>
        <p:txBody>
          <a:bodyPr/>
          <a:lstStyle/>
          <a:p>
            <a:endParaRPr/>
          </a:p>
        </p:txBody>
      </p:sp>
    </p:spTree>
    <p:extLst>
      <p:ext uri="{BB962C8B-B14F-4D97-AF65-F5344CB8AC3E}">
        <p14:creationId xmlns:p14="http://schemas.microsoft.com/office/powerpoint/2010/main" val="1097427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27" name="PlaceHolder 2"/>
          <p:cNvSpPr>
            <a:spLocks noGrp="1"/>
          </p:cNvSpPr>
          <p:nvPr>
            <p:ph/>
          </p:nvPr>
        </p:nvSpPr>
        <p:spPr>
          <a:xfrm>
            <a:off x="1941840" y="21337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28" name="PlaceHolder 3"/>
          <p:cNvSpPr>
            <a:spLocks noGrp="1"/>
          </p:cNvSpPr>
          <p:nvPr>
            <p:ph/>
          </p:nvPr>
        </p:nvSpPr>
        <p:spPr>
          <a:xfrm>
            <a:off x="5367870" y="21337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29" name="PlaceHolder 4"/>
          <p:cNvSpPr>
            <a:spLocks noGrp="1"/>
          </p:cNvSpPr>
          <p:nvPr>
            <p:ph/>
          </p:nvPr>
        </p:nvSpPr>
        <p:spPr>
          <a:xfrm>
            <a:off x="1941840" y="41065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30" name="PlaceHolder 5"/>
          <p:cNvSpPr>
            <a:spLocks noGrp="1"/>
          </p:cNvSpPr>
          <p:nvPr>
            <p:ph/>
          </p:nvPr>
        </p:nvSpPr>
        <p:spPr>
          <a:xfrm>
            <a:off x="5367870" y="4106520"/>
            <a:ext cx="326268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FCD2BB8B-B1E7-49DE-BC41-58DCE5512570}" type="slidenum">
              <a:t>‹N°›</a:t>
            </a:fld>
            <a:endParaRPr/>
          </a:p>
        </p:txBody>
      </p:sp>
      <p:sp>
        <p:nvSpPr>
          <p:cNvPr id="9" name="PlaceHolder 8"/>
          <p:cNvSpPr>
            <a:spLocks noGrp="1"/>
          </p:cNvSpPr>
          <p:nvPr>
            <p:ph type="dt" idx="4"/>
          </p:nvPr>
        </p:nvSpPr>
        <p:spPr/>
        <p:txBody>
          <a:bodyPr/>
          <a:lstStyle/>
          <a:p>
            <a:endParaRPr/>
          </a:p>
        </p:txBody>
      </p:sp>
    </p:spTree>
    <p:extLst>
      <p:ext uri="{BB962C8B-B14F-4D97-AF65-F5344CB8AC3E}">
        <p14:creationId xmlns:p14="http://schemas.microsoft.com/office/powerpoint/2010/main" val="3037885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1944810" y="624240"/>
            <a:ext cx="6683580" cy="1280520"/>
          </a:xfrm>
          <a:prstGeom prst="rect">
            <a:avLst/>
          </a:prstGeom>
          <a:noFill/>
          <a:ln w="0">
            <a:noFill/>
          </a:ln>
        </p:spPr>
        <p:txBody>
          <a:bodyPr lIns="0" tIns="0" rIns="0" bIns="0" anchor="ctr">
            <a:noAutofit/>
          </a:bodyPr>
          <a:lstStyle>
            <a:lvl1pPr indent="0">
              <a:buNone/>
              <a:defRPr/>
            </a:lvl1pPr>
          </a:lstStyle>
          <a:p>
            <a:pPr indent="0">
              <a:buNone/>
            </a:pPr>
            <a:endParaRPr lang="en-US" sz="1350" b="0" strike="noStrike" spc="-1">
              <a:solidFill>
                <a:srgbClr val="000000"/>
              </a:solidFill>
              <a:latin typeface="Century Gothic"/>
            </a:endParaRPr>
          </a:p>
        </p:txBody>
      </p:sp>
      <p:sp>
        <p:nvSpPr>
          <p:cNvPr id="132" name="PlaceHolder 2"/>
          <p:cNvSpPr>
            <a:spLocks noGrp="1"/>
          </p:cNvSpPr>
          <p:nvPr>
            <p:ph/>
          </p:nvPr>
        </p:nvSpPr>
        <p:spPr>
          <a:xfrm>
            <a:off x="1941840" y="2133720"/>
            <a:ext cx="215271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33" name="PlaceHolder 3"/>
          <p:cNvSpPr>
            <a:spLocks noGrp="1"/>
          </p:cNvSpPr>
          <p:nvPr>
            <p:ph/>
          </p:nvPr>
        </p:nvSpPr>
        <p:spPr>
          <a:xfrm>
            <a:off x="4202550" y="2133720"/>
            <a:ext cx="215271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34" name="PlaceHolder 4"/>
          <p:cNvSpPr>
            <a:spLocks noGrp="1"/>
          </p:cNvSpPr>
          <p:nvPr>
            <p:ph/>
          </p:nvPr>
        </p:nvSpPr>
        <p:spPr>
          <a:xfrm>
            <a:off x="6462990" y="2133720"/>
            <a:ext cx="215271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35" name="PlaceHolder 5"/>
          <p:cNvSpPr>
            <a:spLocks noGrp="1"/>
          </p:cNvSpPr>
          <p:nvPr>
            <p:ph/>
          </p:nvPr>
        </p:nvSpPr>
        <p:spPr>
          <a:xfrm>
            <a:off x="1941840" y="4106520"/>
            <a:ext cx="215271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36" name="PlaceHolder 6"/>
          <p:cNvSpPr>
            <a:spLocks noGrp="1"/>
          </p:cNvSpPr>
          <p:nvPr>
            <p:ph/>
          </p:nvPr>
        </p:nvSpPr>
        <p:spPr>
          <a:xfrm>
            <a:off x="4202550" y="4106520"/>
            <a:ext cx="215271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137" name="PlaceHolder 7"/>
          <p:cNvSpPr>
            <a:spLocks noGrp="1"/>
          </p:cNvSpPr>
          <p:nvPr>
            <p:ph/>
          </p:nvPr>
        </p:nvSpPr>
        <p:spPr>
          <a:xfrm>
            <a:off x="6462990" y="4106520"/>
            <a:ext cx="2152710" cy="1801440"/>
          </a:xfrm>
          <a:prstGeom prst="rect">
            <a:avLst/>
          </a:prstGeom>
          <a:noFill/>
          <a:ln w="0">
            <a:noFill/>
          </a:ln>
        </p:spPr>
        <p:txBody>
          <a:bodyPr lIns="0" tIns="0" rIns="0" bIns="0" anchor="t">
            <a:normAutofit/>
          </a:bodyPr>
          <a:lstStyle>
            <a:lvl1pPr indent="0">
              <a:spcBef>
                <a:spcPts val="1063"/>
              </a:spcBef>
              <a:buNone/>
              <a:defRPr/>
            </a:lvl1pPr>
          </a:lstStyle>
          <a:p>
            <a:pPr indent="0">
              <a:spcBef>
                <a:spcPts val="1417"/>
              </a:spcBef>
              <a:buNone/>
            </a:pPr>
            <a:endParaRPr lang="en-US" sz="1350" b="0" strike="noStrike" spc="-1">
              <a:solidFill>
                <a:srgbClr val="404040"/>
              </a:solidFill>
              <a:latin typeface="Century Gothic"/>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041C7AB9-E20C-4ABE-B3E9-49C48A41A847}" type="slidenum">
              <a:t>‹N°›</a:t>
            </a:fld>
            <a:endParaRPr/>
          </a:p>
        </p:txBody>
      </p:sp>
      <p:sp>
        <p:nvSpPr>
          <p:cNvPr id="11" name="PlaceHolder 10"/>
          <p:cNvSpPr>
            <a:spLocks noGrp="1"/>
          </p:cNvSpPr>
          <p:nvPr>
            <p:ph type="dt" idx="4"/>
          </p:nvPr>
        </p:nvSpPr>
        <p:spPr/>
        <p:txBody>
          <a:bodyPr/>
          <a:lstStyle/>
          <a:p>
            <a:endParaRPr/>
          </a:p>
        </p:txBody>
      </p:sp>
    </p:spTree>
    <p:extLst>
      <p:ext uri="{BB962C8B-B14F-4D97-AF65-F5344CB8AC3E}">
        <p14:creationId xmlns:p14="http://schemas.microsoft.com/office/powerpoint/2010/main" val="4167110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0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B73939D-CC22-4F57-88D4-481B92EC2DB3}" type="datetimeFigureOut">
              <a:rPr lang="fr-FR" smtClean="0"/>
              <a:t>10/12/2025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340241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B73939D-CC22-4F57-88D4-481B92EC2DB3}" type="datetimeFigureOut">
              <a:rPr lang="fr-FR" smtClean="0"/>
              <a:t>10/12/2025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1594085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B73939D-CC22-4F57-88D4-481B92EC2DB3}" type="datetimeFigureOut">
              <a:rPr lang="fr-FR" smtClean="0"/>
              <a:t>10/12/2025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128815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B73939D-CC22-4F57-88D4-481B92EC2DB3}" type="datetimeFigureOut">
              <a:rPr lang="fr-FR" smtClean="0"/>
              <a:t>10/12/2025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1338308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73939D-CC22-4F57-88D4-481B92EC2DB3}" type="datetimeFigureOut">
              <a:rPr lang="fr-FR" smtClean="0"/>
              <a:t>10/12/2025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320327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B73939D-CC22-4F57-88D4-481B92EC2DB3}" type="datetimeFigureOut">
              <a:rPr lang="fr-FR" smtClean="0"/>
              <a:t>10/12/2025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4220564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B73939D-CC22-4F57-88D4-481B92EC2DB3}" type="datetimeFigureOut">
              <a:rPr lang="fr-FR" smtClean="0"/>
              <a:t>10/12/2025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9C8D6E9-58EB-4C49-BC41-4F67E6332545}" type="slidenum">
              <a:rPr lang="fr-FR" smtClean="0"/>
              <a:t>‹N°›</a:t>
            </a:fld>
            <a:endParaRPr lang="fr-FR"/>
          </a:p>
        </p:txBody>
      </p:sp>
    </p:spTree>
    <p:extLst>
      <p:ext uri="{BB962C8B-B14F-4D97-AF65-F5344CB8AC3E}">
        <p14:creationId xmlns:p14="http://schemas.microsoft.com/office/powerpoint/2010/main" val="1300174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73939D-CC22-4F57-88D4-481B92EC2DB3}" type="datetimeFigureOut">
              <a:rPr lang="fr-FR" smtClean="0"/>
              <a:t>10/12/2025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C8D6E9-58EB-4C49-BC41-4F67E6332545}" type="slidenum">
              <a:rPr lang="fr-FR" smtClean="0"/>
              <a:t>‹N°›</a:t>
            </a:fld>
            <a:endParaRPr lang="fr-FR"/>
          </a:p>
        </p:txBody>
      </p:sp>
    </p:spTree>
    <p:extLst>
      <p:ext uri="{BB962C8B-B14F-4D97-AF65-F5344CB8AC3E}">
        <p14:creationId xmlns:p14="http://schemas.microsoft.com/office/powerpoint/2010/main" val="36549199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FE7C4"/>
            </a:gs>
          </a:gsLst>
          <a:path path="circle">
            <a:fillToRect l="25000" t="25000" r="75000" b="75000"/>
          </a:path>
        </a:gradFill>
        <a:effectLst/>
      </p:bgPr>
    </p:bg>
    <p:spTree>
      <p:nvGrpSpPr>
        <p:cNvPr id="1" name=""/>
        <p:cNvGrpSpPr/>
        <p:nvPr/>
      </p:nvGrpSpPr>
      <p:grpSpPr>
        <a:xfrm>
          <a:off x="0" y="0"/>
          <a:ext cx="0" cy="0"/>
          <a:chOff x="0" y="0"/>
          <a:chExt cx="0" cy="0"/>
        </a:xfrm>
      </p:grpSpPr>
      <p:grpSp>
        <p:nvGrpSpPr>
          <p:cNvPr id="69" name="Group 22"/>
          <p:cNvGrpSpPr/>
          <p:nvPr/>
        </p:nvGrpSpPr>
        <p:grpSpPr>
          <a:xfrm>
            <a:off x="0" y="228600"/>
            <a:ext cx="2138400" cy="6638400"/>
            <a:chOff x="0" y="228600"/>
            <a:chExt cx="2851200" cy="6638400"/>
          </a:xfrm>
        </p:grpSpPr>
        <p:sp>
          <p:nvSpPr>
            <p:cNvPr id="70" name="Freeform 11"/>
            <p:cNvSpPr/>
            <p:nvPr/>
          </p:nvSpPr>
          <p:spPr>
            <a:xfrm>
              <a:off x="0" y="2575080"/>
              <a:ext cx="100440" cy="625680"/>
            </a:xfrm>
            <a:custGeom>
              <a:avLst/>
              <a:gdLst>
                <a:gd name="textAreaLeft" fmla="*/ 0 w 100440"/>
                <a:gd name="textAreaRight" fmla="*/ 100800 w 100440"/>
                <a:gd name="textAreaTop" fmla="*/ 0 h 625680"/>
                <a:gd name="textAreaBottom" fmla="*/ 626040 h 625680"/>
              </a:gdLst>
              <a:ahLst/>
              <a:cxnLst/>
              <a:rect l="textAreaLeft" t="textAreaTop" r="textAreaRight" b="textAreaBottom"/>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1" name="Freeform 12"/>
            <p:cNvSpPr/>
            <p:nvPr/>
          </p:nvSpPr>
          <p:spPr>
            <a:xfrm>
              <a:off x="128520" y="3156480"/>
              <a:ext cx="646200" cy="2322000"/>
            </a:xfrm>
            <a:custGeom>
              <a:avLst/>
              <a:gdLst>
                <a:gd name="textAreaLeft" fmla="*/ 0 w 646200"/>
                <a:gd name="textAreaRight" fmla="*/ 646560 w 646200"/>
                <a:gd name="textAreaTop" fmla="*/ 0 h 2322000"/>
                <a:gd name="textAreaBottom" fmla="*/ 2322360 h 2322000"/>
              </a:gdLst>
              <a:ahLst/>
              <a:cxnLst/>
              <a:rect l="textAreaLeft" t="textAreaTop" r="textAreaRight" b="textAreaBottom"/>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2" name="Freeform 13"/>
            <p:cNvSpPr/>
            <p:nvPr/>
          </p:nvSpPr>
          <p:spPr>
            <a:xfrm>
              <a:off x="807120" y="5447160"/>
              <a:ext cx="609120" cy="1419840"/>
            </a:xfrm>
            <a:custGeom>
              <a:avLst/>
              <a:gdLst>
                <a:gd name="textAreaLeft" fmla="*/ 0 w 609120"/>
                <a:gd name="textAreaRight" fmla="*/ 609480 w 609120"/>
                <a:gd name="textAreaTop" fmla="*/ 0 h 1419840"/>
                <a:gd name="textAreaBottom" fmla="*/ 1420200 h 1419840"/>
              </a:gdLst>
              <a:ahLst/>
              <a:cxnLst/>
              <a:rect l="textAreaLeft" t="textAreaTop" r="textAreaRight" b="textAreaBottom"/>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3" name="Freeform 14"/>
            <p:cNvSpPr/>
            <p:nvPr/>
          </p:nvSpPr>
          <p:spPr>
            <a:xfrm>
              <a:off x="959760" y="6503760"/>
              <a:ext cx="171000" cy="363240"/>
            </a:xfrm>
            <a:custGeom>
              <a:avLst/>
              <a:gdLst>
                <a:gd name="textAreaLeft" fmla="*/ 0 w 171000"/>
                <a:gd name="textAreaRight" fmla="*/ 171360 w 171000"/>
                <a:gd name="textAreaTop" fmla="*/ 0 h 363240"/>
                <a:gd name="textAreaBottom" fmla="*/ 363600 h 363240"/>
              </a:gdLst>
              <a:ahLst/>
              <a:cxnLst/>
              <a:rect l="textAreaLeft" t="textAreaTop" r="textAreaRight" b="textAreaBottom"/>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4" name="Freeform 15"/>
            <p:cNvSpPr/>
            <p:nvPr/>
          </p:nvSpPr>
          <p:spPr>
            <a:xfrm>
              <a:off x="100800" y="3201120"/>
              <a:ext cx="821520" cy="3328200"/>
            </a:xfrm>
            <a:custGeom>
              <a:avLst/>
              <a:gdLst>
                <a:gd name="textAreaLeft" fmla="*/ 0 w 821520"/>
                <a:gd name="textAreaRight" fmla="*/ 821880 w 821520"/>
                <a:gd name="textAreaTop" fmla="*/ 0 h 3328200"/>
                <a:gd name="textAreaBottom" fmla="*/ 3328560 h 3328200"/>
              </a:gdLst>
              <a:ahLst/>
              <a:cxnLst/>
              <a:rect l="textAreaLeft" t="textAreaTop" r="textAreaRight" b="textAreaBottom"/>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5" name="Freeform 16"/>
            <p:cNvSpPr/>
            <p:nvPr/>
          </p:nvSpPr>
          <p:spPr>
            <a:xfrm>
              <a:off x="22320" y="228600"/>
              <a:ext cx="105840" cy="2927520"/>
            </a:xfrm>
            <a:custGeom>
              <a:avLst/>
              <a:gdLst>
                <a:gd name="textAreaLeft" fmla="*/ 0 w 105840"/>
                <a:gd name="textAreaRight" fmla="*/ 106200 w 105840"/>
                <a:gd name="textAreaTop" fmla="*/ 0 h 2927520"/>
                <a:gd name="textAreaBottom" fmla="*/ 2927880 h 2927520"/>
              </a:gdLst>
              <a:ahLst/>
              <a:cxnLst/>
              <a:rect l="textAreaLeft" t="textAreaTop" r="textAreaRight" b="textAreaBottom"/>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6" name="Freeform 17"/>
            <p:cNvSpPr/>
            <p:nvPr/>
          </p:nvSpPr>
          <p:spPr>
            <a:xfrm>
              <a:off x="78120" y="2944080"/>
              <a:ext cx="77760" cy="493560"/>
            </a:xfrm>
            <a:custGeom>
              <a:avLst/>
              <a:gdLst>
                <a:gd name="textAreaLeft" fmla="*/ 0 w 77760"/>
                <a:gd name="textAreaRight" fmla="*/ 78120 w 77760"/>
                <a:gd name="textAreaTop" fmla="*/ 0 h 493560"/>
                <a:gd name="textAreaBottom" fmla="*/ 493920 h 493560"/>
              </a:gdLst>
              <a:ahLst/>
              <a:cxnLst/>
              <a:rect l="textAreaLeft" t="textAreaTop" r="textAreaRight" b="textAreaBottom"/>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7" name="Freeform 18"/>
            <p:cNvSpPr/>
            <p:nvPr/>
          </p:nvSpPr>
          <p:spPr>
            <a:xfrm>
              <a:off x="769680" y="5478840"/>
              <a:ext cx="189720" cy="1024560"/>
            </a:xfrm>
            <a:custGeom>
              <a:avLst/>
              <a:gdLst>
                <a:gd name="textAreaLeft" fmla="*/ 0 w 189720"/>
                <a:gd name="textAreaRight" fmla="*/ 190080 w 189720"/>
                <a:gd name="textAreaTop" fmla="*/ 0 h 1024560"/>
                <a:gd name="textAreaBottom" fmla="*/ 1024920 h 1024560"/>
              </a:gdLst>
              <a:ahLst/>
              <a:cxnLst/>
              <a:rect l="textAreaLeft" t="textAreaTop" r="textAreaRight" b="textAreaBottom"/>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8" name="Freeform 19"/>
            <p:cNvSpPr/>
            <p:nvPr/>
          </p:nvSpPr>
          <p:spPr>
            <a:xfrm>
              <a:off x="775440" y="1398960"/>
              <a:ext cx="2075760" cy="4047840"/>
            </a:xfrm>
            <a:custGeom>
              <a:avLst/>
              <a:gdLst>
                <a:gd name="textAreaLeft" fmla="*/ 0 w 2075760"/>
                <a:gd name="textAreaRight" fmla="*/ 2076120 w 2075760"/>
                <a:gd name="textAreaTop" fmla="*/ 0 h 4047840"/>
                <a:gd name="textAreaBottom" fmla="*/ 4048200 h 4047840"/>
              </a:gdLst>
              <a:ahLst/>
              <a:cxnLst/>
              <a:rect l="textAreaLeft" t="textAreaTop" r="textAreaRight" b="textAreaBottom"/>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79" name="Freeform 20"/>
            <p:cNvSpPr/>
            <p:nvPr/>
          </p:nvSpPr>
          <p:spPr>
            <a:xfrm>
              <a:off x="922680" y="6530040"/>
              <a:ext cx="161640" cy="336960"/>
            </a:xfrm>
            <a:custGeom>
              <a:avLst/>
              <a:gdLst>
                <a:gd name="textAreaLeft" fmla="*/ 0 w 161640"/>
                <a:gd name="textAreaRight" fmla="*/ 162000 w 161640"/>
                <a:gd name="textAreaTop" fmla="*/ 0 h 336960"/>
                <a:gd name="textAreaBottom" fmla="*/ 337320 h 336960"/>
              </a:gdLst>
              <a:ahLst/>
              <a:cxnLst/>
              <a:rect l="textAreaLeft" t="textAreaTop" r="textAreaRight" b="textAreaBottom"/>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0" name="Freeform 21"/>
            <p:cNvSpPr/>
            <p:nvPr/>
          </p:nvSpPr>
          <p:spPr>
            <a:xfrm>
              <a:off x="769680" y="5359320"/>
              <a:ext cx="37080" cy="221400"/>
            </a:xfrm>
            <a:custGeom>
              <a:avLst/>
              <a:gdLst>
                <a:gd name="textAreaLeft" fmla="*/ 0 w 37080"/>
                <a:gd name="textAreaRight" fmla="*/ 37440 w 37080"/>
                <a:gd name="textAreaTop" fmla="*/ 0 h 221400"/>
                <a:gd name="textAreaBottom" fmla="*/ 221760 h 221400"/>
              </a:gdLst>
              <a:ahLst/>
              <a:cxnLst/>
              <a:rect l="textAreaLeft" t="textAreaTop" r="textAreaRight" b="textAreaBottom"/>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1" name="Freeform 22"/>
            <p:cNvSpPr/>
            <p:nvPr/>
          </p:nvSpPr>
          <p:spPr>
            <a:xfrm>
              <a:off x="849960" y="6244560"/>
              <a:ext cx="238320" cy="622080"/>
            </a:xfrm>
            <a:custGeom>
              <a:avLst/>
              <a:gdLst>
                <a:gd name="textAreaLeft" fmla="*/ 0 w 238320"/>
                <a:gd name="textAreaRight" fmla="*/ 238680 w 238320"/>
                <a:gd name="textAreaTop" fmla="*/ 0 h 622080"/>
                <a:gd name="textAreaBottom" fmla="*/ 622440 h 622080"/>
              </a:gdLst>
              <a:ahLst/>
              <a:cxnLst/>
              <a:rect l="textAreaLeft" t="textAreaTop" r="textAreaRight" b="textAreaBottom"/>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grpSp>
      <p:grpSp>
        <p:nvGrpSpPr>
          <p:cNvPr id="82" name="Group 9"/>
          <p:cNvGrpSpPr/>
          <p:nvPr/>
        </p:nvGrpSpPr>
        <p:grpSpPr>
          <a:xfrm>
            <a:off x="20520" y="-720"/>
            <a:ext cx="1767150" cy="6853680"/>
            <a:chOff x="27360" y="-720"/>
            <a:chExt cx="2356200" cy="6853680"/>
          </a:xfrm>
        </p:grpSpPr>
        <p:sp>
          <p:nvSpPr>
            <p:cNvPr id="83" name="Freeform 27"/>
            <p:cNvSpPr/>
            <p:nvPr/>
          </p:nvSpPr>
          <p:spPr>
            <a:xfrm>
              <a:off x="27360" y="-720"/>
              <a:ext cx="493920" cy="4400640"/>
            </a:xfrm>
            <a:custGeom>
              <a:avLst/>
              <a:gdLst>
                <a:gd name="textAreaLeft" fmla="*/ 0 w 493920"/>
                <a:gd name="textAreaRight" fmla="*/ 494280 w 493920"/>
                <a:gd name="textAreaTop" fmla="*/ 0 h 4400640"/>
                <a:gd name="textAreaBottom" fmla="*/ 4401000 h 4400640"/>
              </a:gdLst>
              <a:ahLst/>
              <a:cxnLst/>
              <a:rect l="textAreaLeft" t="textAreaTop" r="textAreaRight" b="textAreaBottom"/>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4" name="Freeform 28"/>
            <p:cNvSpPr/>
            <p:nvPr/>
          </p:nvSpPr>
          <p:spPr>
            <a:xfrm>
              <a:off x="550440" y="4316400"/>
              <a:ext cx="423000" cy="1580400"/>
            </a:xfrm>
            <a:custGeom>
              <a:avLst/>
              <a:gdLst>
                <a:gd name="textAreaLeft" fmla="*/ 0 w 423000"/>
                <a:gd name="textAreaRight" fmla="*/ 423360 w 423000"/>
                <a:gd name="textAreaTop" fmla="*/ 0 h 1580400"/>
                <a:gd name="textAreaBottom" fmla="*/ 1580760 h 1580400"/>
              </a:gdLst>
              <a:ahLst/>
              <a:cxnLst/>
              <a:rect l="textAreaLeft" t="textAreaTop" r="textAreaRight" b="textAreaBottom"/>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5" name="Freeform 29"/>
            <p:cNvSpPr/>
            <p:nvPr/>
          </p:nvSpPr>
          <p:spPr>
            <a:xfrm>
              <a:off x="1006200" y="5862600"/>
              <a:ext cx="430560" cy="990360"/>
            </a:xfrm>
            <a:custGeom>
              <a:avLst/>
              <a:gdLst>
                <a:gd name="textAreaLeft" fmla="*/ 0 w 430560"/>
                <a:gd name="textAreaRight" fmla="*/ 430920 w 430560"/>
                <a:gd name="textAreaTop" fmla="*/ 0 h 990360"/>
                <a:gd name="textAreaBottom" fmla="*/ 990720 h 990360"/>
              </a:gdLst>
              <a:ahLst/>
              <a:cxnLst/>
              <a:rect l="textAreaLeft" t="textAreaTop" r="textAreaRight" b="textAreaBottom"/>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6" name="Freeform 30"/>
            <p:cNvSpPr/>
            <p:nvPr/>
          </p:nvSpPr>
          <p:spPr>
            <a:xfrm>
              <a:off x="521640" y="4364280"/>
              <a:ext cx="551520" cy="2235600"/>
            </a:xfrm>
            <a:custGeom>
              <a:avLst/>
              <a:gdLst>
                <a:gd name="textAreaLeft" fmla="*/ 0 w 551520"/>
                <a:gd name="textAreaRight" fmla="*/ 551880 w 551520"/>
                <a:gd name="textAreaTop" fmla="*/ 0 h 2235600"/>
                <a:gd name="textAreaBottom" fmla="*/ 2235960 h 2235600"/>
              </a:gdLst>
              <a:ahLst/>
              <a:cxnLst/>
              <a:rect l="textAreaLeft" t="textAreaTop" r="textAreaRight" b="textAreaBottom"/>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7" name="Freeform 31"/>
            <p:cNvSpPr/>
            <p:nvPr/>
          </p:nvSpPr>
          <p:spPr>
            <a:xfrm>
              <a:off x="468000" y="1289160"/>
              <a:ext cx="173880" cy="3026880"/>
            </a:xfrm>
            <a:custGeom>
              <a:avLst/>
              <a:gdLst>
                <a:gd name="textAreaLeft" fmla="*/ 0 w 173880"/>
                <a:gd name="textAreaRight" fmla="*/ 174240 w 173880"/>
                <a:gd name="textAreaTop" fmla="*/ 0 h 3026880"/>
                <a:gd name="textAreaBottom" fmla="*/ 3027240 h 3026880"/>
              </a:gdLst>
              <a:ahLst/>
              <a:cxnLst/>
              <a:rect l="textAreaLeft" t="textAreaTop" r="textAreaRight" b="textAreaBottom"/>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8" name="Freeform 32"/>
            <p:cNvSpPr/>
            <p:nvPr/>
          </p:nvSpPr>
          <p:spPr>
            <a:xfrm>
              <a:off x="1111680" y="6571440"/>
              <a:ext cx="133920" cy="281160"/>
            </a:xfrm>
            <a:custGeom>
              <a:avLst/>
              <a:gdLst>
                <a:gd name="textAreaLeft" fmla="*/ 0 w 133920"/>
                <a:gd name="textAreaRight" fmla="*/ 134280 w 133920"/>
                <a:gd name="textAreaTop" fmla="*/ 0 h 281160"/>
                <a:gd name="textAreaBottom" fmla="*/ 281520 h 281160"/>
              </a:gdLst>
              <a:ahLst/>
              <a:cxnLst/>
              <a:rect l="textAreaLeft" t="textAreaTop" r="textAreaRight" b="textAreaBottom"/>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89" name="Freeform 33"/>
            <p:cNvSpPr/>
            <p:nvPr/>
          </p:nvSpPr>
          <p:spPr>
            <a:xfrm>
              <a:off x="502560" y="4107600"/>
              <a:ext cx="82080" cy="511200"/>
            </a:xfrm>
            <a:custGeom>
              <a:avLst/>
              <a:gdLst>
                <a:gd name="textAreaLeft" fmla="*/ 0 w 82080"/>
                <a:gd name="textAreaRight" fmla="*/ 82440 w 82080"/>
                <a:gd name="textAreaTop" fmla="*/ 0 h 511200"/>
                <a:gd name="textAreaBottom" fmla="*/ 511560 h 511200"/>
              </a:gdLst>
              <a:ahLst/>
              <a:cxnLst/>
              <a:rect l="textAreaLeft" t="textAreaTop" r="textAreaRight" b="textAreaBottom"/>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90" name="Freeform 34"/>
            <p:cNvSpPr/>
            <p:nvPr/>
          </p:nvSpPr>
          <p:spPr>
            <a:xfrm>
              <a:off x="973800" y="3145680"/>
              <a:ext cx="1409760" cy="2716560"/>
            </a:xfrm>
            <a:custGeom>
              <a:avLst/>
              <a:gdLst>
                <a:gd name="textAreaLeft" fmla="*/ 0 w 1409760"/>
                <a:gd name="textAreaRight" fmla="*/ 1410120 w 1409760"/>
                <a:gd name="textAreaTop" fmla="*/ 0 h 2716560"/>
                <a:gd name="textAreaBottom" fmla="*/ 2716920 h 2716560"/>
              </a:gdLst>
              <a:ahLst/>
              <a:cxnLst/>
              <a:rect l="textAreaLeft" t="textAreaTop" r="textAreaRight" b="textAreaBottom"/>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91" name="Freeform 35"/>
            <p:cNvSpPr/>
            <p:nvPr/>
          </p:nvSpPr>
          <p:spPr>
            <a:xfrm>
              <a:off x="1073520" y="6600240"/>
              <a:ext cx="120240" cy="252720"/>
            </a:xfrm>
            <a:custGeom>
              <a:avLst/>
              <a:gdLst>
                <a:gd name="textAreaLeft" fmla="*/ 0 w 120240"/>
                <a:gd name="textAreaRight" fmla="*/ 120600 w 120240"/>
                <a:gd name="textAreaTop" fmla="*/ 0 h 252720"/>
                <a:gd name="textAreaBottom" fmla="*/ 253080 h 252720"/>
              </a:gdLst>
              <a:ahLst/>
              <a:cxnLst/>
              <a:rect l="textAreaLeft" t="textAreaTop" r="textAreaRight" b="textAreaBottom"/>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92" name="Freeform 36"/>
            <p:cNvSpPr/>
            <p:nvPr/>
          </p:nvSpPr>
          <p:spPr>
            <a:xfrm>
              <a:off x="973800" y="5897160"/>
              <a:ext cx="137520" cy="673920"/>
            </a:xfrm>
            <a:custGeom>
              <a:avLst/>
              <a:gdLst>
                <a:gd name="textAreaLeft" fmla="*/ 0 w 137520"/>
                <a:gd name="textAreaRight" fmla="*/ 137880 w 137520"/>
                <a:gd name="textAreaTop" fmla="*/ 0 h 673920"/>
                <a:gd name="textAreaBottom" fmla="*/ 674280 h 673920"/>
              </a:gdLst>
              <a:ahLst/>
              <a:cxnLst/>
              <a:rect l="textAreaLeft" t="textAreaTop" r="textAreaRight" b="textAreaBottom"/>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93" name="Freeform 37"/>
            <p:cNvSpPr/>
            <p:nvPr/>
          </p:nvSpPr>
          <p:spPr>
            <a:xfrm>
              <a:off x="973800" y="5772600"/>
              <a:ext cx="37800" cy="227520"/>
            </a:xfrm>
            <a:custGeom>
              <a:avLst/>
              <a:gdLst>
                <a:gd name="textAreaLeft" fmla="*/ 0 w 37800"/>
                <a:gd name="textAreaRight" fmla="*/ 38160 w 37800"/>
                <a:gd name="textAreaTop" fmla="*/ 0 h 227520"/>
                <a:gd name="textAreaBottom" fmla="*/ 227880 h 227520"/>
              </a:gdLst>
              <a:ahLst/>
              <a:cxnLst/>
              <a:rect l="textAreaLeft" t="textAreaTop" r="textAreaRight" b="textAreaBottom"/>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sp>
          <p:nvSpPr>
            <p:cNvPr id="94" name="Freeform 38"/>
            <p:cNvSpPr/>
            <p:nvPr/>
          </p:nvSpPr>
          <p:spPr>
            <a:xfrm>
              <a:off x="1006200" y="6322680"/>
              <a:ext cx="210240" cy="530280"/>
            </a:xfrm>
            <a:custGeom>
              <a:avLst/>
              <a:gdLst>
                <a:gd name="textAreaLeft" fmla="*/ 0 w 210240"/>
                <a:gd name="textAreaRight" fmla="*/ 210600 w 210240"/>
                <a:gd name="textAreaTop" fmla="*/ 0 h 530280"/>
                <a:gd name="textAreaBottom" fmla="*/ 530640 h 530280"/>
              </a:gdLst>
              <a:ahLst/>
              <a:cxnLst/>
              <a:rect l="textAreaLeft" t="textAreaTop" r="textAreaRight" b="textAreaBottom"/>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fr-FR" sz="1350" b="0" strike="noStrike" spc="-1">
                <a:solidFill>
                  <a:srgbClr val="000000"/>
                </a:solidFill>
                <a:latin typeface="Arial"/>
              </a:endParaRPr>
            </a:p>
          </p:txBody>
        </p:sp>
      </p:grpSp>
      <p:sp>
        <p:nvSpPr>
          <p:cNvPr id="95" name="Rectangle 6"/>
          <p:cNvSpPr/>
          <p:nvPr/>
        </p:nvSpPr>
        <p:spPr>
          <a:xfrm>
            <a:off x="0" y="0"/>
            <a:ext cx="136890" cy="6857640"/>
          </a:xfrm>
          <a:prstGeom prst="rect">
            <a:avLst/>
          </a:prstGeom>
          <a:solidFill>
            <a:schemeClr val="tx2"/>
          </a:solidFill>
          <a:ln>
            <a:noFill/>
          </a:ln>
          <a:effectLst>
            <a:outerShdw blurRad="38160" dist="25560" dir="5400000" rotWithShape="0">
              <a:srgbClr val="000000">
                <a:alpha val="25000"/>
              </a:srgbClr>
            </a:outerShdw>
          </a:effectLst>
        </p:spPr>
        <p:style>
          <a:lnRef idx="1">
            <a:schemeClr val="accent1"/>
          </a:lnRef>
          <a:fillRef idx="3">
            <a:schemeClr val="accent1"/>
          </a:fillRef>
          <a:effectRef idx="2">
            <a:schemeClr val="accent1"/>
          </a:effectRef>
          <a:fontRef idx="minor"/>
        </p:style>
        <p:txBody>
          <a:bodyPr lIns="67500" tIns="33750" rIns="67500" bIns="33750" anchor="t">
            <a:noAutofit/>
          </a:bodyPr>
          <a:lstStyle/>
          <a:p>
            <a:endParaRPr lang="fr-FR" sz="1350" b="0" strike="noStrike" spc="-1">
              <a:solidFill>
                <a:srgbClr val="000000"/>
              </a:solidFill>
              <a:latin typeface="Arial"/>
            </a:endParaRPr>
          </a:p>
        </p:txBody>
      </p:sp>
      <p:sp>
        <p:nvSpPr>
          <p:cNvPr id="96" name="PlaceHolder 1"/>
          <p:cNvSpPr>
            <a:spLocks noGrp="1"/>
          </p:cNvSpPr>
          <p:nvPr>
            <p:ph type="title"/>
          </p:nvPr>
        </p:nvSpPr>
        <p:spPr>
          <a:xfrm>
            <a:off x="1944810" y="624240"/>
            <a:ext cx="6683580" cy="1280520"/>
          </a:xfrm>
          <a:prstGeom prst="rect">
            <a:avLst/>
          </a:prstGeom>
          <a:noFill/>
          <a:ln w="0">
            <a:noFill/>
          </a:ln>
        </p:spPr>
        <p:txBody>
          <a:bodyPr anchor="t">
            <a:noAutofit/>
          </a:bodyPr>
          <a:lstStyle/>
          <a:p>
            <a:pPr indent="0">
              <a:lnSpc>
                <a:spcPct val="100000"/>
              </a:lnSpc>
              <a:buNone/>
            </a:pPr>
            <a:r>
              <a:rPr lang="fr-FR" sz="2700" b="0" strike="noStrike" spc="-1">
                <a:solidFill>
                  <a:srgbClr val="262626"/>
                </a:solidFill>
                <a:latin typeface="Century Gothic"/>
              </a:rPr>
              <a:t>Modifiez le style du titre</a:t>
            </a:r>
            <a:endParaRPr lang="en-US" sz="2700" b="0" strike="noStrike" spc="-1">
              <a:solidFill>
                <a:srgbClr val="000000"/>
              </a:solidFill>
              <a:latin typeface="Century Gothic"/>
            </a:endParaRPr>
          </a:p>
        </p:txBody>
      </p:sp>
      <p:sp>
        <p:nvSpPr>
          <p:cNvPr id="97" name="PlaceHolder 2"/>
          <p:cNvSpPr>
            <a:spLocks noGrp="1"/>
          </p:cNvSpPr>
          <p:nvPr>
            <p:ph type="body"/>
          </p:nvPr>
        </p:nvSpPr>
        <p:spPr>
          <a:xfrm>
            <a:off x="1941840" y="2133720"/>
            <a:ext cx="6686280" cy="3777120"/>
          </a:xfrm>
          <a:prstGeom prst="rect">
            <a:avLst/>
          </a:prstGeom>
          <a:noFill/>
          <a:ln w="0">
            <a:noFill/>
          </a:ln>
        </p:spPr>
        <p:txBody>
          <a:bodyPr anchor="t">
            <a:noAutofit/>
          </a:bodyPr>
          <a:lstStyle/>
          <a:p>
            <a:pPr marL="343080" indent="-343080">
              <a:lnSpc>
                <a:spcPct val="100000"/>
              </a:lnSpc>
              <a:spcBef>
                <a:spcPts val="1001"/>
              </a:spcBef>
              <a:buClr>
                <a:srgbClr val="A53010"/>
              </a:buClr>
              <a:buFont typeface="Wingdings 3" charset="2"/>
              <a:buChar char=""/>
            </a:pPr>
            <a:r>
              <a:rPr lang="fr-FR" sz="1350" b="0" strike="noStrike" spc="-1">
                <a:solidFill>
                  <a:srgbClr val="404040"/>
                </a:solidFill>
                <a:latin typeface="Century Gothic"/>
              </a:rPr>
              <a:t>Modifier les styles du texte du masque</a:t>
            </a:r>
            <a:endParaRPr lang="en-US" sz="1350" b="0" strike="noStrike" spc="-1">
              <a:solidFill>
                <a:srgbClr val="404040"/>
              </a:solidFill>
              <a:latin typeface="Century Gothic"/>
            </a:endParaRPr>
          </a:p>
          <a:p>
            <a:pPr marL="557280" lvl="1" indent="-214380">
              <a:lnSpc>
                <a:spcPct val="100000"/>
              </a:lnSpc>
              <a:spcBef>
                <a:spcPts val="751"/>
              </a:spcBef>
              <a:buClr>
                <a:srgbClr val="A53010"/>
              </a:buClr>
              <a:buFont typeface="Wingdings 3" charset="2"/>
              <a:buChar char=""/>
            </a:pPr>
            <a:r>
              <a:rPr lang="fr-FR" sz="1200" b="0" strike="noStrike" spc="-1">
                <a:solidFill>
                  <a:srgbClr val="404040"/>
                </a:solidFill>
                <a:latin typeface="Century Gothic"/>
              </a:rPr>
              <a:t>Deuxième niveau</a:t>
            </a:r>
            <a:endParaRPr lang="en-US" sz="1200" b="0" strike="noStrike" spc="-1">
              <a:solidFill>
                <a:srgbClr val="404040"/>
              </a:solidFill>
              <a:latin typeface="Century Gothic"/>
            </a:endParaRPr>
          </a:p>
          <a:p>
            <a:pPr marL="857250" lvl="2" indent="-171450">
              <a:lnSpc>
                <a:spcPct val="100000"/>
              </a:lnSpc>
              <a:spcBef>
                <a:spcPts val="751"/>
              </a:spcBef>
              <a:buClr>
                <a:srgbClr val="A53010"/>
              </a:buClr>
              <a:buFont typeface="Wingdings 3" charset="2"/>
              <a:buChar char=""/>
            </a:pPr>
            <a:r>
              <a:rPr lang="fr-FR" sz="1050" b="0" strike="noStrike" spc="-1">
                <a:solidFill>
                  <a:srgbClr val="404040"/>
                </a:solidFill>
                <a:latin typeface="Century Gothic"/>
              </a:rPr>
              <a:t>Troisième niveau</a:t>
            </a:r>
            <a:endParaRPr lang="en-US" sz="1050" b="0" strike="noStrike" spc="-1">
              <a:solidFill>
                <a:srgbClr val="404040"/>
              </a:solidFill>
              <a:latin typeface="Century Gothic"/>
            </a:endParaRPr>
          </a:p>
          <a:p>
            <a:pPr marL="1200150" lvl="3" indent="-171450">
              <a:lnSpc>
                <a:spcPct val="100000"/>
              </a:lnSpc>
              <a:spcBef>
                <a:spcPts val="751"/>
              </a:spcBef>
              <a:buClr>
                <a:srgbClr val="A53010"/>
              </a:buClr>
              <a:buFont typeface="Wingdings 3" charset="2"/>
              <a:buChar char=""/>
            </a:pPr>
            <a:r>
              <a:rPr lang="fr-FR" sz="900" b="0" strike="noStrike" spc="-1">
                <a:solidFill>
                  <a:srgbClr val="404040"/>
                </a:solidFill>
                <a:latin typeface="Century Gothic"/>
              </a:rPr>
              <a:t>Quatrième niveau</a:t>
            </a:r>
            <a:endParaRPr lang="en-US" sz="900" b="0" strike="noStrike" spc="-1">
              <a:solidFill>
                <a:srgbClr val="404040"/>
              </a:solidFill>
              <a:latin typeface="Century Gothic"/>
            </a:endParaRPr>
          </a:p>
          <a:p>
            <a:pPr marL="1543050" lvl="4" indent="-171450">
              <a:lnSpc>
                <a:spcPct val="100000"/>
              </a:lnSpc>
              <a:spcBef>
                <a:spcPts val="751"/>
              </a:spcBef>
              <a:buClr>
                <a:srgbClr val="A53010"/>
              </a:buClr>
              <a:buFont typeface="Wingdings 3" charset="2"/>
              <a:buChar char=""/>
            </a:pPr>
            <a:r>
              <a:rPr lang="fr-FR" sz="900" b="0" strike="noStrike" spc="-1">
                <a:solidFill>
                  <a:srgbClr val="404040"/>
                </a:solidFill>
                <a:latin typeface="Century Gothic"/>
              </a:rPr>
              <a:t>Cinquième niveau</a:t>
            </a:r>
            <a:endParaRPr lang="en-US" sz="900" b="0" strike="noStrike" spc="-1">
              <a:solidFill>
                <a:srgbClr val="404040"/>
              </a:solidFill>
              <a:latin typeface="Century Gothic"/>
            </a:endParaRPr>
          </a:p>
        </p:txBody>
      </p:sp>
      <p:sp>
        <p:nvSpPr>
          <p:cNvPr id="98" name="PlaceHolder 3"/>
          <p:cNvSpPr>
            <a:spLocks noGrp="1"/>
          </p:cNvSpPr>
          <p:nvPr>
            <p:ph type="dt" idx="4"/>
          </p:nvPr>
        </p:nvSpPr>
        <p:spPr>
          <a:xfrm>
            <a:off x="7771140" y="6130440"/>
            <a:ext cx="859410" cy="370080"/>
          </a:xfrm>
          <a:prstGeom prst="rect">
            <a:avLst/>
          </a:prstGeom>
          <a:noFill/>
          <a:ln w="0">
            <a:noFill/>
          </a:ln>
        </p:spPr>
        <p:txBody>
          <a:bodyPr anchor="ctr">
            <a:noAutofit/>
          </a:bodyPr>
          <a:lstStyle>
            <a:lvl1pPr indent="0" algn="r">
              <a:lnSpc>
                <a:spcPct val="100000"/>
              </a:lnSpc>
              <a:buNone/>
              <a:defRPr lang="en-US" sz="675" b="0" strike="noStrike" spc="-1">
                <a:solidFill>
                  <a:srgbClr val="8B8B8B"/>
                </a:solidFill>
                <a:latin typeface="Century Gothic"/>
              </a:defRPr>
            </a:lvl1pPr>
          </a:lstStyle>
          <a:p>
            <a:r>
              <a:rPr lang="fr-FR"/>
              <a:t>&lt;date/heure&gt;</a:t>
            </a:r>
            <a:endParaRPr lang="fr-FR">
              <a:solidFill>
                <a:srgbClr val="000000"/>
              </a:solidFill>
              <a:latin typeface="Times New Roman"/>
            </a:endParaRPr>
          </a:p>
        </p:txBody>
      </p:sp>
      <p:sp>
        <p:nvSpPr>
          <p:cNvPr id="99" name="PlaceHolder 4"/>
          <p:cNvSpPr>
            <a:spLocks noGrp="1"/>
          </p:cNvSpPr>
          <p:nvPr>
            <p:ph type="ftr" idx="5"/>
          </p:nvPr>
        </p:nvSpPr>
        <p:spPr>
          <a:xfrm>
            <a:off x="1941840" y="6135840"/>
            <a:ext cx="5714820" cy="364680"/>
          </a:xfrm>
          <a:prstGeom prst="rect">
            <a:avLst/>
          </a:prstGeom>
          <a:noFill/>
          <a:ln w="0">
            <a:noFill/>
          </a:ln>
        </p:spPr>
        <p:txBody>
          <a:bodyPr anchor="ctr">
            <a:noAutofit/>
          </a:bodyPr>
          <a:lstStyle>
            <a:lvl1pPr indent="0" algn="ctr">
              <a:buNone/>
              <a:defRPr lang="fr-FR" sz="1050" b="0" strike="noStrike" spc="-1">
                <a:solidFill>
                  <a:srgbClr val="000000"/>
                </a:solidFill>
                <a:latin typeface="Times New Roman"/>
              </a:defRPr>
            </a:lvl1pPr>
          </a:lstStyle>
          <a:p>
            <a:r>
              <a:rPr lang="fr-FR"/>
              <a:t>&lt;pied de page&gt;</a:t>
            </a:r>
          </a:p>
        </p:txBody>
      </p:sp>
      <p:sp>
        <p:nvSpPr>
          <p:cNvPr id="100" name="Freeform 11"/>
          <p:cNvSpPr/>
          <p:nvPr/>
        </p:nvSpPr>
        <p:spPr>
          <a:xfrm flipV="1">
            <a:off x="-2970" y="713880"/>
            <a:ext cx="1191240" cy="506880"/>
          </a:xfrm>
          <a:custGeom>
            <a:avLst/>
            <a:gdLst>
              <a:gd name="textAreaLeft" fmla="*/ 0 w 1588320"/>
              <a:gd name="textAreaRight" fmla="*/ 1588680 w 1588320"/>
              <a:gd name="textAreaTop" fmla="*/ 360 h 506880"/>
              <a:gd name="textAreaBottom" fmla="*/ 507600 h 506880"/>
            </a:gdLst>
            <a:ahLst/>
            <a:cxnLst/>
            <a:rect l="textAreaLeft" t="textAreaTop" r="textAreaRight" b="textAreaBottom"/>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w="0">
            <a:noFill/>
          </a:ln>
        </p:spPr>
        <p:style>
          <a:lnRef idx="0">
            <a:scrgbClr r="0" g="0" b="0"/>
          </a:lnRef>
          <a:fillRef idx="0">
            <a:scrgbClr r="0" g="0" b="0"/>
          </a:fillRef>
          <a:effectRef idx="0">
            <a:scrgbClr r="0" g="0" b="0"/>
          </a:effectRef>
          <a:fontRef idx="minor"/>
        </p:style>
        <p:txBody>
          <a:bodyPr lIns="67500" tIns="33750" rIns="67500" bIns="33750" anchor="t">
            <a:noAutofit/>
          </a:bodyPr>
          <a:lstStyle/>
          <a:p>
            <a:endParaRPr lang="fr-FR" sz="1350" b="0" strike="noStrike" spc="-1">
              <a:solidFill>
                <a:srgbClr val="000000"/>
              </a:solidFill>
              <a:latin typeface="Arial"/>
            </a:endParaRPr>
          </a:p>
        </p:txBody>
      </p:sp>
      <p:sp>
        <p:nvSpPr>
          <p:cNvPr id="101" name="PlaceHolder 5"/>
          <p:cNvSpPr>
            <a:spLocks noGrp="1"/>
          </p:cNvSpPr>
          <p:nvPr>
            <p:ph type="sldNum" idx="6"/>
          </p:nvPr>
        </p:nvSpPr>
        <p:spPr>
          <a:xfrm>
            <a:off x="398790" y="787680"/>
            <a:ext cx="584550" cy="364680"/>
          </a:xfrm>
          <a:prstGeom prst="rect">
            <a:avLst/>
          </a:prstGeom>
          <a:noFill/>
          <a:ln w="0">
            <a:noFill/>
          </a:ln>
        </p:spPr>
        <p:txBody>
          <a:bodyPr anchor="ctr">
            <a:noAutofit/>
          </a:bodyPr>
          <a:lstStyle>
            <a:lvl1pPr indent="0" algn="r">
              <a:lnSpc>
                <a:spcPct val="100000"/>
              </a:lnSpc>
              <a:buNone/>
              <a:defRPr lang="en-US" sz="1500" b="0" strike="noStrike" spc="-1">
                <a:solidFill>
                  <a:srgbClr val="FEFFFF"/>
                </a:solidFill>
                <a:latin typeface="Century Gothic"/>
              </a:defRPr>
            </a:lvl1pPr>
          </a:lstStyle>
          <a:p>
            <a:fld id="{F007D89E-42BC-486A-9E9F-37E1A71BE967}" type="slidenum">
              <a:rPr lang="fr-FR" smtClean="0"/>
              <a:pPr/>
              <a:t>‹N°›</a:t>
            </a:fld>
            <a:endParaRPr lang="fr-FR">
              <a:solidFill>
                <a:srgbClr val="000000"/>
              </a:solidFill>
              <a:latin typeface="Times New Roman"/>
            </a:endParaRPr>
          </a:p>
        </p:txBody>
      </p:sp>
    </p:spTree>
    <p:extLst>
      <p:ext uri="{BB962C8B-B14F-4D97-AF65-F5344CB8AC3E}">
        <p14:creationId xmlns:p14="http://schemas.microsoft.com/office/powerpoint/2010/main" val="7140050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indent="0" algn="l" defTabSz="685800" rtl="0" eaLnBrk="1" latinLnBrk="0" hangingPunct="1">
        <a:lnSpc>
          <a:spcPct val="100000"/>
        </a:lnSpc>
        <a:spcBef>
          <a:spcPct val="0"/>
        </a:spcBef>
        <a:buNone/>
        <a:defRPr sz="3300" kern="1200">
          <a:solidFill>
            <a:schemeClr val="tx1"/>
          </a:solidFill>
          <a:latin typeface="+mj-lt"/>
          <a:ea typeface="+mj-ea"/>
          <a:cs typeface="+mj-cs"/>
        </a:defRPr>
      </a:lvl1pPr>
    </p:titleStyle>
    <p:bodyStyle>
      <a:lvl1pPr marL="257310" indent="-257310" algn="l" defTabSz="685800" rtl="0" eaLnBrk="1" latinLnBrk="0" hangingPunct="1">
        <a:lnSpc>
          <a:spcPct val="100000"/>
        </a:lnSpc>
        <a:spcBef>
          <a:spcPts val="751"/>
        </a:spcBef>
        <a:buClr>
          <a:srgbClr val="A53010"/>
        </a:buClr>
        <a:buFont typeface="Wingdings 3"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3C41A8E-F028-936F-3C77-99CDFFDFF601}"/>
              </a:ext>
            </a:extLst>
          </p:cNvPr>
          <p:cNvSpPr txBox="1"/>
          <p:nvPr/>
        </p:nvSpPr>
        <p:spPr>
          <a:xfrm>
            <a:off x="1658244" y="236954"/>
            <a:ext cx="7193902" cy="461665"/>
          </a:xfrm>
          <a:prstGeom prst="rect">
            <a:avLst/>
          </a:prstGeom>
          <a:noFill/>
        </p:spPr>
        <p:txBody>
          <a:bodyPr wrap="square" rtlCol="0">
            <a:spAutoFit/>
          </a:bodyPr>
          <a:lstStyle/>
          <a:p>
            <a:r>
              <a:rPr lang="fr-FR" sz="2400" dirty="0">
                <a:latin typeface="Algerian" panose="04020705040A02060702" pitchFamily="82" charset="0"/>
              </a:rPr>
              <a:t>PLANTATION SANS ARROSAGE ET JARDIN SEC</a:t>
            </a:r>
          </a:p>
        </p:txBody>
      </p:sp>
      <p:sp>
        <p:nvSpPr>
          <p:cNvPr id="3" name="ZoneTexte 2">
            <a:extLst>
              <a:ext uri="{FF2B5EF4-FFF2-40B4-BE49-F238E27FC236}">
                <a16:creationId xmlns:a16="http://schemas.microsoft.com/office/drawing/2014/main" id="{C16E7508-2FAC-3E30-464F-C12F19A5735E}"/>
              </a:ext>
            </a:extLst>
          </p:cNvPr>
          <p:cNvSpPr txBox="1"/>
          <p:nvPr/>
        </p:nvSpPr>
        <p:spPr>
          <a:xfrm>
            <a:off x="1738966" y="1049152"/>
            <a:ext cx="7193902" cy="6063198"/>
          </a:xfrm>
          <a:prstGeom prst="rect">
            <a:avLst/>
          </a:prstGeom>
          <a:noFill/>
        </p:spPr>
        <p:txBody>
          <a:bodyPr wrap="square" rtlCol="0">
            <a:spAutoFit/>
          </a:bodyPr>
          <a:lstStyle/>
          <a:p>
            <a:r>
              <a:rPr lang="fr-FR" dirty="0"/>
              <a:t>PROGRAMME:</a:t>
            </a:r>
          </a:p>
          <a:p>
            <a:r>
              <a:rPr lang="fr-FR" sz="1600" b="0" i="0" dirty="0">
                <a:solidFill>
                  <a:srgbClr val="222222"/>
                </a:solidFill>
                <a:effectLst/>
                <a:latin typeface="Helvetica" panose="020B0604020202020204" pitchFamily="34" charset="0"/>
              </a:rPr>
              <a:t>16h Laurent   SCHSEISGUTH , Responsable Jardins, les jardins du domaine du Capitoul: concept de jardin de garrigues par O.FILIPPI et J.BASSON. Préparation du terrain, choix de plantes méditerranéennes planétaires, entretien depuis 5 ans et évolution.</a:t>
            </a:r>
            <a:endParaRPr lang="fr-FR" sz="1600" b="0" i="0" dirty="0">
              <a:solidFill>
                <a:srgbClr val="505050"/>
              </a:solidFill>
              <a:effectLst/>
              <a:latin typeface="Helvetica" panose="020B0604020202020204" pitchFamily="34" charset="0"/>
            </a:endParaRPr>
          </a:p>
          <a:p>
            <a:endParaRPr lang="fr-FR" sz="1600" b="0" i="0" dirty="0">
              <a:solidFill>
                <a:srgbClr val="222222"/>
              </a:solidFill>
              <a:effectLst/>
              <a:latin typeface="Helvetica" panose="020B0604020202020204" pitchFamily="34" charset="0"/>
            </a:endParaRPr>
          </a:p>
          <a:p>
            <a:r>
              <a:rPr lang="fr-FR" sz="1600" dirty="0">
                <a:solidFill>
                  <a:srgbClr val="222222"/>
                </a:solidFill>
                <a:latin typeface="Helvetica" panose="020B0604020202020204" pitchFamily="34" charset="0"/>
              </a:rPr>
              <a:t>16h20 Patrick LAFFORGUE, DR </a:t>
            </a:r>
            <a:r>
              <a:rPr lang="fr-FR" sz="1600" dirty="0" err="1">
                <a:solidFill>
                  <a:srgbClr val="222222"/>
                </a:solidFill>
                <a:latin typeface="Helvetica" panose="020B0604020202020204" pitchFamily="34" charset="0"/>
              </a:rPr>
              <a:t>Hortis</a:t>
            </a:r>
            <a:r>
              <a:rPr lang="fr-FR" sz="1600" dirty="0">
                <a:solidFill>
                  <a:srgbClr val="222222"/>
                </a:solidFill>
                <a:latin typeface="Helvetica" panose="020B0604020202020204" pitchFamily="34" charset="0"/>
              </a:rPr>
              <a:t>, protocole FILIPPI / Narbonne</a:t>
            </a:r>
          </a:p>
          <a:p>
            <a:endParaRPr lang="fr-FR" sz="1600" dirty="0"/>
          </a:p>
          <a:p>
            <a:pPr algn="l" rtl="0"/>
            <a:r>
              <a:rPr lang="fr-FR" sz="1600" b="0" i="0" dirty="0">
                <a:solidFill>
                  <a:srgbClr val="222222"/>
                </a:solidFill>
                <a:effectLst/>
                <a:latin typeface="Helvetica" panose="020B0604020202020204" pitchFamily="34" charset="0"/>
              </a:rPr>
              <a:t>16h30 Olivier BARON, Responsable de la pépinière départementale de l'Aude, la plantation sans arrosage: expériences et réussites sur les collèges. Préparation du sol, système racinaire, graines d'avenir et paillage.</a:t>
            </a:r>
          </a:p>
          <a:p>
            <a:pPr algn="l" rtl="0"/>
            <a:endParaRPr lang="fr-FR" sz="1600" b="0" i="0" dirty="0">
              <a:solidFill>
                <a:srgbClr val="505050"/>
              </a:solidFill>
              <a:effectLst/>
              <a:latin typeface="Helvetica" panose="020B0604020202020204" pitchFamily="34" charset="0"/>
            </a:endParaRPr>
          </a:p>
          <a:p>
            <a:pPr algn="l" rtl="0"/>
            <a:r>
              <a:rPr lang="fr-FR" sz="1600" b="0" i="0" dirty="0">
                <a:solidFill>
                  <a:srgbClr val="222222"/>
                </a:solidFill>
                <a:effectLst/>
                <a:latin typeface="Helvetica" panose="020B0604020202020204" pitchFamily="34" charset="0"/>
              </a:rPr>
              <a:t>17h Philippe DALMASSO, Concepteur paysagiste ville d'Antibes, concept de nature méditerranéenne sublimée. Intégration du projet au site, Le fleurissement, les éléments artistiques.</a:t>
            </a:r>
          </a:p>
          <a:p>
            <a:pPr algn="l" rtl="0"/>
            <a:endParaRPr lang="fr-FR" sz="1600" b="0" i="0" dirty="0">
              <a:solidFill>
                <a:srgbClr val="505050"/>
              </a:solidFill>
              <a:effectLst/>
              <a:latin typeface="Helvetica" panose="020B0604020202020204" pitchFamily="34" charset="0"/>
            </a:endParaRPr>
          </a:p>
          <a:p>
            <a:pPr algn="l" rtl="0"/>
            <a:r>
              <a:rPr lang="fr-FR" sz="1600" b="0" i="0" dirty="0">
                <a:solidFill>
                  <a:srgbClr val="222222"/>
                </a:solidFill>
                <a:effectLst/>
                <a:latin typeface="Helvetica" panose="020B0604020202020204" pitchFamily="34" charset="0"/>
              </a:rPr>
              <a:t>17h30 Marie MONCEL, dirigeante </a:t>
            </a:r>
            <a:r>
              <a:rPr lang="fr-FR" sz="1600" b="0" i="0" dirty="0" err="1">
                <a:solidFill>
                  <a:srgbClr val="222222"/>
                </a:solidFill>
                <a:effectLst/>
                <a:latin typeface="Helvetica" panose="020B0604020202020204" pitchFamily="34" charset="0"/>
              </a:rPr>
              <a:t>Verdia</a:t>
            </a:r>
            <a:r>
              <a:rPr lang="fr-FR" sz="1600" b="0" i="0" dirty="0">
                <a:solidFill>
                  <a:srgbClr val="222222"/>
                </a:solidFill>
                <a:effectLst/>
                <a:latin typeface="Helvetica" panose="020B0604020202020204" pitchFamily="34" charset="0"/>
              </a:rPr>
              <a:t>, des rosiers en condition de sécheresse. Quels rosiers utilisés avec les plantes méditerranéennes, adaptation des rosiers au sol calcaire et à la sècheresse. Condition de réussite.</a:t>
            </a:r>
          </a:p>
          <a:p>
            <a:pPr algn="l" rtl="0"/>
            <a:endParaRPr lang="fr-FR" sz="1600" dirty="0">
              <a:solidFill>
                <a:srgbClr val="222222"/>
              </a:solidFill>
              <a:latin typeface="Helvetica" panose="020B0604020202020204" pitchFamily="34" charset="0"/>
            </a:endParaRPr>
          </a:p>
          <a:p>
            <a:pPr algn="l" rtl="0"/>
            <a:r>
              <a:rPr lang="fr-FR" sz="1600" b="0" i="0" dirty="0">
                <a:solidFill>
                  <a:srgbClr val="222222"/>
                </a:solidFill>
                <a:effectLst/>
                <a:latin typeface="Helvetica" panose="020B0604020202020204" pitchFamily="34" charset="0"/>
              </a:rPr>
              <a:t>5 intervenants et 27 participants. Question par écrit sur le chat. Désactiver vos micros et 		MERCI</a:t>
            </a:r>
            <a:endParaRPr lang="fr-FR" sz="1600" b="0" i="0" dirty="0">
              <a:solidFill>
                <a:srgbClr val="505050"/>
              </a:solidFill>
              <a:effectLst/>
              <a:latin typeface="Helvetica" panose="020B0604020202020204" pitchFamily="34" charset="0"/>
            </a:endParaRPr>
          </a:p>
          <a:p>
            <a:endParaRPr lang="fr-FR" dirty="0"/>
          </a:p>
        </p:txBody>
      </p:sp>
      <p:pic>
        <p:nvPicPr>
          <p:cNvPr id="5" name="Graphique 4" descr="Smartphone avec un remplissage uni">
            <a:extLst>
              <a:ext uri="{FF2B5EF4-FFF2-40B4-BE49-F238E27FC236}">
                <a16:creationId xmlns:a16="http://schemas.microsoft.com/office/drawing/2014/main" id="{39E392F6-91D9-F6CE-57D5-5981FE4ED6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5851" y="6182832"/>
            <a:ext cx="574158" cy="57415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FE7C4"/>
            </a:gs>
          </a:gsLst>
          <a:path path="circle">
            <a:fillToRect l="25000" t="25000" r="75000" b="75000"/>
          </a:path>
        </a:gradFill>
        <a:effectLst/>
      </p:bgPr>
    </p:bg>
    <p:spTree>
      <p:nvGrpSpPr>
        <p:cNvPr id="1" name=""/>
        <p:cNvGrpSpPr/>
        <p:nvPr/>
      </p:nvGrpSpPr>
      <p:grpSpPr>
        <a:xfrm>
          <a:off x="0" y="0"/>
          <a:ext cx="0" cy="0"/>
          <a:chOff x="0" y="0"/>
          <a:chExt cx="0" cy="0"/>
        </a:xfrm>
      </p:grpSpPr>
      <p:sp>
        <p:nvSpPr>
          <p:cNvPr id="5" name="ZoneTexte 4"/>
          <p:cNvSpPr txBox="1"/>
          <p:nvPr/>
        </p:nvSpPr>
        <p:spPr>
          <a:xfrm>
            <a:off x="3573379" y="103690"/>
            <a:ext cx="4670112" cy="523220"/>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algn="ctr"/>
            <a:r>
              <a:rPr lang="fr-FR" sz="2800" b="1" dirty="0">
                <a:effectLst>
                  <a:outerShdw blurRad="38100" dist="38100" dir="2700000" algn="tl">
                    <a:srgbClr val="000000">
                      <a:alpha val="43137"/>
                    </a:srgbClr>
                  </a:outerShdw>
                </a:effectLst>
              </a:rPr>
              <a:t>Conception de jardins secs</a:t>
            </a:r>
          </a:p>
        </p:txBody>
      </p:sp>
      <p:sp>
        <p:nvSpPr>
          <p:cNvPr id="2" name="Espace réservé du numéro de diapositive 1">
            <a:extLst>
              <a:ext uri="{FF2B5EF4-FFF2-40B4-BE49-F238E27FC236}">
                <a16:creationId xmlns:a16="http://schemas.microsoft.com/office/drawing/2014/main" id="{2F9F2431-8930-EF98-AB48-F190BC4C6F1E}"/>
              </a:ext>
            </a:extLst>
          </p:cNvPr>
          <p:cNvSpPr>
            <a:spLocks noGrp="1"/>
          </p:cNvSpPr>
          <p:nvPr>
            <p:ph type="sldNum" sz="quarter" idx="12"/>
          </p:nvPr>
        </p:nvSpPr>
        <p:spPr/>
        <p:txBody>
          <a:bodyPr/>
          <a:lstStyle/>
          <a:p>
            <a:pPr rtl="0"/>
            <a:fld id="{D8DA9DAA-006C-4F4B-980E-E3DF019B24E2}" type="slidenum">
              <a:rPr lang="fr-FR" noProof="0" smtClean="0"/>
              <a:t>2</a:t>
            </a:fld>
            <a:endParaRPr lang="fr-FR" noProof="0"/>
          </a:p>
        </p:txBody>
      </p:sp>
      <p:sp>
        <p:nvSpPr>
          <p:cNvPr id="3" name="Rectangle 3">
            <a:extLst>
              <a:ext uri="{FF2B5EF4-FFF2-40B4-BE49-F238E27FC236}">
                <a16:creationId xmlns:a16="http://schemas.microsoft.com/office/drawing/2014/main" id="{2668C054-7497-F047-E7EE-CEC8BD136DDA}"/>
              </a:ext>
            </a:extLst>
          </p:cNvPr>
          <p:cNvSpPr txBox="1">
            <a:spLocks noChangeArrowheads="1"/>
          </p:cNvSpPr>
          <p:nvPr/>
        </p:nvSpPr>
        <p:spPr>
          <a:xfrm>
            <a:off x="0" y="234866"/>
            <a:ext cx="9011653" cy="6623134"/>
          </a:xfrm>
          <a:prstGeom prst="rect">
            <a:avLst/>
          </a:prstGeom>
        </p:spPr>
        <p:txBody>
          <a:bodyPr>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altLang="fr-FR" sz="1725" dirty="0">
              <a:solidFill>
                <a:schemeClr val="accent2"/>
              </a:solidFill>
            </a:endParaRPr>
          </a:p>
          <a:p>
            <a:pPr marL="0" lvl="1" indent="0">
              <a:buFont typeface="Arial" panose="020B0604020202020204" pitchFamily="34" charset="0"/>
              <a:buNone/>
            </a:pPr>
            <a:r>
              <a:rPr lang="fr-FR" altLang="fr-FR" sz="2400" dirty="0">
                <a:solidFill>
                  <a:schemeClr val="accent2"/>
                </a:solidFill>
                <a:latin typeface="Cocon-Light" pitchFamily="34" charset="0"/>
              </a:rPr>
              <a:t>Méthode FILIPPI / Narbonne: </a:t>
            </a:r>
          </a:p>
          <a:p>
            <a:pPr marL="0" lvl="1" indent="0">
              <a:buFont typeface="Arial" panose="020B0604020202020204" pitchFamily="34" charset="0"/>
              <a:buNone/>
            </a:pPr>
            <a:endParaRPr lang="fr-FR" altLang="fr-FR" sz="2400" dirty="0">
              <a:solidFill>
                <a:schemeClr val="accent2"/>
              </a:solidFill>
              <a:latin typeface="Cocon-Light" pitchFamily="34" charset="0"/>
            </a:endParaRPr>
          </a:p>
          <a:p>
            <a:pPr lvl="1">
              <a:buFont typeface="Wingdings" panose="05000000000000000000" pitchFamily="2" charset="2"/>
              <a:buChar char="Ø"/>
            </a:pPr>
            <a:r>
              <a:rPr lang="fr-FR" altLang="fr-FR" sz="3100" dirty="0">
                <a:latin typeface="Cocon-Light" pitchFamily="34" charset="0"/>
              </a:rPr>
              <a:t>Décompactage profond (mini pelle en bêchage Espagnol), pas d’amendement organique, les sols en place sont suffisants.</a:t>
            </a:r>
          </a:p>
          <a:p>
            <a:pPr lvl="1">
              <a:buFont typeface="Wingdings" panose="05000000000000000000" pitchFamily="2" charset="2"/>
              <a:buChar char="Ø"/>
            </a:pPr>
            <a:r>
              <a:rPr lang="fr-FR" altLang="fr-FR" sz="3100" dirty="0">
                <a:latin typeface="Cocon-Light" pitchFamily="34" charset="0"/>
              </a:rPr>
              <a:t> Le sol doit avoir au moins 15% à 30% de cailloux ou graviers roulés (en rajouter), il faut le bomber pour éviter la stagnation de l’eau.</a:t>
            </a:r>
          </a:p>
          <a:p>
            <a:pPr lvl="1">
              <a:buFont typeface="Wingdings" panose="05000000000000000000" pitchFamily="2" charset="2"/>
              <a:buChar char="Ø"/>
            </a:pPr>
            <a:r>
              <a:rPr lang="fr-FR" altLang="fr-FR" sz="3100" dirty="0">
                <a:latin typeface="Cocon-Light" pitchFamily="34" charset="0"/>
              </a:rPr>
              <a:t> Plantation avec des petits plants en pots forestiers d’Octobre à Décembre pour favoriser le système racinaire.</a:t>
            </a:r>
          </a:p>
          <a:p>
            <a:pPr lvl="1">
              <a:buFont typeface="Wingdings" panose="05000000000000000000" pitchFamily="2" charset="2"/>
              <a:buChar char="Ø"/>
            </a:pPr>
            <a:r>
              <a:rPr lang="fr-FR" altLang="fr-FR" sz="3100" dirty="0">
                <a:latin typeface="Cocon-Light" pitchFamily="34" charset="0"/>
              </a:rPr>
              <a:t>Eviter l’eau stagnante avec le froid, sol drainant (rajouter du </a:t>
            </a:r>
            <a:r>
              <a:rPr lang="fr-FR" altLang="fr-FR" sz="3100">
                <a:latin typeface="Cocon-Light" pitchFamily="34" charset="0"/>
              </a:rPr>
              <a:t>0/20 roulés).</a:t>
            </a:r>
            <a:endParaRPr lang="fr-FR" altLang="fr-FR" sz="3100" dirty="0">
              <a:latin typeface="Cocon-Light" pitchFamily="34" charset="0"/>
            </a:endParaRPr>
          </a:p>
          <a:p>
            <a:pPr lvl="1">
              <a:buFont typeface="Wingdings" panose="05000000000000000000" pitchFamily="2" charset="2"/>
              <a:buChar char="Ø"/>
            </a:pPr>
            <a:r>
              <a:rPr lang="fr-FR" altLang="fr-FR" sz="3100" dirty="0">
                <a:latin typeface="Cocon-Light" pitchFamily="34" charset="0"/>
              </a:rPr>
              <a:t>Faire une grande cuvette pour l’arrosage: 20 cm prof sur 60 cm de diam.</a:t>
            </a:r>
          </a:p>
          <a:p>
            <a:pPr lvl="1">
              <a:buFont typeface="Wingdings" panose="05000000000000000000" pitchFamily="2" charset="2"/>
              <a:buChar char="Ø"/>
            </a:pPr>
            <a:r>
              <a:rPr lang="fr-FR" altLang="fr-FR" sz="3100" dirty="0">
                <a:latin typeface="Cocon-Light" pitchFamily="34" charset="0"/>
              </a:rPr>
              <a:t>Arrosage l’été tous les 20 jours en profondeur. Pas d’arrosage la 3</a:t>
            </a:r>
            <a:r>
              <a:rPr lang="fr-FR" altLang="fr-FR" sz="3100" baseline="30000" dirty="0">
                <a:latin typeface="Cocon-Light" pitchFamily="34" charset="0"/>
              </a:rPr>
              <a:t>ème</a:t>
            </a:r>
            <a:r>
              <a:rPr lang="fr-FR" altLang="fr-FR" sz="3100" dirty="0">
                <a:latin typeface="Cocon-Light" pitchFamily="34" charset="0"/>
              </a:rPr>
              <a:t> année.</a:t>
            </a:r>
          </a:p>
          <a:p>
            <a:pPr lvl="1">
              <a:buFont typeface="Wingdings" panose="05000000000000000000" pitchFamily="2" charset="2"/>
              <a:buChar char="Ø"/>
            </a:pPr>
            <a:r>
              <a:rPr lang="fr-FR" altLang="fr-FR" sz="3100" dirty="0">
                <a:latin typeface="Cocon-Light" pitchFamily="34" charset="0"/>
              </a:rPr>
              <a:t>Désherber 3 à 4 fois manuellement la première année.</a:t>
            </a:r>
          </a:p>
          <a:p>
            <a:pPr lvl="1">
              <a:buFont typeface="Wingdings" panose="05000000000000000000" pitchFamily="2" charset="2"/>
              <a:buChar char="Ø"/>
            </a:pPr>
            <a:r>
              <a:rPr lang="fr-FR" altLang="fr-FR" sz="3100" dirty="0">
                <a:latin typeface="Cocon-Light" pitchFamily="34" charset="0"/>
              </a:rPr>
              <a:t>La 3eme année, paillage minéral avec de gros cailloux (pour éviter l’herbe).</a:t>
            </a:r>
          </a:p>
          <a:p>
            <a:pPr lvl="1">
              <a:buFont typeface="Wingdings" panose="05000000000000000000" pitchFamily="2" charset="2"/>
              <a:buChar char="Ø"/>
            </a:pPr>
            <a:r>
              <a:rPr lang="fr-FR" altLang="fr-FR" sz="3100" dirty="0">
                <a:latin typeface="Cocon-Light" pitchFamily="34" charset="0"/>
              </a:rPr>
              <a:t>Pas de taille systématique mais contenir les plus envahissantes ou les replanter)</a:t>
            </a:r>
          </a:p>
          <a:p>
            <a:pPr lvl="1">
              <a:buFont typeface="Wingdings" panose="05000000000000000000" pitchFamily="2" charset="2"/>
              <a:buChar char="Ø"/>
            </a:pPr>
            <a:r>
              <a:rPr lang="fr-FR" altLang="fr-FR" sz="3100" dirty="0">
                <a:latin typeface="Cocon-Light" pitchFamily="34" charset="0"/>
              </a:rPr>
              <a:t>Un jardin sec n’est pas esthétique l’été car les plantes sont en repos végétatif et grillées. Il est en fleurs au printemps et remonte un peu en Automne.</a:t>
            </a:r>
          </a:p>
          <a:p>
            <a:pPr lvl="1">
              <a:buFont typeface="Wingdings" panose="05000000000000000000" pitchFamily="2" charset="2"/>
              <a:buChar char="Ø"/>
            </a:pPr>
            <a:r>
              <a:rPr lang="fr-FR" altLang="fr-FR" sz="3100" dirty="0">
                <a:latin typeface="Cocon-Light" pitchFamily="34" charset="0"/>
              </a:rPr>
              <a:t>Il demande peu d’entretien et d’arrosage par rapport aux autres plantations.</a:t>
            </a:r>
          </a:p>
          <a:p>
            <a:pPr lvl="1">
              <a:buFont typeface="Wingdings" panose="05000000000000000000" pitchFamily="2" charset="2"/>
              <a:buChar char="Ø"/>
            </a:pPr>
            <a:r>
              <a:rPr lang="fr-FR" altLang="fr-FR" sz="3100" dirty="0">
                <a:latin typeface="Cocon-Light" pitchFamily="34" charset="0"/>
              </a:rPr>
              <a:t>Il est durable si on ne veut pas faire pousser les plantes (engrais, eau..).</a:t>
            </a:r>
          </a:p>
        </p:txBody>
      </p:sp>
    </p:spTree>
    <p:extLst>
      <p:ext uri="{BB962C8B-B14F-4D97-AF65-F5344CB8AC3E}">
        <p14:creationId xmlns:p14="http://schemas.microsoft.com/office/powerpoint/2010/main" val="2417760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FE7C4"/>
            </a:gs>
          </a:gsLst>
          <a:path path="circle">
            <a:fillToRect l="25000" t="25000" r="75000" b="75000"/>
          </a:path>
        </a:gradFill>
        <a:effectLst/>
      </p:bgPr>
    </p:bg>
    <p:spTree>
      <p:nvGrpSpPr>
        <p:cNvPr id="1" name="">
          <a:extLst>
            <a:ext uri="{FF2B5EF4-FFF2-40B4-BE49-F238E27FC236}">
              <a16:creationId xmlns:a16="http://schemas.microsoft.com/office/drawing/2014/main" id="{02C6A453-DC29-E81C-93F0-04D573A6D978}"/>
            </a:ext>
          </a:extLst>
        </p:cNvPr>
        <p:cNvGrpSpPr/>
        <p:nvPr/>
      </p:nvGrpSpPr>
      <p:grpSpPr>
        <a:xfrm>
          <a:off x="0" y="0"/>
          <a:ext cx="0" cy="0"/>
          <a:chOff x="0" y="0"/>
          <a:chExt cx="0" cy="0"/>
        </a:xfrm>
      </p:grpSpPr>
      <p:sp>
        <p:nvSpPr>
          <p:cNvPr id="5" name="ZoneTexte 4">
            <a:extLst>
              <a:ext uri="{FF2B5EF4-FFF2-40B4-BE49-F238E27FC236}">
                <a16:creationId xmlns:a16="http://schemas.microsoft.com/office/drawing/2014/main" id="{17EA538E-4C52-68EE-AE14-5A6F8350A189}"/>
              </a:ext>
            </a:extLst>
          </p:cNvPr>
          <p:cNvSpPr txBox="1"/>
          <p:nvPr/>
        </p:nvSpPr>
        <p:spPr>
          <a:xfrm>
            <a:off x="2399370" y="135106"/>
            <a:ext cx="4670112" cy="523220"/>
          </a:xfrm>
          <a:prstGeom prst="rect">
            <a:avLst/>
          </a:prstGeom>
          <a:solidFill>
            <a:srgbClr val="CCFFCC"/>
          </a:solidFill>
          <a:effectLst>
            <a:outerShdw blurRad="50800" dist="38100" dir="5400000" algn="t" rotWithShape="0">
              <a:prstClr val="black">
                <a:alpha val="40000"/>
              </a:prstClr>
            </a:outerShdw>
          </a:effectLst>
        </p:spPr>
        <p:txBody>
          <a:bodyPr wrap="square" rtlCol="0">
            <a:spAutoFit/>
          </a:bodyPr>
          <a:lstStyle/>
          <a:p>
            <a:pPr algn="ctr"/>
            <a:r>
              <a:rPr lang="fr-FR" sz="2800" b="1" dirty="0">
                <a:effectLst>
                  <a:outerShdw blurRad="38100" dist="38100" dir="2700000" algn="tl">
                    <a:srgbClr val="000000">
                      <a:alpha val="43137"/>
                    </a:srgbClr>
                  </a:outerShdw>
                </a:effectLst>
              </a:rPr>
              <a:t>Entretien de jardins secs</a:t>
            </a:r>
          </a:p>
        </p:txBody>
      </p:sp>
      <p:sp>
        <p:nvSpPr>
          <p:cNvPr id="2" name="Espace réservé du numéro de diapositive 1">
            <a:extLst>
              <a:ext uri="{FF2B5EF4-FFF2-40B4-BE49-F238E27FC236}">
                <a16:creationId xmlns:a16="http://schemas.microsoft.com/office/drawing/2014/main" id="{5AF9201E-8313-5AF2-4C60-989352AF878E}"/>
              </a:ext>
            </a:extLst>
          </p:cNvPr>
          <p:cNvSpPr>
            <a:spLocks noGrp="1"/>
          </p:cNvSpPr>
          <p:nvPr>
            <p:ph type="sldNum" sz="quarter" idx="12"/>
          </p:nvPr>
        </p:nvSpPr>
        <p:spPr/>
        <p:txBody>
          <a:bodyPr/>
          <a:lstStyle/>
          <a:p>
            <a:pPr rtl="0"/>
            <a:fld id="{D8DA9DAA-006C-4F4B-980E-E3DF019B24E2}" type="slidenum">
              <a:rPr lang="fr-FR" noProof="0" smtClean="0"/>
              <a:t>3</a:t>
            </a:fld>
            <a:endParaRPr lang="fr-FR" noProof="0"/>
          </a:p>
        </p:txBody>
      </p:sp>
      <p:sp>
        <p:nvSpPr>
          <p:cNvPr id="3" name="Rectangle 3">
            <a:extLst>
              <a:ext uri="{FF2B5EF4-FFF2-40B4-BE49-F238E27FC236}">
                <a16:creationId xmlns:a16="http://schemas.microsoft.com/office/drawing/2014/main" id="{60DEACB1-B74F-1E34-8252-DB66F9F2CDD5}"/>
              </a:ext>
            </a:extLst>
          </p:cNvPr>
          <p:cNvSpPr txBox="1">
            <a:spLocks noChangeArrowheads="1"/>
          </p:cNvSpPr>
          <p:nvPr/>
        </p:nvSpPr>
        <p:spPr>
          <a:xfrm>
            <a:off x="-12031" y="842307"/>
            <a:ext cx="9037468" cy="5528821"/>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fr-FR" altLang="fr-FR" sz="2000" dirty="0">
              <a:solidFill>
                <a:schemeClr val="accent2"/>
              </a:solidFill>
              <a:latin typeface="Cocon-Light" pitchFamily="34" charset="0"/>
            </a:endParaRPr>
          </a:p>
        </p:txBody>
      </p:sp>
      <p:sp>
        <p:nvSpPr>
          <p:cNvPr id="6" name="ZoneTexte 5">
            <a:extLst>
              <a:ext uri="{FF2B5EF4-FFF2-40B4-BE49-F238E27FC236}">
                <a16:creationId xmlns:a16="http://schemas.microsoft.com/office/drawing/2014/main" id="{F1B53785-D30E-1A80-4D19-8D447B29FAB0}"/>
              </a:ext>
            </a:extLst>
          </p:cNvPr>
          <p:cNvSpPr txBox="1"/>
          <p:nvPr/>
        </p:nvSpPr>
        <p:spPr>
          <a:xfrm>
            <a:off x="118563" y="856357"/>
            <a:ext cx="8819147" cy="6001643"/>
          </a:xfrm>
          <a:prstGeom prst="rect">
            <a:avLst/>
          </a:prstGeom>
          <a:noFill/>
        </p:spPr>
        <p:txBody>
          <a:bodyPr wrap="square">
            <a:spAutoFit/>
          </a:bodyPr>
          <a:lstStyle/>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Il ne faut pas croire qu’un jardin sec ne demande aucun entretien surtout si le sol de plantation est pollué par des mauvaises herbes type chiendent, liseron, oxalis ou autres.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Il demande au  moins une taille annuelle de fin d’hiver, une taille des inflorescences fin d’été si nécessaire et un suivi du désherbage les premières années ou plus, suivant la conception</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Ne pas hésitez à multiplier, à diviser, à arracher pour replanter et à arracher pour laisser de la place au développement des autres.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Il est préférable de pratiquer un faux semis.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Faut-il mettre une toile biodégradable?</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Faut-il planter dense (</a:t>
            </a:r>
            <a:r>
              <a:rPr lang="fr-FR" sz="2400">
                <a:solidFill>
                  <a:schemeClr val="tx2"/>
                </a:solidFill>
              </a:rPr>
              <a:t>pas d’herbe) et </a:t>
            </a:r>
            <a:r>
              <a:rPr lang="fr-FR" sz="2400" dirty="0">
                <a:solidFill>
                  <a:schemeClr val="tx2"/>
                </a:solidFill>
              </a:rPr>
              <a:t>éliminer certaines plantes les années suivantes?</a:t>
            </a:r>
          </a:p>
          <a:p>
            <a:pPr marL="288836" marR="0" lvl="0" indent="-288836" algn="l" defTabSz="1100258"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2400" dirty="0">
                <a:solidFill>
                  <a:schemeClr val="tx2"/>
                </a:solidFill>
              </a:rPr>
              <a:t>Faut-il installer un arrosage aux gouttes à gouttes qui arrose trop et favorise la propagation des maladies?</a:t>
            </a:r>
          </a:p>
        </p:txBody>
      </p:sp>
    </p:spTree>
    <p:extLst>
      <p:ext uri="{BB962C8B-B14F-4D97-AF65-F5344CB8AC3E}">
        <p14:creationId xmlns:p14="http://schemas.microsoft.com/office/powerpoint/2010/main" val="179318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8EC4722-F74C-58FE-6FBB-28CA3C1C2832}"/>
              </a:ext>
            </a:extLst>
          </p:cNvPr>
          <p:cNvSpPr>
            <a:spLocks noGrp="1"/>
          </p:cNvSpPr>
          <p:nvPr>
            <p:ph type="sldNum" sz="quarter" idx="12"/>
          </p:nvPr>
        </p:nvSpPr>
        <p:spPr/>
        <p:txBody>
          <a:bodyPr/>
          <a:lstStyle/>
          <a:p>
            <a:pPr rtl="0"/>
            <a:fld id="{D8DA9DAA-006C-4F4B-980E-E3DF019B24E2}" type="slidenum">
              <a:rPr lang="fr-FR" noProof="0" smtClean="0"/>
              <a:t>4</a:t>
            </a:fld>
            <a:endParaRPr lang="fr-FR" noProof="0"/>
          </a:p>
        </p:txBody>
      </p:sp>
      <p:pic>
        <p:nvPicPr>
          <p:cNvPr id="3" name="Image 2">
            <a:extLst>
              <a:ext uri="{FF2B5EF4-FFF2-40B4-BE49-F238E27FC236}">
                <a16:creationId xmlns:a16="http://schemas.microsoft.com/office/drawing/2014/main" id="{F6CCEF43-5B8D-046C-7337-6757B190E95B}"/>
              </a:ext>
            </a:extLst>
          </p:cNvPr>
          <p:cNvPicPr>
            <a:picLocks noChangeAspect="1"/>
          </p:cNvPicPr>
          <p:nvPr/>
        </p:nvPicPr>
        <p:blipFill>
          <a:blip r:embed="rId3"/>
          <a:stretch>
            <a:fillRect/>
          </a:stretch>
        </p:blipFill>
        <p:spPr>
          <a:xfrm>
            <a:off x="0" y="14111"/>
            <a:ext cx="9144000" cy="6829778"/>
          </a:xfrm>
          <a:prstGeom prst="rect">
            <a:avLst/>
          </a:prstGeom>
        </p:spPr>
      </p:pic>
      <p:sp>
        <p:nvSpPr>
          <p:cNvPr id="5" name="ZoneTexte 4">
            <a:extLst>
              <a:ext uri="{FF2B5EF4-FFF2-40B4-BE49-F238E27FC236}">
                <a16:creationId xmlns:a16="http://schemas.microsoft.com/office/drawing/2014/main" id="{D7ABBEE4-40D3-F4F7-8D61-733AD000947B}"/>
              </a:ext>
            </a:extLst>
          </p:cNvPr>
          <p:cNvSpPr txBox="1"/>
          <p:nvPr/>
        </p:nvSpPr>
        <p:spPr>
          <a:xfrm>
            <a:off x="3559216" y="150999"/>
            <a:ext cx="4664596" cy="584775"/>
          </a:xfrm>
          <a:prstGeom prst="rect">
            <a:avLst/>
          </a:prstGeom>
          <a:noFill/>
        </p:spPr>
        <p:txBody>
          <a:bodyPr wrap="square">
            <a:spAutoFit/>
          </a:bodyPr>
          <a:lstStyle/>
          <a:p>
            <a:r>
              <a:rPr lang="fr-FR" sz="3200" b="0" i="0" dirty="0">
                <a:solidFill>
                  <a:srgbClr val="006621"/>
                </a:solidFill>
                <a:effectLst/>
                <a:latin typeface="Roboto" panose="02000000000000000000" pitchFamily="2" charset="0"/>
              </a:rPr>
              <a:t>https://jardin-sec.com/</a:t>
            </a:r>
            <a:endParaRPr lang="fr-FR" sz="3200" dirty="0"/>
          </a:p>
        </p:txBody>
      </p:sp>
    </p:spTree>
    <p:extLst>
      <p:ext uri="{BB962C8B-B14F-4D97-AF65-F5344CB8AC3E}">
        <p14:creationId xmlns:p14="http://schemas.microsoft.com/office/powerpoint/2010/main" val="3096312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hidden="1">
            <a:extLst>
              <a:ext uri="{FF2B5EF4-FFF2-40B4-BE49-F238E27FC236}">
                <a16:creationId xmlns:a16="http://schemas.microsoft.com/office/drawing/2014/main" id="{CFBD5361-2A22-37A9-A066-C65BD03B390B}"/>
              </a:ext>
            </a:extLst>
          </p:cNvPr>
          <p:cNvSpPr>
            <a:spLocks noGrp="1" noChangeArrowheads="1"/>
          </p:cNvSpPr>
          <p:nvPr>
            <p:ph type="title"/>
          </p:nvPr>
        </p:nvSpPr>
        <p:spPr/>
        <p:txBody>
          <a:bodyPr/>
          <a:lstStyle/>
          <a:p>
            <a:endParaRPr lang="fr-FR" altLang="fr-FR"/>
          </a:p>
        </p:txBody>
      </p:sp>
      <p:sp>
        <p:nvSpPr>
          <p:cNvPr id="6147" name="Rectangle 3">
            <a:extLst>
              <a:ext uri="{FF2B5EF4-FFF2-40B4-BE49-F238E27FC236}">
                <a16:creationId xmlns:a16="http://schemas.microsoft.com/office/drawing/2014/main" id="{8D1E7D08-9A45-7954-9CDD-1B7899A5EB66}"/>
              </a:ext>
            </a:extLst>
          </p:cNvPr>
          <p:cNvSpPr>
            <a:spLocks noGrp="1" noChangeAspect="1" noChangeArrowheads="1"/>
          </p:cNvSpPr>
          <p:nvPr isPhoto="1"/>
        </p:nvSpPr>
        <p:spPr bwMode="auto">
          <a:xfrm>
            <a:off x="0" y="567179"/>
            <a:ext cx="4292732" cy="2861821"/>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pic>
        <p:nvPicPr>
          <p:cNvPr id="3" name="Image 2">
            <a:extLst>
              <a:ext uri="{FF2B5EF4-FFF2-40B4-BE49-F238E27FC236}">
                <a16:creationId xmlns:a16="http://schemas.microsoft.com/office/drawing/2014/main" id="{ACB1CD27-9713-BFD9-BD13-48DF593BA2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92732" y="0"/>
            <a:ext cx="4851268" cy="3236332"/>
          </a:xfrm>
          <a:prstGeom prst="rect">
            <a:avLst/>
          </a:prstGeom>
        </p:spPr>
      </p:pic>
      <p:pic>
        <p:nvPicPr>
          <p:cNvPr id="4" name="Image 3">
            <a:extLst>
              <a:ext uri="{FF2B5EF4-FFF2-40B4-BE49-F238E27FC236}">
                <a16:creationId xmlns:a16="http://schemas.microsoft.com/office/drawing/2014/main" id="{98A158C7-8E62-F809-FABA-68FAE7F909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732" y="3473995"/>
            <a:ext cx="5077511" cy="3384005"/>
          </a:xfrm>
          <a:prstGeom prst="rect">
            <a:avLst/>
          </a:prstGeom>
        </p:spPr>
      </p:pic>
      <p:pic>
        <p:nvPicPr>
          <p:cNvPr id="6" name="Image 5">
            <a:extLst>
              <a:ext uri="{FF2B5EF4-FFF2-40B4-BE49-F238E27FC236}">
                <a16:creationId xmlns:a16="http://schemas.microsoft.com/office/drawing/2014/main" id="{E3270F84-A75A-F585-28DB-B8E02C29AA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768053"/>
            <a:ext cx="4639560" cy="30899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F1E853-D814-A9C7-2713-9881D4D9C651}"/>
              </a:ext>
            </a:extLst>
          </p:cNvPr>
          <p:cNvSpPr>
            <a:spLocks noGrp="1"/>
          </p:cNvSpPr>
          <p:nvPr>
            <p:ph type="title"/>
          </p:nvPr>
        </p:nvSpPr>
        <p:spPr/>
        <p:txBody>
          <a:bodyPr/>
          <a:lstStyle/>
          <a:p>
            <a:endParaRPr lang="fr-FR"/>
          </a:p>
        </p:txBody>
      </p:sp>
      <p:sp>
        <p:nvSpPr>
          <p:cNvPr id="3" name="Espace réservé du numéro de diapositive 2">
            <a:extLst>
              <a:ext uri="{FF2B5EF4-FFF2-40B4-BE49-F238E27FC236}">
                <a16:creationId xmlns:a16="http://schemas.microsoft.com/office/drawing/2014/main" id="{CE35F1EF-B779-51B4-5782-C682F1CA775F}"/>
              </a:ext>
            </a:extLst>
          </p:cNvPr>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5" name="Image 4">
            <a:extLst>
              <a:ext uri="{FF2B5EF4-FFF2-40B4-BE49-F238E27FC236}">
                <a16:creationId xmlns:a16="http://schemas.microsoft.com/office/drawing/2014/main" id="{4029BAE9-1892-8D3C-624E-40BE5736F7F1}"/>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16189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5262DD-AB6A-6292-0962-C24A89EB0535}"/>
              </a:ext>
            </a:extLst>
          </p:cNvPr>
          <p:cNvSpPr>
            <a:spLocks noGrp="1"/>
          </p:cNvSpPr>
          <p:nvPr>
            <p:ph type="title"/>
          </p:nvPr>
        </p:nvSpPr>
        <p:spPr/>
        <p:txBody>
          <a:bodyPr/>
          <a:lstStyle/>
          <a:p>
            <a:endParaRPr lang="fr-FR"/>
          </a:p>
        </p:txBody>
      </p:sp>
      <p:sp>
        <p:nvSpPr>
          <p:cNvPr id="3" name="Espace réservé du numéro de diapositive 2">
            <a:extLst>
              <a:ext uri="{FF2B5EF4-FFF2-40B4-BE49-F238E27FC236}">
                <a16:creationId xmlns:a16="http://schemas.microsoft.com/office/drawing/2014/main" id="{BBE05B0E-0FE6-CD50-EBC8-670C11D4614D}"/>
              </a:ext>
            </a:extLst>
          </p:cNvPr>
          <p:cNvSpPr>
            <a:spLocks noGrp="1"/>
          </p:cNvSpPr>
          <p:nvPr>
            <p:ph type="sldNum" sz="quarter" idx="12"/>
          </p:nvPr>
        </p:nvSpPr>
        <p:spPr/>
        <p:txBody>
          <a:bodyPr/>
          <a:lstStyle/>
          <a:p>
            <a:pPr rtl="0"/>
            <a:fld id="{D8DA9DAA-006C-4F4B-980E-E3DF019B24E2}" type="slidenum">
              <a:rPr lang="fr-FR" noProof="0" smtClean="0"/>
              <a:t>7</a:t>
            </a:fld>
            <a:endParaRPr lang="fr-FR" noProof="0"/>
          </a:p>
        </p:txBody>
      </p:sp>
      <p:pic>
        <p:nvPicPr>
          <p:cNvPr id="5" name="Image 4">
            <a:extLst>
              <a:ext uri="{FF2B5EF4-FFF2-40B4-BE49-F238E27FC236}">
                <a16:creationId xmlns:a16="http://schemas.microsoft.com/office/drawing/2014/main" id="{47147037-784D-B4D8-D126-B10122F5F0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60119"/>
            <a:ext cx="4798243" cy="3197881"/>
          </a:xfrm>
          <a:prstGeom prst="rect">
            <a:avLst/>
          </a:prstGeom>
        </p:spPr>
      </p:pic>
      <p:pic>
        <p:nvPicPr>
          <p:cNvPr id="6" name="Image 5">
            <a:extLst>
              <a:ext uri="{FF2B5EF4-FFF2-40B4-BE49-F238E27FC236}">
                <a16:creationId xmlns:a16="http://schemas.microsoft.com/office/drawing/2014/main" id="{6D6F63D5-693E-B501-9817-456A47D52F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0"/>
            <a:ext cx="4798243" cy="3197881"/>
          </a:xfrm>
          <a:prstGeom prst="rect">
            <a:avLst/>
          </a:prstGeom>
        </p:spPr>
      </p:pic>
      <p:pic>
        <p:nvPicPr>
          <p:cNvPr id="7" name="Image 6">
            <a:extLst>
              <a:ext uri="{FF2B5EF4-FFF2-40B4-BE49-F238E27FC236}">
                <a16:creationId xmlns:a16="http://schemas.microsoft.com/office/drawing/2014/main" id="{D01ACE66-033E-FB81-8922-8B2E9F1029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1904" y="4097"/>
            <a:ext cx="4792096" cy="3193784"/>
          </a:xfrm>
          <a:prstGeom prst="rect">
            <a:avLst/>
          </a:prstGeom>
        </p:spPr>
      </p:pic>
      <p:sp>
        <p:nvSpPr>
          <p:cNvPr id="8" name="Rectangle 3">
            <a:extLst>
              <a:ext uri="{FF2B5EF4-FFF2-40B4-BE49-F238E27FC236}">
                <a16:creationId xmlns:a16="http://schemas.microsoft.com/office/drawing/2014/main" id="{0EDD47A8-9116-CF8F-07DB-AEBDB22C4E63}"/>
              </a:ext>
            </a:extLst>
          </p:cNvPr>
          <p:cNvSpPr>
            <a:spLocks noGrp="1" noChangeAspect="1" noChangeArrowheads="1"/>
          </p:cNvSpPr>
          <p:nvPr isPhoto="1"/>
        </p:nvSpPr>
        <p:spPr bwMode="auto">
          <a:xfrm>
            <a:off x="4351904" y="3627029"/>
            <a:ext cx="4796823" cy="3197882"/>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Tree>
    <p:extLst>
      <p:ext uri="{BB962C8B-B14F-4D97-AF65-F5344CB8AC3E}">
        <p14:creationId xmlns:p14="http://schemas.microsoft.com/office/powerpoint/2010/main" val="2616866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C6ADAB5-7747-30BD-C459-ECB102D719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437620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47C2E4-B670-C229-6BFA-11ADCAB1D6AD}"/>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EE16FB53-9D1E-4BD3-71EE-2B6928D215D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A1D95241-2E37-0308-38DF-3849F53F75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43373540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rin">
  <a:themeElements>
    <a:clrScheme name="Wisp">
      <a:dk1>
        <a:srgbClr val="000000"/>
      </a:dk1>
      <a:lt1>
        <a:srgbClr val="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54</TotalTime>
  <Words>931</Words>
  <Application>Microsoft Office PowerPoint</Application>
  <PresentationFormat>Affichage à l'écran (4:3)</PresentationFormat>
  <Paragraphs>64</Paragraphs>
  <Slides>9</Slides>
  <Notes>6</Notes>
  <HiddenSlides>0</HiddenSlides>
  <MMClips>0</MMClips>
  <ScaleCrop>false</ScaleCrop>
  <HeadingPairs>
    <vt:vector size="6" baseType="variant">
      <vt:variant>
        <vt:lpstr>Polices utilisées</vt:lpstr>
      </vt:variant>
      <vt:variant>
        <vt:i4>11</vt:i4>
      </vt:variant>
      <vt:variant>
        <vt:lpstr>Thème</vt:lpstr>
      </vt:variant>
      <vt:variant>
        <vt:i4>2</vt:i4>
      </vt:variant>
      <vt:variant>
        <vt:lpstr>Titres des diapositives</vt:lpstr>
      </vt:variant>
      <vt:variant>
        <vt:i4>9</vt:i4>
      </vt:variant>
    </vt:vector>
  </HeadingPairs>
  <TitlesOfParts>
    <vt:vector size="22" baseType="lpstr">
      <vt:lpstr>Algerian</vt:lpstr>
      <vt:lpstr>Aptos</vt:lpstr>
      <vt:lpstr>Aptos Display</vt:lpstr>
      <vt:lpstr>Arial</vt:lpstr>
      <vt:lpstr>Century Gothic</vt:lpstr>
      <vt:lpstr>Cocon-Light</vt:lpstr>
      <vt:lpstr>Helvetica</vt:lpstr>
      <vt:lpstr>Roboto</vt:lpstr>
      <vt:lpstr>Times New Roman</vt:lpstr>
      <vt:lpstr>Wingdings</vt:lpstr>
      <vt:lpstr>Wingdings 3</vt:lpstr>
      <vt:lpstr>Thème Office</vt:lpstr>
      <vt:lpstr>Brin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patrick lafforgue</dc:creator>
  <cp:lastModifiedBy>patrick lafforgue</cp:lastModifiedBy>
  <cp:revision>5</cp:revision>
  <dcterms:created xsi:type="dcterms:W3CDTF">2025-11-22T09:38:52Z</dcterms:created>
  <dcterms:modified xsi:type="dcterms:W3CDTF">2025-12-10T09:15:44Z</dcterms:modified>
</cp:coreProperties>
</file>