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990" r:id="rId2"/>
    <p:sldId id="991" r:id="rId3"/>
    <p:sldId id="394" r:id="rId4"/>
    <p:sldId id="404" r:id="rId5"/>
    <p:sldId id="989" r:id="rId6"/>
    <p:sldId id="5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67E1-C2FA-4796-AB09-2880600FDCE1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5A42-D2C3-4800-9493-B28CA7B70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9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49BA0B1-031E-27CB-1C5B-6E899D729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0F4B9B4-3A8E-2686-C18D-91D03AB5E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Comme dans toute la suite de mon intervention, vous verrez aussi que les apports de la nature relèvent surtout de l’observation et du bon sens.</a:t>
            </a:r>
          </a:p>
          <a:p>
            <a:r>
              <a:rPr lang="fr-FR" altLang="fr-FR"/>
              <a:t>Pas besoin de longs discours pour comprendre qu’à l’ombre d’un arbre il fait moins chaud qu’en plein soleil.</a:t>
            </a:r>
          </a:p>
          <a:p>
            <a:r>
              <a:rPr lang="fr-FR" altLang="fr-FR"/>
              <a:t>La ville minérale accumule et réfléchit de la chaleur. C’est ce qu’on appelle les Ilots de Chaleur Urbain (ICU).</a:t>
            </a:r>
          </a:p>
          <a:p>
            <a:r>
              <a:rPr lang="fr-FR" altLang="fr-FR"/>
              <a:t>Les scientifiques ont pu mesurer ces écarts sur une rue végétalisée ou non, vous le voyez sur cette diapo.</a:t>
            </a:r>
          </a:p>
          <a:p>
            <a:r>
              <a:rPr lang="fr-FR" altLang="fr-FR"/>
              <a:t>Dans laquelle de ces 2 rues aimeriez-vous habiter, ou vous promener ?</a:t>
            </a:r>
          </a:p>
          <a:p>
            <a:r>
              <a:rPr lang="fr-FR" altLang="fr-FR"/>
              <a:t>La végétation apporte de la fraicheur en ville par l’ombre directe, mais aussi par le phénomène de transpiration des végétaux </a:t>
            </a:r>
          </a:p>
          <a:p>
            <a:endParaRPr lang="fr-FR" altLang="fr-FR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>
            <a:extLst>
              <a:ext uri="{FF2B5EF4-FFF2-40B4-BE49-F238E27FC236}">
                <a16:creationId xmlns:a16="http://schemas.microsoft.com/office/drawing/2014/main" id="{1D72FA56-9752-89CD-86D4-043297E5A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ce réservé des notes 2">
            <a:extLst>
              <a:ext uri="{FF2B5EF4-FFF2-40B4-BE49-F238E27FC236}">
                <a16:creationId xmlns:a16="http://schemas.microsoft.com/office/drawing/2014/main" id="{97B25DFF-2DC3-8112-6B92-32A9D5F41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Les matières organiques jouent un rôle majeur dans un grand nombre de fonctions du sol et conditionnent de ce fait l’ampleur des impacts du changement climatique : • elles interviennent sur la structure et la porosité des sols et donc sur : • leur capacité d’infiltration permettant de limiter les risques d’inondation et d’érosion, • ainsi que sur leur capacité à stocker l’eau et à la restituer aux végétaux. • elles interviennent dans le cycle des nutriments : les sols riches en matière organique sont généralement des sols fertiles ; • elles favorisent le développement de la biodiversité ; • elles piègent les polluants ; • elles participent à l’atténuation du changement climatique en stockant le carbone dans le sol. 3.2 Les fonctions d’infiltration, stockage et réserve d’ea</a:t>
            </a:r>
          </a:p>
        </p:txBody>
      </p:sp>
      <p:sp>
        <p:nvSpPr>
          <p:cNvPr id="111620" name="Espace réservé du numéro de diapositive 3">
            <a:extLst>
              <a:ext uri="{FF2B5EF4-FFF2-40B4-BE49-F238E27FC236}">
                <a16:creationId xmlns:a16="http://schemas.microsoft.com/office/drawing/2014/main" id="{3B0D9B50-EFB2-35F7-C28C-10C7C3661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DB9FDE-27A2-4C3D-B3FA-5E73DADCEEDC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92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68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F00DA-76B9-5DC4-E2D0-2AF76915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A13ED7-F757-CDB4-DB1A-F1F1F0B7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2789A9-E6C1-C59F-1D5A-40D0E156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D677-D14A-4567-A3C6-AB120B2E95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72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7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12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49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27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64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2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91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52942-AE10-4552-B0BA-5290287BF78D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BF8FA-1FBD-4D6E-A0FC-5A0C37AC4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861EB8D-2679-97C9-523B-BBBA03B1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5" y="-1418253"/>
            <a:ext cx="7170581" cy="82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B5D567-C10F-C248-E9C8-DB9DA830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02" y="223935"/>
            <a:ext cx="9175687" cy="64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Text Box 7">
            <a:extLst>
              <a:ext uri="{FF2B5EF4-FFF2-40B4-BE49-F238E27FC236}">
                <a16:creationId xmlns:a16="http://schemas.microsoft.com/office/drawing/2014/main" id="{5AC8D643-6EDD-5D0D-B460-5AC51453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986" y="969535"/>
            <a:ext cx="2187178" cy="46166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altLang="fr-FR" sz="2100" b="1" cap="small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fr-FR" altLang="fr-FR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Quelles différences!</a:t>
            </a:r>
          </a:p>
          <a:p>
            <a:pPr algn="ctr">
              <a:defRPr/>
            </a:pPr>
            <a:endParaRPr lang="fr-FR" altLang="fr-FR" sz="20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fr-FR" altLang="fr-FR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arbres limitent les effets d’Ilots de Chaleur Urbains</a:t>
            </a:r>
          </a:p>
          <a:p>
            <a:pPr algn="ctr">
              <a:defRPr/>
            </a:pPr>
            <a:endParaRPr lang="fr-FR" altLang="fr-FR" sz="20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fr-FR" altLang="fr-FR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contribuent au bien-être des citadins</a:t>
            </a:r>
          </a:p>
          <a:p>
            <a:pPr algn="ctr">
              <a:defRPr/>
            </a:pPr>
            <a:r>
              <a:rPr lang="fr-FR" altLang="fr-FR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</a:p>
          <a:p>
            <a:pPr algn="ctr">
              <a:defRPr/>
            </a:pPr>
            <a:endParaRPr lang="fr-FR" altLang="fr-FR" b="1" cap="small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1923" name="Image 3" descr="Ville d&amp;#39;Alès no Twitter: &amp;quot;⚡️☀️🌥 Pleuvra ? Pleuvra pas ?! Bonne soirée les  amis 🤗 #orageenvue #Alès #Cévennes #Ermitage #météo… &amp;quot;">
            <a:extLst>
              <a:ext uri="{FF2B5EF4-FFF2-40B4-BE49-F238E27FC236}">
                <a16:creationId xmlns:a16="http://schemas.microsoft.com/office/drawing/2014/main" id="{886D7C4D-061C-ED0E-4F7E-91AC81D2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9" y="-35171"/>
            <a:ext cx="5699515" cy="68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268E4183-57CB-9F35-5DD3-BF7FF5949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4285A-E8C4-4F11-8DAA-0377A582123C}" type="slidenum">
              <a:rPr lang="fr-FR" altLang="fr-F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fr-FR" alt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3973" name="Image 5">
            <a:extLst>
              <a:ext uri="{FF2B5EF4-FFF2-40B4-BE49-F238E27FC236}">
                <a16:creationId xmlns:a16="http://schemas.microsoft.com/office/drawing/2014/main" id="{A59CE74B-7323-AE66-1EDC-718F18F2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52" y="0"/>
            <a:ext cx="4866847" cy="608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herbe, plein air, plante, sol&#10;&#10;Le contenu généré par l’IA peut être incorrect.">
            <a:extLst>
              <a:ext uri="{FF2B5EF4-FFF2-40B4-BE49-F238E27FC236}">
                <a16:creationId xmlns:a16="http://schemas.microsoft.com/office/drawing/2014/main" id="{0531755C-F2A3-C5A3-EBA3-85A7BC42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3608"/>
            <a:ext cx="4545136" cy="55797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re 1">
            <a:extLst>
              <a:ext uri="{FF2B5EF4-FFF2-40B4-BE49-F238E27FC236}">
                <a16:creationId xmlns:a16="http://schemas.microsoft.com/office/drawing/2014/main" id="{E50BE5C8-1B0B-B752-B94F-351A9C55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97283" name="Espace réservé du numéro de diapositive 3">
            <a:extLst>
              <a:ext uri="{FF2B5EF4-FFF2-40B4-BE49-F238E27FC236}">
                <a16:creationId xmlns:a16="http://schemas.microsoft.com/office/drawing/2014/main" id="{98643E6B-65A3-BC9D-1DD9-C39616E40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477000"/>
            <a:ext cx="2103438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6418F3-89F7-4B0C-96B5-2C091C3F16CF}" type="slidenum">
              <a:rPr lang="fr-FR" altLang="fr-F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fr-FR" alt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object 4">
            <a:extLst>
              <a:ext uri="{FF2B5EF4-FFF2-40B4-BE49-F238E27FC236}">
                <a16:creationId xmlns:a16="http://schemas.microsoft.com/office/drawing/2014/main" id="{D25BE622-F5D6-F71C-71EB-2DCA1918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9144000" cy="85725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97285" name="ZoneTexte 5">
            <a:extLst>
              <a:ext uri="{FF2B5EF4-FFF2-40B4-BE49-F238E27FC236}">
                <a16:creationId xmlns:a16="http://schemas.microsoft.com/office/drawing/2014/main" id="{90B2C23C-E71F-7EB7-79C2-960A8850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33350"/>
            <a:ext cx="505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200"/>
              <a:t>LA STRATE HERBACEE</a:t>
            </a:r>
          </a:p>
        </p:txBody>
      </p:sp>
      <p:pic>
        <p:nvPicPr>
          <p:cNvPr id="97286" name="Image 1">
            <a:extLst>
              <a:ext uri="{FF2B5EF4-FFF2-40B4-BE49-F238E27FC236}">
                <a16:creationId xmlns:a16="http://schemas.microsoft.com/office/drawing/2014/main" id="{F3194A76-6548-8D5A-F39C-66255723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Image 4">
            <a:extLst>
              <a:ext uri="{FF2B5EF4-FFF2-40B4-BE49-F238E27FC236}">
                <a16:creationId xmlns:a16="http://schemas.microsoft.com/office/drawing/2014/main" id="{D86E4DC6-B61E-54B2-88F4-C42C874C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85825"/>
            <a:ext cx="448151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u numéro de diapositive 4">
            <a:extLst>
              <a:ext uri="{FF2B5EF4-FFF2-40B4-BE49-F238E27FC236}">
                <a16:creationId xmlns:a16="http://schemas.microsoft.com/office/drawing/2014/main" id="{90E4651F-14AE-DEBA-19C9-3E36EBE71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38DE0B-93EB-48FF-B265-3329623F6E73}" type="slidenum">
              <a:rPr lang="fr-FR" altLang="fr-F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fr-FR" alt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0595" name="Image 5">
            <a:extLst>
              <a:ext uri="{FF2B5EF4-FFF2-40B4-BE49-F238E27FC236}">
                <a16:creationId xmlns:a16="http://schemas.microsoft.com/office/drawing/2014/main" id="{3B149E1B-463C-F893-81F0-FD5ADCAB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46038"/>
            <a:ext cx="9082087" cy="34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ZoneTexte 6">
            <a:extLst>
              <a:ext uri="{FF2B5EF4-FFF2-40B4-BE49-F238E27FC236}">
                <a16:creationId xmlns:a16="http://schemas.microsoft.com/office/drawing/2014/main" id="{47055973-4671-0BD5-B3E9-7BF82C13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3448050"/>
            <a:ext cx="89804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/>
              <a:t>La perte de matière organique dans les sols contribue non seulement à restituer du CO2 dans l’atmosphère mais aussi à déséquilibrer la fonction de régulation hydrique des sols et ce de manière plus ou moins réversible, selon l’effet modérateur que peut jouer la végétation ou non</a:t>
            </a:r>
          </a:p>
        </p:txBody>
      </p:sp>
      <p:pic>
        <p:nvPicPr>
          <p:cNvPr id="110597" name="Image 8">
            <a:extLst>
              <a:ext uri="{FF2B5EF4-FFF2-40B4-BE49-F238E27FC236}">
                <a16:creationId xmlns:a16="http://schemas.microsoft.com/office/drawing/2014/main" id="{2A618B03-A9A2-2A38-D308-86B87DFA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770438"/>
            <a:ext cx="7096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328</Words>
  <Application>Microsoft Office PowerPoint</Application>
  <PresentationFormat>Affichage à l'écran (4:3)</PresentationFormat>
  <Paragraphs>20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lafforgue</dc:creator>
  <cp:lastModifiedBy>patrick lafforgue</cp:lastModifiedBy>
  <cp:revision>3</cp:revision>
  <dcterms:created xsi:type="dcterms:W3CDTF">2025-12-12T08:59:26Z</dcterms:created>
  <dcterms:modified xsi:type="dcterms:W3CDTF">2026-05-05T09:02:27Z</dcterms:modified>
</cp:coreProperties>
</file>