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9" r:id="rId3"/>
    <p:sldId id="291" r:id="rId4"/>
    <p:sldId id="292" r:id="rId5"/>
    <p:sldId id="293" r:id="rId6"/>
    <p:sldId id="294" r:id="rId7"/>
    <p:sldId id="259" r:id="rId8"/>
    <p:sldId id="258" r:id="rId9"/>
    <p:sldId id="280" r:id="rId10"/>
    <p:sldId id="260" r:id="rId11"/>
    <p:sldId id="261" r:id="rId12"/>
    <p:sldId id="269" r:id="rId13"/>
    <p:sldId id="262" r:id="rId14"/>
    <p:sldId id="266" r:id="rId15"/>
    <p:sldId id="263" r:id="rId16"/>
    <p:sldId id="264" r:id="rId17"/>
    <p:sldId id="265" r:id="rId18"/>
    <p:sldId id="272" r:id="rId19"/>
    <p:sldId id="273" r:id="rId20"/>
    <p:sldId id="275" r:id="rId21"/>
    <p:sldId id="279" r:id="rId22"/>
    <p:sldId id="268" r:id="rId23"/>
    <p:sldId id="267" r:id="rId24"/>
    <p:sldId id="270" r:id="rId25"/>
    <p:sldId id="271" r:id="rId26"/>
    <p:sldId id="277" r:id="rId27"/>
    <p:sldId id="276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5" r:id="rId36"/>
    <p:sldId id="296" r:id="rId37"/>
    <p:sldId id="297" r:id="rId38"/>
    <p:sldId id="301" r:id="rId39"/>
    <p:sldId id="300" r:id="rId40"/>
    <p:sldId id="302" r:id="rId41"/>
    <p:sldId id="303" r:id="rId42"/>
    <p:sldId id="309" r:id="rId43"/>
    <p:sldId id="305" r:id="rId44"/>
    <p:sldId id="306" r:id="rId45"/>
    <p:sldId id="307" r:id="rId46"/>
    <p:sldId id="308" r:id="rId47"/>
    <p:sldId id="310" r:id="rId48"/>
    <p:sldId id="312" r:id="rId49"/>
    <p:sldId id="311" r:id="rId50"/>
    <p:sldId id="315" r:id="rId51"/>
    <p:sldId id="314" r:id="rId52"/>
    <p:sldId id="316" r:id="rId53"/>
    <p:sldId id="257" r:id="rId54"/>
    <p:sldId id="313" r:id="rId55"/>
    <p:sldId id="317" r:id="rId56"/>
    <p:sldId id="318" r:id="rId57"/>
    <p:sldId id="330" r:id="rId58"/>
    <p:sldId id="331" r:id="rId59"/>
    <p:sldId id="325" r:id="rId60"/>
    <p:sldId id="328" r:id="rId61"/>
    <p:sldId id="320" r:id="rId62"/>
    <p:sldId id="321" r:id="rId63"/>
    <p:sldId id="323" r:id="rId64"/>
    <p:sldId id="324" r:id="rId65"/>
    <p:sldId id="326" r:id="rId66"/>
    <p:sldId id="327" r:id="rId67"/>
    <p:sldId id="278" r:id="rId68"/>
    <p:sldId id="329" r:id="rId69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6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0AE775-EF24-31F5-DBEF-AB4BE35A9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D5C1E0-7B50-AB30-9C55-7FCEFB7EF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4D2352-F11B-17F0-3BD2-4444BF69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EBD7E8-41DA-1499-24C7-A77391DC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E6D67C-85C5-F571-3A04-8E2F7C82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68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BBDECE-E6E0-4C5B-4B27-4C8F337E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97CB38-7E39-E51F-15A9-BA5F56B5F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BBD1D7-0D2D-19E8-6431-2D222209B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354BBE-C9D1-1FF5-2E96-C26A908F1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8AE6D3-3CE9-D9FC-B519-574621471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18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7E731-6577-2F7F-A0CB-594D942E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0D5534-4B1B-5482-414D-D98641D33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C9EB7F-0199-6FD0-7C25-758980C1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2BC2B-819D-4FE7-1B49-F5F078BE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539076-1837-8E0E-3AAF-2FC95D39A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98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CD899-A698-A09C-DD31-C8483741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8C7B4A-3065-76FB-E1EE-F6B8B58DB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21C735-7FCB-F1FC-8E7F-32B9F2ED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2E0F69-CA1B-7DE4-5A51-C118B4F96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01972A-E3B5-9B7C-C720-D08F7C340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C210C3-3AE7-6210-320B-EE6314F2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012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D29E0-C618-1F2D-65A8-85ECFECEF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9518BB-3FCD-ED35-D2EC-A85C52EAF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F1429E-0E07-A499-ACED-932D92A94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4C05D0-FD97-76FF-F4E1-85FE7C554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ADE0C5-8D7A-93AF-2F3C-8F047D253A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2DD5C4-94DA-4461-F4BE-2AE6113E8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0454B5-4106-E758-8E71-DEC45EDD4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2CA2BE-543B-989C-1A25-ACB22D63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54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E9004E-96DB-CC75-6D95-75AD0E07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59D412-AB61-E9E9-85CF-F3232D4A8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596F8F7-75F2-6834-3698-B7C417D35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F6BD0C-C6E8-D257-DBEA-68F72C098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65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B7F6B5F-5ADD-8493-79CA-1E48C134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C0254F6-155A-1C89-A5E6-624D38D82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8E6121-9456-0336-F19A-2577C969B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955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431205-18C0-B8D6-4FA0-8E9AF1F3B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264D64-854E-36C7-C94F-F5D2CAD4E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DCA006-5E5D-768D-D02A-7EC59E005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9B4AD6-39EB-AE17-F535-8875EBEBE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7B988E-1A59-A327-AFC2-3E72F26B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21934A-307A-6624-92D7-D5090C94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13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6D440-45FE-732C-3507-49084C57B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91C081D-25BB-19D3-5F65-5C6CC4895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0C0FA2-4D3E-59A9-67C0-D06D74B33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D5FC75-25B0-CA5A-3C9E-B0DCFD9D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1EF1CE-BA4D-2AA5-E204-166B56907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C89506-862A-4F48-737A-CB16D068D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927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DE87C-B7BF-C1E2-F631-BF8E335E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B6BB76-07DD-4D6E-AFA9-00FABBEDC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0DB8A5-6CC6-900E-B324-A887B4887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5E5501-71D6-B9D2-02B5-34C6EF3E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BD6E07-5F3E-01E0-B55C-93FA740AA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08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C5A888B-80B9-BDB2-99C5-ECDD6BD92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9DE1D9-1C09-95A2-F956-6C8B04F96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AAAA78-0C8B-C459-0D44-4B5C4BD0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C4C0C6-1D58-2C3A-E460-42C85F31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57C46C-46C9-69F3-B6DB-267580C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14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5B8893A-429B-7228-25C1-FF35A7784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E4E666-752B-4BC9-7776-92731EF28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4233AB-854C-C9B5-1D9D-725367FCA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76B404-B154-49D0-AA70-E09E69AC0EBD}" type="datetimeFigureOut">
              <a:rPr lang="fr-FR" smtClean="0"/>
              <a:t>14/07/2026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4CAE7A-86F5-492E-EEB5-CC27ABDF7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A5AB84-5D69-96CE-5706-0077A1D5A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F090C0-BADE-44E2-AA4F-22B7FD470E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1145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5">
            <a:extLst>
              <a:ext uri="{FF2B5EF4-FFF2-40B4-BE49-F238E27FC236}">
                <a16:creationId xmlns:a16="http://schemas.microsoft.com/office/drawing/2014/main" id="{F0EB428C-D65E-D896-9A2B-D4671D3B22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6E18E8-4F74-F3D9-FC86-4FD8C7996D05}"/>
              </a:ext>
            </a:extLst>
          </p:cNvPr>
          <p:cNvSpPr txBox="1"/>
          <p:nvPr/>
        </p:nvSpPr>
        <p:spPr>
          <a:xfrm>
            <a:off x="3224981" y="5746729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CAPVERN LES BAINS</a:t>
            </a:r>
          </a:p>
        </p:txBody>
      </p:sp>
    </p:spTree>
    <p:extLst>
      <p:ext uri="{BB962C8B-B14F-4D97-AF65-F5344CB8AC3E}">
        <p14:creationId xmlns:p14="http://schemas.microsoft.com/office/powerpoint/2010/main" val="33816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6">
            <a:extLst>
              <a:ext uri="{FF2B5EF4-FFF2-40B4-BE49-F238E27FC236}">
                <a16:creationId xmlns:a16="http://schemas.microsoft.com/office/drawing/2014/main" id="{A308BEE4-31A5-9426-6E46-FE2991A626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8">
            <a:extLst>
              <a:ext uri="{FF2B5EF4-FFF2-40B4-BE49-F238E27FC236}">
                <a16:creationId xmlns:a16="http://schemas.microsoft.com/office/drawing/2014/main" id="{9A523122-AE40-AC1F-E7BD-221A010E62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5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9">
            <a:extLst>
              <a:ext uri="{FF2B5EF4-FFF2-40B4-BE49-F238E27FC236}">
                <a16:creationId xmlns:a16="http://schemas.microsoft.com/office/drawing/2014/main" id="{4AF03824-E76D-C703-58B5-83289CEF81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7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0">
            <a:extLst>
              <a:ext uri="{FF2B5EF4-FFF2-40B4-BE49-F238E27FC236}">
                <a16:creationId xmlns:a16="http://schemas.microsoft.com/office/drawing/2014/main" id="{43C10A53-69F1-94B3-60F9-1E8A7B9DA9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5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1">
            <a:extLst>
              <a:ext uri="{FF2B5EF4-FFF2-40B4-BE49-F238E27FC236}">
                <a16:creationId xmlns:a16="http://schemas.microsoft.com/office/drawing/2014/main" id="{9F6BC91E-D61A-2393-31D7-A2BCEB316E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1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86">
            <a:extLst>
              <a:ext uri="{FF2B5EF4-FFF2-40B4-BE49-F238E27FC236}">
                <a16:creationId xmlns:a16="http://schemas.microsoft.com/office/drawing/2014/main" id="{3D813D91-1821-1265-E206-8A6E59255D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4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85">
            <a:extLst>
              <a:ext uri="{FF2B5EF4-FFF2-40B4-BE49-F238E27FC236}">
                <a16:creationId xmlns:a16="http://schemas.microsoft.com/office/drawing/2014/main" id="{AB1D807A-739B-37FA-07B6-E6EA19619D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6B12CF-3D10-ACE9-BBC0-F227D2D43B24}"/>
              </a:ext>
            </a:extLst>
          </p:cNvPr>
          <p:cNvSpPr txBox="1"/>
          <p:nvPr/>
        </p:nvSpPr>
        <p:spPr>
          <a:xfrm>
            <a:off x="3510116" y="592371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LE CHÂTEAU DE MAUVEZIN</a:t>
            </a:r>
          </a:p>
        </p:txBody>
      </p:sp>
    </p:spTree>
    <p:extLst>
      <p:ext uri="{BB962C8B-B14F-4D97-AF65-F5344CB8AC3E}">
        <p14:creationId xmlns:p14="http://schemas.microsoft.com/office/powerpoint/2010/main" val="164478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7">
            <a:extLst>
              <a:ext uri="{FF2B5EF4-FFF2-40B4-BE49-F238E27FC236}">
                <a16:creationId xmlns:a16="http://schemas.microsoft.com/office/drawing/2014/main" id="{05FDA860-C266-BA08-2FE9-949C01CF3B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8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87">
            <a:extLst>
              <a:ext uri="{FF2B5EF4-FFF2-40B4-BE49-F238E27FC236}">
                <a16:creationId xmlns:a16="http://schemas.microsoft.com/office/drawing/2014/main" id="{0560E8F0-E83F-B8CB-2A55-9453AC3B42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34181" y="1111046"/>
            <a:ext cx="6754764" cy="4503176"/>
          </a:xfrm>
          <a:prstGeom prst="rect">
            <a:avLst/>
          </a:prstGeom>
        </p:spPr>
      </p:pic>
      <p:pic>
        <p:nvPicPr>
          <p:cNvPr id="4" name="Image 3" descr="DSC08405">
            <a:extLst>
              <a:ext uri="{FF2B5EF4-FFF2-40B4-BE49-F238E27FC236}">
                <a16:creationId xmlns:a16="http://schemas.microsoft.com/office/drawing/2014/main" id="{A6E38749-F2FC-3C51-0A20-6763D7F699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04271" y="1130710"/>
            <a:ext cx="6872748" cy="458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0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88">
            <a:extLst>
              <a:ext uri="{FF2B5EF4-FFF2-40B4-BE49-F238E27FC236}">
                <a16:creationId xmlns:a16="http://schemas.microsoft.com/office/drawing/2014/main" id="{0C9AFFF5-CB4C-EC52-CE28-44D7424858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94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6">
            <a:extLst>
              <a:ext uri="{FF2B5EF4-FFF2-40B4-BE49-F238E27FC236}">
                <a16:creationId xmlns:a16="http://schemas.microsoft.com/office/drawing/2014/main" id="{4D2C4091-2290-CE33-EE70-1A9C32C1B5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74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89">
            <a:extLst>
              <a:ext uri="{FF2B5EF4-FFF2-40B4-BE49-F238E27FC236}">
                <a16:creationId xmlns:a16="http://schemas.microsoft.com/office/drawing/2014/main" id="{AFDC10F1-6E0C-C99B-B7A5-2CB6282791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14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3">
            <a:extLst>
              <a:ext uri="{FF2B5EF4-FFF2-40B4-BE49-F238E27FC236}">
                <a16:creationId xmlns:a16="http://schemas.microsoft.com/office/drawing/2014/main" id="{1879DC1C-DFAD-9294-8E54-8BC4288205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62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0">
            <a:extLst>
              <a:ext uri="{FF2B5EF4-FFF2-40B4-BE49-F238E27FC236}">
                <a16:creationId xmlns:a16="http://schemas.microsoft.com/office/drawing/2014/main" id="{9501286D-AC96-B171-42A0-01DF5FF1ED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79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1">
            <a:extLst>
              <a:ext uri="{FF2B5EF4-FFF2-40B4-BE49-F238E27FC236}">
                <a16:creationId xmlns:a16="http://schemas.microsoft.com/office/drawing/2014/main" id="{83557541-84D2-2B88-DC3F-18F3C05BD4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50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2">
            <a:extLst>
              <a:ext uri="{FF2B5EF4-FFF2-40B4-BE49-F238E27FC236}">
                <a16:creationId xmlns:a16="http://schemas.microsoft.com/office/drawing/2014/main" id="{11FA1018-3795-EFF6-7584-897BDFEED6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98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9">
            <a:extLst>
              <a:ext uri="{FF2B5EF4-FFF2-40B4-BE49-F238E27FC236}">
                <a16:creationId xmlns:a16="http://schemas.microsoft.com/office/drawing/2014/main" id="{C1389890-6C3F-011F-F835-7BFF3626FE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79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0">
            <a:extLst>
              <a:ext uri="{FF2B5EF4-FFF2-40B4-BE49-F238E27FC236}">
                <a16:creationId xmlns:a16="http://schemas.microsoft.com/office/drawing/2014/main" id="{6CECA7C1-9E1A-1F2C-08E4-3CC3D169DC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39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2">
            <a:extLst>
              <a:ext uri="{FF2B5EF4-FFF2-40B4-BE49-F238E27FC236}">
                <a16:creationId xmlns:a16="http://schemas.microsoft.com/office/drawing/2014/main" id="{D92066E4-1ED8-BDAC-E261-8197027D97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51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6">
            <a:extLst>
              <a:ext uri="{FF2B5EF4-FFF2-40B4-BE49-F238E27FC236}">
                <a16:creationId xmlns:a16="http://schemas.microsoft.com/office/drawing/2014/main" id="{646B0DB5-2B84-1B76-E6CD-4F57D1CE37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14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5">
            <a:extLst>
              <a:ext uri="{FF2B5EF4-FFF2-40B4-BE49-F238E27FC236}">
                <a16:creationId xmlns:a16="http://schemas.microsoft.com/office/drawing/2014/main" id="{5797DE59-E2BB-7844-16C2-FE09A964C9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F5BFA36-800E-EA19-EC36-56A6A9780E9B}"/>
              </a:ext>
            </a:extLst>
          </p:cNvPr>
          <p:cNvSpPr txBox="1"/>
          <p:nvPr/>
        </p:nvSpPr>
        <p:spPr>
          <a:xfrm>
            <a:off x="3510116" y="592371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VUES ET PAYSAGES DU  CHÂTEAU</a:t>
            </a:r>
          </a:p>
        </p:txBody>
      </p:sp>
    </p:spTree>
    <p:extLst>
      <p:ext uri="{BB962C8B-B14F-4D97-AF65-F5344CB8AC3E}">
        <p14:creationId xmlns:p14="http://schemas.microsoft.com/office/powerpoint/2010/main" val="334993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4">
            <a:extLst>
              <a:ext uri="{FF2B5EF4-FFF2-40B4-BE49-F238E27FC236}">
                <a16:creationId xmlns:a16="http://schemas.microsoft.com/office/drawing/2014/main" id="{DAC77F8C-9F1D-AFA6-8B14-80A2438BB1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68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7">
            <a:extLst>
              <a:ext uri="{FF2B5EF4-FFF2-40B4-BE49-F238E27FC236}">
                <a16:creationId xmlns:a16="http://schemas.microsoft.com/office/drawing/2014/main" id="{72E496EB-97FB-5E77-E129-2336ABC72F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05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398">
            <a:extLst>
              <a:ext uri="{FF2B5EF4-FFF2-40B4-BE49-F238E27FC236}">
                <a16:creationId xmlns:a16="http://schemas.microsoft.com/office/drawing/2014/main" id="{106FCBA4-28B4-BAAD-DC8C-1E2AAD326B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24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4">
            <a:extLst>
              <a:ext uri="{FF2B5EF4-FFF2-40B4-BE49-F238E27FC236}">
                <a16:creationId xmlns:a16="http://schemas.microsoft.com/office/drawing/2014/main" id="{41F6F6C5-6194-BE72-7C46-3E7E003C22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4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3">
            <a:extLst>
              <a:ext uri="{FF2B5EF4-FFF2-40B4-BE49-F238E27FC236}">
                <a16:creationId xmlns:a16="http://schemas.microsoft.com/office/drawing/2014/main" id="{8E8B1B48-6248-F375-27E8-0F42C1CE3F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8">
            <a:extLst>
              <a:ext uri="{FF2B5EF4-FFF2-40B4-BE49-F238E27FC236}">
                <a16:creationId xmlns:a16="http://schemas.microsoft.com/office/drawing/2014/main" id="{00130A8D-200D-7016-11B9-C2F344899E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2BD2E8-D051-7B8D-74CA-34977DB581BF}"/>
              </a:ext>
            </a:extLst>
          </p:cNvPr>
          <p:cNvSpPr txBox="1"/>
          <p:nvPr/>
        </p:nvSpPr>
        <p:spPr>
          <a:xfrm>
            <a:off x="3510116" y="592371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ABBAYE DE L’ESCALADIEU</a:t>
            </a:r>
          </a:p>
        </p:txBody>
      </p:sp>
    </p:spTree>
    <p:extLst>
      <p:ext uri="{BB962C8B-B14F-4D97-AF65-F5344CB8AC3E}">
        <p14:creationId xmlns:p14="http://schemas.microsoft.com/office/powerpoint/2010/main" val="706469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09">
            <a:extLst>
              <a:ext uri="{FF2B5EF4-FFF2-40B4-BE49-F238E27FC236}">
                <a16:creationId xmlns:a16="http://schemas.microsoft.com/office/drawing/2014/main" id="{B3052B93-8279-EA53-6E5B-649C2BB7DA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83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0">
            <a:extLst>
              <a:ext uri="{FF2B5EF4-FFF2-40B4-BE49-F238E27FC236}">
                <a16:creationId xmlns:a16="http://schemas.microsoft.com/office/drawing/2014/main" id="{20C79585-EDCF-79F3-2989-CCF6BCC1E0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0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1">
            <a:extLst>
              <a:ext uri="{FF2B5EF4-FFF2-40B4-BE49-F238E27FC236}">
                <a16:creationId xmlns:a16="http://schemas.microsoft.com/office/drawing/2014/main" id="{38348955-8BF6-2939-A51D-BE1332DF74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99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2">
            <a:extLst>
              <a:ext uri="{FF2B5EF4-FFF2-40B4-BE49-F238E27FC236}">
                <a16:creationId xmlns:a16="http://schemas.microsoft.com/office/drawing/2014/main" id="{A5321437-48B7-4B36-C295-71A3F79EFB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97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3">
            <a:extLst>
              <a:ext uri="{FF2B5EF4-FFF2-40B4-BE49-F238E27FC236}">
                <a16:creationId xmlns:a16="http://schemas.microsoft.com/office/drawing/2014/main" id="{235ADA4B-87CD-1EF0-ECB4-70CEA12902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60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14">
            <a:extLst>
              <a:ext uri="{FF2B5EF4-FFF2-40B4-BE49-F238E27FC236}">
                <a16:creationId xmlns:a16="http://schemas.microsoft.com/office/drawing/2014/main" id="{B2BA6806-884B-5B44-1A82-57F5B4FCB8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73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2">
            <a:extLst>
              <a:ext uri="{FF2B5EF4-FFF2-40B4-BE49-F238E27FC236}">
                <a16:creationId xmlns:a16="http://schemas.microsoft.com/office/drawing/2014/main" id="{16FC1F7E-38BE-45C5-989E-9B6FF56C58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2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3">
            <a:extLst>
              <a:ext uri="{FF2B5EF4-FFF2-40B4-BE49-F238E27FC236}">
                <a16:creationId xmlns:a16="http://schemas.microsoft.com/office/drawing/2014/main" id="{5CD1FD60-B2F7-7864-CCA4-ECE2979B1D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86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4">
            <a:extLst>
              <a:ext uri="{FF2B5EF4-FFF2-40B4-BE49-F238E27FC236}">
                <a16:creationId xmlns:a16="http://schemas.microsoft.com/office/drawing/2014/main" id="{623E39FF-B2D9-D530-F97B-69E46C1A16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228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8">
            <a:extLst>
              <a:ext uri="{FF2B5EF4-FFF2-40B4-BE49-F238E27FC236}">
                <a16:creationId xmlns:a16="http://schemas.microsoft.com/office/drawing/2014/main" id="{5B1FACF0-6BC5-7A82-130A-031E9D9B59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E0B8E0-D35A-2B0C-A7AC-E566D0E2C96D}"/>
              </a:ext>
            </a:extLst>
          </p:cNvPr>
          <p:cNvSpPr txBox="1"/>
          <p:nvPr/>
        </p:nvSpPr>
        <p:spPr>
          <a:xfrm>
            <a:off x="5899354" y="6277672"/>
            <a:ext cx="2143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TARBES</a:t>
            </a:r>
          </a:p>
        </p:txBody>
      </p:sp>
    </p:spTree>
    <p:extLst>
      <p:ext uri="{BB962C8B-B14F-4D97-AF65-F5344CB8AC3E}">
        <p14:creationId xmlns:p14="http://schemas.microsoft.com/office/powerpoint/2010/main" val="2171336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7">
            <a:extLst>
              <a:ext uri="{FF2B5EF4-FFF2-40B4-BE49-F238E27FC236}">
                <a16:creationId xmlns:a16="http://schemas.microsoft.com/office/drawing/2014/main" id="{76774A0C-E313-D051-1C5B-A50041E2FB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4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29">
            <a:extLst>
              <a:ext uri="{FF2B5EF4-FFF2-40B4-BE49-F238E27FC236}">
                <a16:creationId xmlns:a16="http://schemas.microsoft.com/office/drawing/2014/main" id="{671B3A14-9621-913E-F0CF-45203100DA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71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0">
            <a:extLst>
              <a:ext uri="{FF2B5EF4-FFF2-40B4-BE49-F238E27FC236}">
                <a16:creationId xmlns:a16="http://schemas.microsoft.com/office/drawing/2014/main" id="{C1D5727A-284E-634D-452A-CE536057F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949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6">
            <a:extLst>
              <a:ext uri="{FF2B5EF4-FFF2-40B4-BE49-F238E27FC236}">
                <a16:creationId xmlns:a16="http://schemas.microsoft.com/office/drawing/2014/main" id="{0E0E8FC8-35C6-3042-C0E6-10E55A9067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158" y="0"/>
            <a:ext cx="10287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EB2D67-DCBF-CBB9-E0EF-9871DF606BFF}"/>
              </a:ext>
            </a:extLst>
          </p:cNvPr>
          <p:cNvSpPr txBox="1"/>
          <p:nvPr/>
        </p:nvSpPr>
        <p:spPr>
          <a:xfrm>
            <a:off x="3814915" y="5648407"/>
            <a:ext cx="5692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TARBES ET SON JARDIN MASSEY</a:t>
            </a:r>
          </a:p>
        </p:txBody>
      </p:sp>
    </p:spTree>
    <p:extLst>
      <p:ext uri="{BB962C8B-B14F-4D97-AF65-F5344CB8AC3E}">
        <p14:creationId xmlns:p14="http://schemas.microsoft.com/office/powerpoint/2010/main" val="25074128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2">
            <a:extLst>
              <a:ext uri="{FF2B5EF4-FFF2-40B4-BE49-F238E27FC236}">
                <a16:creationId xmlns:a16="http://schemas.microsoft.com/office/drawing/2014/main" id="{800D310E-75B4-FB0C-AAB5-A86B8322F7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195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3">
            <a:extLst>
              <a:ext uri="{FF2B5EF4-FFF2-40B4-BE49-F238E27FC236}">
                <a16:creationId xmlns:a16="http://schemas.microsoft.com/office/drawing/2014/main" id="{AEEB9D37-2C49-7960-918E-FAEBEC51A8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72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4">
            <a:extLst>
              <a:ext uri="{FF2B5EF4-FFF2-40B4-BE49-F238E27FC236}">
                <a16:creationId xmlns:a16="http://schemas.microsoft.com/office/drawing/2014/main" id="{93115140-F6BD-48E7-FADE-87698B4510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831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5">
            <a:extLst>
              <a:ext uri="{FF2B5EF4-FFF2-40B4-BE49-F238E27FC236}">
                <a16:creationId xmlns:a16="http://schemas.microsoft.com/office/drawing/2014/main" id="{A6DB46D4-987E-19D7-06D4-E7E7E63F35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957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7">
            <a:extLst>
              <a:ext uri="{FF2B5EF4-FFF2-40B4-BE49-F238E27FC236}">
                <a16:creationId xmlns:a16="http://schemas.microsoft.com/office/drawing/2014/main" id="{4A9FE116-B889-1340-21E0-A01126B834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71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9">
            <a:extLst>
              <a:ext uri="{FF2B5EF4-FFF2-40B4-BE49-F238E27FC236}">
                <a16:creationId xmlns:a16="http://schemas.microsoft.com/office/drawing/2014/main" id="{DD2FE0AC-9CDE-D789-F254-9D43A5142C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680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DSC08438">
            <a:extLst>
              <a:ext uri="{FF2B5EF4-FFF2-40B4-BE49-F238E27FC236}">
                <a16:creationId xmlns:a16="http://schemas.microsoft.com/office/drawing/2014/main" id="{33A6F7E0-9EF8-4A3A-4656-DE05A30513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78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66">
            <a:extLst>
              <a:ext uri="{FF2B5EF4-FFF2-40B4-BE49-F238E27FC236}">
                <a16:creationId xmlns:a16="http://schemas.microsoft.com/office/drawing/2014/main" id="{BB9F0BE2-5346-75BF-31CF-BAA01A2895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BFB503-53CB-4638-33C7-E2D974439B1E}"/>
              </a:ext>
            </a:extLst>
          </p:cNvPr>
          <p:cNvSpPr txBox="1"/>
          <p:nvPr/>
        </p:nvSpPr>
        <p:spPr>
          <a:xfrm>
            <a:off x="2281082" y="5884381"/>
            <a:ext cx="8141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RANDONNEE AU DESSUS DE BAGNERE DE BIGORRE</a:t>
            </a:r>
          </a:p>
        </p:txBody>
      </p:sp>
    </p:spTree>
    <p:extLst>
      <p:ext uri="{BB962C8B-B14F-4D97-AF65-F5344CB8AC3E}">
        <p14:creationId xmlns:p14="http://schemas.microsoft.com/office/powerpoint/2010/main" val="22408506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62">
            <a:extLst>
              <a:ext uri="{FF2B5EF4-FFF2-40B4-BE49-F238E27FC236}">
                <a16:creationId xmlns:a16="http://schemas.microsoft.com/office/drawing/2014/main" id="{4E05345F-DAFC-E542-3423-A62C584FA1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892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67">
            <a:extLst>
              <a:ext uri="{FF2B5EF4-FFF2-40B4-BE49-F238E27FC236}">
                <a16:creationId xmlns:a16="http://schemas.microsoft.com/office/drawing/2014/main" id="{3406D2FD-A05C-869D-F8BC-1F893342CB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576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56">
            <a:extLst>
              <a:ext uri="{FF2B5EF4-FFF2-40B4-BE49-F238E27FC236}">
                <a16:creationId xmlns:a16="http://schemas.microsoft.com/office/drawing/2014/main" id="{6B3D2047-07F4-4DED-6913-4BC48265C9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95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60">
            <a:extLst>
              <a:ext uri="{FF2B5EF4-FFF2-40B4-BE49-F238E27FC236}">
                <a16:creationId xmlns:a16="http://schemas.microsoft.com/office/drawing/2014/main" id="{97C2CF0B-A4BD-1888-B2D1-7FC68D27EF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21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70">
            <a:extLst>
              <a:ext uri="{FF2B5EF4-FFF2-40B4-BE49-F238E27FC236}">
                <a16:creationId xmlns:a16="http://schemas.microsoft.com/office/drawing/2014/main" id="{90130960-5334-57F9-6E2D-CFE58C8C3A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36235" y="864829"/>
            <a:ext cx="6918632" cy="518897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CFC86E0-D60E-98B0-6418-B44D7ACD7B19}"/>
              </a:ext>
            </a:extLst>
          </p:cNvPr>
          <p:cNvSpPr txBox="1"/>
          <p:nvPr/>
        </p:nvSpPr>
        <p:spPr>
          <a:xfrm>
            <a:off x="0" y="3819607"/>
            <a:ext cx="5692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FONTAINE DE CRASTES</a:t>
            </a:r>
          </a:p>
        </p:txBody>
      </p:sp>
    </p:spTree>
    <p:extLst>
      <p:ext uri="{BB962C8B-B14F-4D97-AF65-F5344CB8AC3E}">
        <p14:creationId xmlns:p14="http://schemas.microsoft.com/office/powerpoint/2010/main" val="40672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71">
            <a:extLst>
              <a:ext uri="{FF2B5EF4-FFF2-40B4-BE49-F238E27FC236}">
                <a16:creationId xmlns:a16="http://schemas.microsoft.com/office/drawing/2014/main" id="{F89634C2-5B43-BBB5-CA35-419F50819F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489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96">
            <a:extLst>
              <a:ext uri="{FF2B5EF4-FFF2-40B4-BE49-F238E27FC236}">
                <a16:creationId xmlns:a16="http://schemas.microsoft.com/office/drawing/2014/main" id="{C6733557-2DF9-A331-A137-E89C47EB71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008DC1-1D6F-E236-95C5-B028157A1398}"/>
              </a:ext>
            </a:extLst>
          </p:cNvPr>
          <p:cNvSpPr txBox="1"/>
          <p:nvPr/>
        </p:nvSpPr>
        <p:spPr>
          <a:xfrm>
            <a:off x="4709650" y="5638575"/>
            <a:ext cx="5692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LAC DE CAMPAN</a:t>
            </a:r>
          </a:p>
        </p:txBody>
      </p:sp>
    </p:spTree>
    <p:extLst>
      <p:ext uri="{BB962C8B-B14F-4D97-AF65-F5344CB8AC3E}">
        <p14:creationId xmlns:p14="http://schemas.microsoft.com/office/powerpoint/2010/main" val="13142274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97">
            <a:extLst>
              <a:ext uri="{FF2B5EF4-FFF2-40B4-BE49-F238E27FC236}">
                <a16:creationId xmlns:a16="http://schemas.microsoft.com/office/drawing/2014/main" id="{646274BA-C5DC-441E-1E08-555C84BA73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014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81">
            <a:extLst>
              <a:ext uri="{FF2B5EF4-FFF2-40B4-BE49-F238E27FC236}">
                <a16:creationId xmlns:a16="http://schemas.microsoft.com/office/drawing/2014/main" id="{E90C85D6-4E21-6659-24C1-2D64CD0384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86730" y="857251"/>
            <a:ext cx="6858001" cy="51435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9FEBCDA-6B9E-CC25-534D-57F4EBCF2408}"/>
              </a:ext>
            </a:extLst>
          </p:cNvPr>
          <p:cNvSpPr txBox="1"/>
          <p:nvPr/>
        </p:nvSpPr>
        <p:spPr>
          <a:xfrm>
            <a:off x="403122" y="430612"/>
            <a:ext cx="5692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lgerian" panose="04020705040A02060702" pitchFamily="82" charset="0"/>
              </a:rPr>
              <a:t>PIC DU MIDI</a:t>
            </a:r>
          </a:p>
        </p:txBody>
      </p:sp>
      <p:pic>
        <p:nvPicPr>
          <p:cNvPr id="4" name="Image 3" descr="IMG_6975">
            <a:extLst>
              <a:ext uri="{FF2B5EF4-FFF2-40B4-BE49-F238E27FC236}">
                <a16:creationId xmlns:a16="http://schemas.microsoft.com/office/drawing/2014/main" id="{5503CB3F-0E68-0E24-808B-4C2940F899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083347" y="1670254"/>
            <a:ext cx="4689987" cy="351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725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90">
            <a:extLst>
              <a:ext uri="{FF2B5EF4-FFF2-40B4-BE49-F238E27FC236}">
                <a16:creationId xmlns:a16="http://schemas.microsoft.com/office/drawing/2014/main" id="{8BB12AE0-6B86-7691-83B4-293EF67C14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288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73">
            <a:extLst>
              <a:ext uri="{FF2B5EF4-FFF2-40B4-BE49-F238E27FC236}">
                <a16:creationId xmlns:a16="http://schemas.microsoft.com/office/drawing/2014/main" id="{76E5523D-46E2-1163-7DC4-1A7D5D1652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213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74">
            <a:extLst>
              <a:ext uri="{FF2B5EF4-FFF2-40B4-BE49-F238E27FC236}">
                <a16:creationId xmlns:a16="http://schemas.microsoft.com/office/drawing/2014/main" id="{5F26D046-7AA2-647F-1FBE-5F599EE500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58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76">
            <a:extLst>
              <a:ext uri="{FF2B5EF4-FFF2-40B4-BE49-F238E27FC236}">
                <a16:creationId xmlns:a16="http://schemas.microsoft.com/office/drawing/2014/main" id="{B0FE4457-4B76-C7E8-45C1-4D29A09F87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012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80">
            <a:extLst>
              <a:ext uri="{FF2B5EF4-FFF2-40B4-BE49-F238E27FC236}">
                <a16:creationId xmlns:a16="http://schemas.microsoft.com/office/drawing/2014/main" id="{D4B6C489-A041-DF2A-E24D-CA6EB11F98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95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86">
            <a:extLst>
              <a:ext uri="{FF2B5EF4-FFF2-40B4-BE49-F238E27FC236}">
                <a16:creationId xmlns:a16="http://schemas.microsoft.com/office/drawing/2014/main" id="{8477CD39-ACA9-6EEA-9C24-FA78AF0920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673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88">
            <a:extLst>
              <a:ext uri="{FF2B5EF4-FFF2-40B4-BE49-F238E27FC236}">
                <a16:creationId xmlns:a16="http://schemas.microsoft.com/office/drawing/2014/main" id="{2B3445AA-8F1F-CCA4-789E-2D898A0838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964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91">
            <a:extLst>
              <a:ext uri="{FF2B5EF4-FFF2-40B4-BE49-F238E27FC236}">
                <a16:creationId xmlns:a16="http://schemas.microsoft.com/office/drawing/2014/main" id="{ED376706-1281-8F68-D3E3-24BBE72E8A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591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IMG_6994">
            <a:extLst>
              <a:ext uri="{FF2B5EF4-FFF2-40B4-BE49-F238E27FC236}">
                <a16:creationId xmlns:a16="http://schemas.microsoft.com/office/drawing/2014/main" id="{B9C04A3F-56CB-3DCE-81FE-877A863ED7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585473" y="858274"/>
            <a:ext cx="6866194" cy="514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613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37</Words>
  <Application>Microsoft Office PowerPoint</Application>
  <PresentationFormat>Grand écran</PresentationFormat>
  <Paragraphs>10</Paragraphs>
  <Slides>68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73" baseType="lpstr">
      <vt:lpstr>Algerian</vt:lpstr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lafforgue</dc:creator>
  <cp:lastModifiedBy>patrick lafforgue</cp:lastModifiedBy>
  <cp:revision>1</cp:revision>
  <dcterms:created xsi:type="dcterms:W3CDTF">2026-07-14T08:45:33Z</dcterms:created>
  <dcterms:modified xsi:type="dcterms:W3CDTF">2026-07-14T09:16:31Z</dcterms:modified>
</cp:coreProperties>
</file>